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handoutMasterIdLst>
    <p:handoutMasterId r:id="rId43"/>
  </p:handoutMasterIdLst>
  <p:sldIdLst>
    <p:sldId id="256" r:id="rId2"/>
    <p:sldId id="281" r:id="rId3"/>
    <p:sldId id="282" r:id="rId4"/>
    <p:sldId id="266" r:id="rId5"/>
    <p:sldId id="307" r:id="rId6"/>
    <p:sldId id="308" r:id="rId7"/>
    <p:sldId id="272" r:id="rId8"/>
    <p:sldId id="314" r:id="rId9"/>
    <p:sldId id="315" r:id="rId10"/>
    <p:sldId id="316" r:id="rId11"/>
    <p:sldId id="321" r:id="rId12"/>
    <p:sldId id="317" r:id="rId13"/>
    <p:sldId id="322" r:id="rId14"/>
    <p:sldId id="283" r:id="rId15"/>
    <p:sldId id="284" r:id="rId16"/>
    <p:sldId id="285" r:id="rId17"/>
    <p:sldId id="310" r:id="rId18"/>
    <p:sldId id="294" r:id="rId19"/>
    <p:sldId id="295" r:id="rId20"/>
    <p:sldId id="296" r:id="rId21"/>
    <p:sldId id="304" r:id="rId22"/>
    <p:sldId id="269" r:id="rId23"/>
    <p:sldId id="268" r:id="rId24"/>
    <p:sldId id="311" r:id="rId25"/>
    <p:sldId id="278" r:id="rId26"/>
    <p:sldId id="302" r:id="rId27"/>
    <p:sldId id="301" r:id="rId28"/>
    <p:sldId id="287" r:id="rId29"/>
    <p:sldId id="291" r:id="rId30"/>
    <p:sldId id="300" r:id="rId31"/>
    <p:sldId id="274" r:id="rId32"/>
    <p:sldId id="288" r:id="rId33"/>
    <p:sldId id="257" r:id="rId34"/>
    <p:sldId id="299" r:id="rId35"/>
    <p:sldId id="319" r:id="rId36"/>
    <p:sldId id="258" r:id="rId37"/>
    <p:sldId id="305" r:id="rId38"/>
    <p:sldId id="306" r:id="rId39"/>
    <p:sldId id="320" r:id="rId40"/>
    <p:sldId id="323" r:id="rId41"/>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ocmbw" initials="m" lastIdx="4"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33" autoAdjust="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1860" y="-96"/>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E0A5D2-B98A-4A43-85D6-186ED69BA16E}"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GB"/>
        </a:p>
      </dgm:t>
    </dgm:pt>
    <dgm:pt modelId="{488BD75F-4C0B-46F1-972E-C3C090A4A007}">
      <dgm:prSet phldrT="[Text]"/>
      <dgm:spPr/>
      <dgm:t>
        <a:bodyPr/>
        <a:lstStyle/>
        <a:p>
          <a:r>
            <a:rPr lang="en-GB" dirty="0" err="1" smtClean="0"/>
            <a:t>CiN</a:t>
          </a:r>
          <a:endParaRPr lang="en-GB" dirty="0"/>
        </a:p>
      </dgm:t>
    </dgm:pt>
    <dgm:pt modelId="{45875EE8-4D9A-4A90-9DBB-F51DFE3E9630}" type="parTrans" cxnId="{B9B7F04F-9E6F-436B-82E3-863B13AC5A6C}">
      <dgm:prSet/>
      <dgm:spPr/>
      <dgm:t>
        <a:bodyPr/>
        <a:lstStyle/>
        <a:p>
          <a:endParaRPr lang="en-GB"/>
        </a:p>
      </dgm:t>
    </dgm:pt>
    <dgm:pt modelId="{55D88BC0-00B4-4A0A-A995-39B1F6FB9882}" type="sibTrans" cxnId="{B9B7F04F-9E6F-436B-82E3-863B13AC5A6C}">
      <dgm:prSet/>
      <dgm:spPr/>
      <dgm:t>
        <a:bodyPr/>
        <a:lstStyle/>
        <a:p>
          <a:endParaRPr lang="en-GB"/>
        </a:p>
      </dgm:t>
    </dgm:pt>
    <dgm:pt modelId="{003E6660-B510-4739-81E7-AB33A6706F12}">
      <dgm:prSet phldrT="[Text]"/>
      <dgm:spPr/>
      <dgm:t>
        <a:bodyPr/>
        <a:lstStyle/>
        <a:p>
          <a:r>
            <a:rPr lang="en-GB" dirty="0" smtClean="0">
              <a:solidFill>
                <a:schemeClr val="accent1"/>
              </a:solidFill>
            </a:rPr>
            <a:t>Child in Need </a:t>
          </a:r>
          <a:endParaRPr lang="en-GB" dirty="0">
            <a:solidFill>
              <a:schemeClr val="accent1"/>
            </a:solidFill>
          </a:endParaRPr>
        </a:p>
      </dgm:t>
    </dgm:pt>
    <dgm:pt modelId="{A79E66E8-84E8-405A-8FE6-2095FA83CD46}" type="parTrans" cxnId="{EB42D2B4-2AF4-4715-9CA1-1DF2701DBAB1}">
      <dgm:prSet/>
      <dgm:spPr/>
      <dgm:t>
        <a:bodyPr/>
        <a:lstStyle/>
        <a:p>
          <a:endParaRPr lang="en-GB"/>
        </a:p>
      </dgm:t>
    </dgm:pt>
    <dgm:pt modelId="{D005E3D6-2C78-4112-A00B-B8CD4176F8D6}" type="sibTrans" cxnId="{EB42D2B4-2AF4-4715-9CA1-1DF2701DBAB1}">
      <dgm:prSet/>
      <dgm:spPr/>
      <dgm:t>
        <a:bodyPr/>
        <a:lstStyle/>
        <a:p>
          <a:endParaRPr lang="en-GB"/>
        </a:p>
      </dgm:t>
    </dgm:pt>
    <dgm:pt modelId="{CA2DB60E-BC46-49AF-A0D6-8DBC9A3E67CB}">
      <dgm:prSet phldrT="[Text]"/>
      <dgm:spPr/>
      <dgm:t>
        <a:bodyPr/>
        <a:lstStyle/>
        <a:p>
          <a:r>
            <a:rPr lang="en-GB" dirty="0" smtClean="0"/>
            <a:t>CPP</a:t>
          </a:r>
          <a:endParaRPr lang="en-GB" dirty="0"/>
        </a:p>
      </dgm:t>
    </dgm:pt>
    <dgm:pt modelId="{AC2EA12A-14CF-46FA-8BF2-D23EC4559CC9}" type="parTrans" cxnId="{B46D7FDB-1500-4B02-AF09-C26F010DA22F}">
      <dgm:prSet/>
      <dgm:spPr/>
      <dgm:t>
        <a:bodyPr/>
        <a:lstStyle/>
        <a:p>
          <a:endParaRPr lang="en-GB"/>
        </a:p>
      </dgm:t>
    </dgm:pt>
    <dgm:pt modelId="{4EAD3987-5AC8-4968-ACD6-73F9BDDBC6BF}" type="sibTrans" cxnId="{B46D7FDB-1500-4B02-AF09-C26F010DA22F}">
      <dgm:prSet/>
      <dgm:spPr/>
      <dgm:t>
        <a:bodyPr/>
        <a:lstStyle/>
        <a:p>
          <a:endParaRPr lang="en-GB"/>
        </a:p>
      </dgm:t>
    </dgm:pt>
    <dgm:pt modelId="{C5A19E95-5342-42C3-BF1F-DC50F881B20B}">
      <dgm:prSet phldrT="[Text]"/>
      <dgm:spPr/>
      <dgm:t>
        <a:bodyPr/>
        <a:lstStyle/>
        <a:p>
          <a:r>
            <a:rPr lang="en-GB" dirty="0" smtClean="0">
              <a:solidFill>
                <a:schemeClr val="accent1"/>
              </a:solidFill>
            </a:rPr>
            <a:t>Children subject of a Child Protection Plan</a:t>
          </a:r>
          <a:endParaRPr lang="en-GB" dirty="0">
            <a:solidFill>
              <a:schemeClr val="accent1"/>
            </a:solidFill>
          </a:endParaRPr>
        </a:p>
      </dgm:t>
    </dgm:pt>
    <dgm:pt modelId="{BCDAA6DE-B6CE-486D-9A70-CFAD6AD6229B}" type="parTrans" cxnId="{3D92C1B1-0137-40D2-84CB-658083E90453}">
      <dgm:prSet/>
      <dgm:spPr/>
      <dgm:t>
        <a:bodyPr/>
        <a:lstStyle/>
        <a:p>
          <a:endParaRPr lang="en-GB"/>
        </a:p>
      </dgm:t>
    </dgm:pt>
    <dgm:pt modelId="{11F0530D-B736-4829-B13B-414613B45C22}" type="sibTrans" cxnId="{3D92C1B1-0137-40D2-84CB-658083E90453}">
      <dgm:prSet/>
      <dgm:spPr/>
      <dgm:t>
        <a:bodyPr/>
        <a:lstStyle/>
        <a:p>
          <a:endParaRPr lang="en-GB"/>
        </a:p>
      </dgm:t>
    </dgm:pt>
    <dgm:pt modelId="{4AEF935D-8F86-4B16-BEC8-3E0BC4B0E029}">
      <dgm:prSet phldrT="[Text]"/>
      <dgm:spPr/>
      <dgm:t>
        <a:bodyPr/>
        <a:lstStyle/>
        <a:p>
          <a:r>
            <a:rPr lang="en-GB" dirty="0" smtClean="0"/>
            <a:t>LAC</a:t>
          </a:r>
          <a:endParaRPr lang="en-GB" dirty="0"/>
        </a:p>
      </dgm:t>
    </dgm:pt>
    <dgm:pt modelId="{FBEC24F5-435F-4C17-B1DD-828CC0D35F4C}" type="parTrans" cxnId="{C8DC26B6-B6B9-47A8-9A3A-F6492E57E400}">
      <dgm:prSet/>
      <dgm:spPr/>
      <dgm:t>
        <a:bodyPr/>
        <a:lstStyle/>
        <a:p>
          <a:endParaRPr lang="en-GB"/>
        </a:p>
      </dgm:t>
    </dgm:pt>
    <dgm:pt modelId="{A982F497-E22C-4238-97D7-9030EE0D2326}" type="sibTrans" cxnId="{C8DC26B6-B6B9-47A8-9A3A-F6492E57E400}">
      <dgm:prSet/>
      <dgm:spPr/>
      <dgm:t>
        <a:bodyPr/>
        <a:lstStyle/>
        <a:p>
          <a:endParaRPr lang="en-GB"/>
        </a:p>
      </dgm:t>
    </dgm:pt>
    <dgm:pt modelId="{7015B36E-582D-4AC7-9387-0D6880ABC2BC}">
      <dgm:prSet phldrT="[Text]"/>
      <dgm:spPr/>
      <dgm:t>
        <a:bodyPr/>
        <a:lstStyle/>
        <a:p>
          <a:r>
            <a:rPr lang="en-GB" dirty="0" smtClean="0">
              <a:solidFill>
                <a:schemeClr val="accent1"/>
              </a:solidFill>
            </a:rPr>
            <a:t>Looked After Children</a:t>
          </a:r>
          <a:endParaRPr lang="en-GB" dirty="0">
            <a:solidFill>
              <a:schemeClr val="accent1"/>
            </a:solidFill>
          </a:endParaRPr>
        </a:p>
      </dgm:t>
    </dgm:pt>
    <dgm:pt modelId="{754CA055-EA9E-40DC-8CEB-702652BC0070}" type="parTrans" cxnId="{E1BFC8A1-DD5D-4EFD-85A6-ECC2672C027C}">
      <dgm:prSet/>
      <dgm:spPr/>
      <dgm:t>
        <a:bodyPr/>
        <a:lstStyle/>
        <a:p>
          <a:endParaRPr lang="en-GB"/>
        </a:p>
      </dgm:t>
    </dgm:pt>
    <dgm:pt modelId="{D64D8DBB-C554-46DF-A9C3-5D0099E10806}" type="sibTrans" cxnId="{E1BFC8A1-DD5D-4EFD-85A6-ECC2672C027C}">
      <dgm:prSet/>
      <dgm:spPr/>
      <dgm:t>
        <a:bodyPr/>
        <a:lstStyle/>
        <a:p>
          <a:endParaRPr lang="en-GB"/>
        </a:p>
      </dgm:t>
    </dgm:pt>
    <dgm:pt modelId="{F5592B27-622B-4AAA-B60F-2BA8AB0C97B4}" type="pres">
      <dgm:prSet presAssocID="{4AE0A5D2-B98A-4A43-85D6-186ED69BA16E}" presName="linearFlow" presStyleCnt="0">
        <dgm:presLayoutVars>
          <dgm:dir/>
          <dgm:animLvl val="lvl"/>
          <dgm:resizeHandles val="exact"/>
        </dgm:presLayoutVars>
      </dgm:prSet>
      <dgm:spPr/>
      <dgm:t>
        <a:bodyPr/>
        <a:lstStyle/>
        <a:p>
          <a:endParaRPr lang="en-GB"/>
        </a:p>
      </dgm:t>
    </dgm:pt>
    <dgm:pt modelId="{D6D4E501-41F1-48B5-A2EF-8AD09458F09B}" type="pres">
      <dgm:prSet presAssocID="{488BD75F-4C0B-46F1-972E-C3C090A4A007}" presName="composite" presStyleCnt="0"/>
      <dgm:spPr/>
    </dgm:pt>
    <dgm:pt modelId="{D77BA35B-BFA3-4C52-B07D-E8D857E23366}" type="pres">
      <dgm:prSet presAssocID="{488BD75F-4C0B-46F1-972E-C3C090A4A007}" presName="parentText" presStyleLbl="alignNode1" presStyleIdx="0" presStyleCnt="3">
        <dgm:presLayoutVars>
          <dgm:chMax val="1"/>
          <dgm:bulletEnabled val="1"/>
        </dgm:presLayoutVars>
      </dgm:prSet>
      <dgm:spPr/>
      <dgm:t>
        <a:bodyPr/>
        <a:lstStyle/>
        <a:p>
          <a:endParaRPr lang="en-GB"/>
        </a:p>
      </dgm:t>
    </dgm:pt>
    <dgm:pt modelId="{433B4E1D-A04E-4B04-9806-44E5F3B18945}" type="pres">
      <dgm:prSet presAssocID="{488BD75F-4C0B-46F1-972E-C3C090A4A007}" presName="descendantText" presStyleLbl="alignAcc1" presStyleIdx="0" presStyleCnt="3">
        <dgm:presLayoutVars>
          <dgm:bulletEnabled val="1"/>
        </dgm:presLayoutVars>
      </dgm:prSet>
      <dgm:spPr/>
      <dgm:t>
        <a:bodyPr/>
        <a:lstStyle/>
        <a:p>
          <a:endParaRPr lang="en-GB"/>
        </a:p>
      </dgm:t>
    </dgm:pt>
    <dgm:pt modelId="{7D4D2BE7-91CF-4F0A-B959-10079E099F2C}" type="pres">
      <dgm:prSet presAssocID="{55D88BC0-00B4-4A0A-A995-39B1F6FB9882}" presName="sp" presStyleCnt="0"/>
      <dgm:spPr/>
    </dgm:pt>
    <dgm:pt modelId="{6157CC3F-A584-4F5F-A829-05662BB1AF58}" type="pres">
      <dgm:prSet presAssocID="{CA2DB60E-BC46-49AF-A0D6-8DBC9A3E67CB}" presName="composite" presStyleCnt="0"/>
      <dgm:spPr/>
    </dgm:pt>
    <dgm:pt modelId="{91664DAE-669D-41A5-B42A-7CCA4A198F48}" type="pres">
      <dgm:prSet presAssocID="{CA2DB60E-BC46-49AF-A0D6-8DBC9A3E67CB}" presName="parentText" presStyleLbl="alignNode1" presStyleIdx="1" presStyleCnt="3">
        <dgm:presLayoutVars>
          <dgm:chMax val="1"/>
          <dgm:bulletEnabled val="1"/>
        </dgm:presLayoutVars>
      </dgm:prSet>
      <dgm:spPr/>
      <dgm:t>
        <a:bodyPr/>
        <a:lstStyle/>
        <a:p>
          <a:endParaRPr lang="en-GB"/>
        </a:p>
      </dgm:t>
    </dgm:pt>
    <dgm:pt modelId="{FB08ED5F-3025-4572-B0FD-26DECA848566}" type="pres">
      <dgm:prSet presAssocID="{CA2DB60E-BC46-49AF-A0D6-8DBC9A3E67CB}" presName="descendantText" presStyleLbl="alignAcc1" presStyleIdx="1" presStyleCnt="3">
        <dgm:presLayoutVars>
          <dgm:bulletEnabled val="1"/>
        </dgm:presLayoutVars>
      </dgm:prSet>
      <dgm:spPr/>
      <dgm:t>
        <a:bodyPr/>
        <a:lstStyle/>
        <a:p>
          <a:endParaRPr lang="en-GB"/>
        </a:p>
      </dgm:t>
    </dgm:pt>
    <dgm:pt modelId="{0DCFFE69-C63D-4AF6-8005-F287F51887AC}" type="pres">
      <dgm:prSet presAssocID="{4EAD3987-5AC8-4968-ACD6-73F9BDDBC6BF}" presName="sp" presStyleCnt="0"/>
      <dgm:spPr/>
    </dgm:pt>
    <dgm:pt modelId="{23BFBC53-C57B-4C51-B367-6F3C99C8E720}" type="pres">
      <dgm:prSet presAssocID="{4AEF935D-8F86-4B16-BEC8-3E0BC4B0E029}" presName="composite" presStyleCnt="0"/>
      <dgm:spPr/>
    </dgm:pt>
    <dgm:pt modelId="{3EDA3DE8-8FF6-4B32-AEB4-4C03675976BB}" type="pres">
      <dgm:prSet presAssocID="{4AEF935D-8F86-4B16-BEC8-3E0BC4B0E029}" presName="parentText" presStyleLbl="alignNode1" presStyleIdx="2" presStyleCnt="3">
        <dgm:presLayoutVars>
          <dgm:chMax val="1"/>
          <dgm:bulletEnabled val="1"/>
        </dgm:presLayoutVars>
      </dgm:prSet>
      <dgm:spPr/>
      <dgm:t>
        <a:bodyPr/>
        <a:lstStyle/>
        <a:p>
          <a:endParaRPr lang="en-GB"/>
        </a:p>
      </dgm:t>
    </dgm:pt>
    <dgm:pt modelId="{5D739628-1A8B-4A64-A2F3-130F8E147A4F}" type="pres">
      <dgm:prSet presAssocID="{4AEF935D-8F86-4B16-BEC8-3E0BC4B0E029}" presName="descendantText" presStyleLbl="alignAcc1" presStyleIdx="2" presStyleCnt="3">
        <dgm:presLayoutVars>
          <dgm:bulletEnabled val="1"/>
        </dgm:presLayoutVars>
      </dgm:prSet>
      <dgm:spPr/>
      <dgm:t>
        <a:bodyPr/>
        <a:lstStyle/>
        <a:p>
          <a:endParaRPr lang="en-GB"/>
        </a:p>
      </dgm:t>
    </dgm:pt>
  </dgm:ptLst>
  <dgm:cxnLst>
    <dgm:cxn modelId="{B9B7F04F-9E6F-436B-82E3-863B13AC5A6C}" srcId="{4AE0A5D2-B98A-4A43-85D6-186ED69BA16E}" destId="{488BD75F-4C0B-46F1-972E-C3C090A4A007}" srcOrd="0" destOrd="0" parTransId="{45875EE8-4D9A-4A90-9DBB-F51DFE3E9630}" sibTransId="{55D88BC0-00B4-4A0A-A995-39B1F6FB9882}"/>
    <dgm:cxn modelId="{3D92C1B1-0137-40D2-84CB-658083E90453}" srcId="{CA2DB60E-BC46-49AF-A0D6-8DBC9A3E67CB}" destId="{C5A19E95-5342-42C3-BF1F-DC50F881B20B}" srcOrd="0" destOrd="0" parTransId="{BCDAA6DE-B6CE-486D-9A70-CFAD6AD6229B}" sibTransId="{11F0530D-B736-4829-B13B-414613B45C22}"/>
    <dgm:cxn modelId="{EB42D2B4-2AF4-4715-9CA1-1DF2701DBAB1}" srcId="{488BD75F-4C0B-46F1-972E-C3C090A4A007}" destId="{003E6660-B510-4739-81E7-AB33A6706F12}" srcOrd="0" destOrd="0" parTransId="{A79E66E8-84E8-405A-8FE6-2095FA83CD46}" sibTransId="{D005E3D6-2C78-4112-A00B-B8CD4176F8D6}"/>
    <dgm:cxn modelId="{C8DC26B6-B6B9-47A8-9A3A-F6492E57E400}" srcId="{4AE0A5D2-B98A-4A43-85D6-186ED69BA16E}" destId="{4AEF935D-8F86-4B16-BEC8-3E0BC4B0E029}" srcOrd="2" destOrd="0" parTransId="{FBEC24F5-435F-4C17-B1DD-828CC0D35F4C}" sibTransId="{A982F497-E22C-4238-97D7-9030EE0D2326}"/>
    <dgm:cxn modelId="{E1BFC8A1-DD5D-4EFD-85A6-ECC2672C027C}" srcId="{4AEF935D-8F86-4B16-BEC8-3E0BC4B0E029}" destId="{7015B36E-582D-4AC7-9387-0D6880ABC2BC}" srcOrd="0" destOrd="0" parTransId="{754CA055-EA9E-40DC-8CEB-702652BC0070}" sibTransId="{D64D8DBB-C554-46DF-A9C3-5D0099E10806}"/>
    <dgm:cxn modelId="{B46D7FDB-1500-4B02-AF09-C26F010DA22F}" srcId="{4AE0A5D2-B98A-4A43-85D6-186ED69BA16E}" destId="{CA2DB60E-BC46-49AF-A0D6-8DBC9A3E67CB}" srcOrd="1" destOrd="0" parTransId="{AC2EA12A-14CF-46FA-8BF2-D23EC4559CC9}" sibTransId="{4EAD3987-5AC8-4968-ACD6-73F9BDDBC6BF}"/>
    <dgm:cxn modelId="{B59D0997-ABBA-4B2F-9558-DAAA3D04246D}" type="presOf" srcId="{CA2DB60E-BC46-49AF-A0D6-8DBC9A3E67CB}" destId="{91664DAE-669D-41A5-B42A-7CCA4A198F48}" srcOrd="0" destOrd="0" presId="urn:microsoft.com/office/officeart/2005/8/layout/chevron2"/>
    <dgm:cxn modelId="{44174907-77E2-408A-B199-93847B843012}" type="presOf" srcId="{7015B36E-582D-4AC7-9387-0D6880ABC2BC}" destId="{5D739628-1A8B-4A64-A2F3-130F8E147A4F}" srcOrd="0" destOrd="0" presId="urn:microsoft.com/office/officeart/2005/8/layout/chevron2"/>
    <dgm:cxn modelId="{08BEFCE8-63ED-426C-A4F1-54B04EC5B3DF}" type="presOf" srcId="{003E6660-B510-4739-81E7-AB33A6706F12}" destId="{433B4E1D-A04E-4B04-9806-44E5F3B18945}" srcOrd="0" destOrd="0" presId="urn:microsoft.com/office/officeart/2005/8/layout/chevron2"/>
    <dgm:cxn modelId="{59E93027-BA81-4415-BC88-DB15ACC7A706}" type="presOf" srcId="{488BD75F-4C0B-46F1-972E-C3C090A4A007}" destId="{D77BA35B-BFA3-4C52-B07D-E8D857E23366}" srcOrd="0" destOrd="0" presId="urn:microsoft.com/office/officeart/2005/8/layout/chevron2"/>
    <dgm:cxn modelId="{C4F6B00C-B765-4123-B0BE-ECB76C5CFD8D}" type="presOf" srcId="{C5A19E95-5342-42C3-BF1F-DC50F881B20B}" destId="{FB08ED5F-3025-4572-B0FD-26DECA848566}" srcOrd="0" destOrd="0" presId="urn:microsoft.com/office/officeart/2005/8/layout/chevron2"/>
    <dgm:cxn modelId="{299BD698-08F2-4F53-83F7-A9EE15CA26E0}" type="presOf" srcId="{4AE0A5D2-B98A-4A43-85D6-186ED69BA16E}" destId="{F5592B27-622B-4AAA-B60F-2BA8AB0C97B4}" srcOrd="0" destOrd="0" presId="urn:microsoft.com/office/officeart/2005/8/layout/chevron2"/>
    <dgm:cxn modelId="{A50CCB73-5428-4549-A764-7D8D2E2264F4}" type="presOf" srcId="{4AEF935D-8F86-4B16-BEC8-3E0BC4B0E029}" destId="{3EDA3DE8-8FF6-4B32-AEB4-4C03675976BB}" srcOrd="0" destOrd="0" presId="urn:microsoft.com/office/officeart/2005/8/layout/chevron2"/>
    <dgm:cxn modelId="{7D1F0F75-71E4-41E8-8EA6-D4914A11B153}" type="presParOf" srcId="{F5592B27-622B-4AAA-B60F-2BA8AB0C97B4}" destId="{D6D4E501-41F1-48B5-A2EF-8AD09458F09B}" srcOrd="0" destOrd="0" presId="urn:microsoft.com/office/officeart/2005/8/layout/chevron2"/>
    <dgm:cxn modelId="{4A9BBD05-9CAF-4E1E-8CA4-379F1E724D39}" type="presParOf" srcId="{D6D4E501-41F1-48B5-A2EF-8AD09458F09B}" destId="{D77BA35B-BFA3-4C52-B07D-E8D857E23366}" srcOrd="0" destOrd="0" presId="urn:microsoft.com/office/officeart/2005/8/layout/chevron2"/>
    <dgm:cxn modelId="{509A05CD-AB0F-4953-8DBE-C92257CC2E67}" type="presParOf" srcId="{D6D4E501-41F1-48B5-A2EF-8AD09458F09B}" destId="{433B4E1D-A04E-4B04-9806-44E5F3B18945}" srcOrd="1" destOrd="0" presId="urn:microsoft.com/office/officeart/2005/8/layout/chevron2"/>
    <dgm:cxn modelId="{9539F94E-64EF-4A82-A75F-3384410FD5A4}" type="presParOf" srcId="{F5592B27-622B-4AAA-B60F-2BA8AB0C97B4}" destId="{7D4D2BE7-91CF-4F0A-B959-10079E099F2C}" srcOrd="1" destOrd="0" presId="urn:microsoft.com/office/officeart/2005/8/layout/chevron2"/>
    <dgm:cxn modelId="{447F6956-9423-41FD-ACC4-9F7853DB91D5}" type="presParOf" srcId="{F5592B27-622B-4AAA-B60F-2BA8AB0C97B4}" destId="{6157CC3F-A584-4F5F-A829-05662BB1AF58}" srcOrd="2" destOrd="0" presId="urn:microsoft.com/office/officeart/2005/8/layout/chevron2"/>
    <dgm:cxn modelId="{EBF5ADA8-F3C7-40AD-AD3F-14C1095B56F8}" type="presParOf" srcId="{6157CC3F-A584-4F5F-A829-05662BB1AF58}" destId="{91664DAE-669D-41A5-B42A-7CCA4A198F48}" srcOrd="0" destOrd="0" presId="urn:microsoft.com/office/officeart/2005/8/layout/chevron2"/>
    <dgm:cxn modelId="{4C808432-D98A-439B-9AE1-9B089D35FABA}" type="presParOf" srcId="{6157CC3F-A584-4F5F-A829-05662BB1AF58}" destId="{FB08ED5F-3025-4572-B0FD-26DECA848566}" srcOrd="1" destOrd="0" presId="urn:microsoft.com/office/officeart/2005/8/layout/chevron2"/>
    <dgm:cxn modelId="{E09738F4-CF82-4A68-A293-EBC8CBF1BA1A}" type="presParOf" srcId="{F5592B27-622B-4AAA-B60F-2BA8AB0C97B4}" destId="{0DCFFE69-C63D-4AF6-8005-F287F51887AC}" srcOrd="3" destOrd="0" presId="urn:microsoft.com/office/officeart/2005/8/layout/chevron2"/>
    <dgm:cxn modelId="{D263DCA1-C87D-4E8D-BA68-D338F52CD1BF}" type="presParOf" srcId="{F5592B27-622B-4AAA-B60F-2BA8AB0C97B4}" destId="{23BFBC53-C57B-4C51-B367-6F3C99C8E720}" srcOrd="4" destOrd="0" presId="urn:microsoft.com/office/officeart/2005/8/layout/chevron2"/>
    <dgm:cxn modelId="{8C60406A-29F9-4004-809D-FA9465748027}" type="presParOf" srcId="{23BFBC53-C57B-4C51-B367-6F3C99C8E720}" destId="{3EDA3DE8-8FF6-4B32-AEB4-4C03675976BB}" srcOrd="0" destOrd="0" presId="urn:microsoft.com/office/officeart/2005/8/layout/chevron2"/>
    <dgm:cxn modelId="{8D79EF7B-4909-41BF-B326-58067D40B0BD}" type="presParOf" srcId="{23BFBC53-C57B-4C51-B367-6F3C99C8E720}" destId="{5D739628-1A8B-4A64-A2F3-130F8E147A4F}"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3115893-D87B-4286-AF96-408A6DC1C0E0}" type="doc">
      <dgm:prSet loTypeId="urn:microsoft.com/office/officeart/2005/8/layout/pyramid1" loCatId="pyramid" qsTypeId="urn:microsoft.com/office/officeart/2005/8/quickstyle/simple1" qsCatId="simple" csTypeId="urn:microsoft.com/office/officeart/2005/8/colors/accent1_2" csCatId="accent1" phldr="1"/>
      <dgm:spPr/>
    </dgm:pt>
    <dgm:pt modelId="{C23AD4D8-9E5A-47CC-9C69-3B9124371DA5}">
      <dgm:prSet phldrT="[Text]" custT="1"/>
      <dgm:spPr>
        <a:gradFill rotWithShape="0">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dgm:spPr>
      <dgm:t>
        <a:bodyPr/>
        <a:lstStyle/>
        <a:p>
          <a:endParaRPr lang="en-GB" sz="1800" dirty="0" smtClean="0">
            <a:solidFill>
              <a:schemeClr val="bg1"/>
            </a:solidFill>
          </a:endParaRPr>
        </a:p>
        <a:p>
          <a:endParaRPr lang="en-GB" sz="1800" dirty="0" smtClean="0">
            <a:solidFill>
              <a:schemeClr val="bg1"/>
            </a:solidFill>
          </a:endParaRPr>
        </a:p>
        <a:p>
          <a:endParaRPr lang="en-GB" sz="1800" dirty="0" smtClean="0">
            <a:solidFill>
              <a:schemeClr val="bg1"/>
            </a:solidFill>
          </a:endParaRPr>
        </a:p>
        <a:p>
          <a:r>
            <a:rPr lang="en-GB" sz="1800" b="1" dirty="0" smtClean="0">
              <a:solidFill>
                <a:schemeClr val="bg1"/>
              </a:solidFill>
            </a:rPr>
            <a:t> </a:t>
          </a:r>
          <a:r>
            <a:rPr lang="en-GB" sz="1800" b="1" dirty="0" smtClean="0">
              <a:solidFill>
                <a:schemeClr val="tx1"/>
              </a:solidFill>
            </a:rPr>
            <a:t>Complex/Acute</a:t>
          </a:r>
          <a:endParaRPr lang="en-GB" sz="1800" b="1" dirty="0">
            <a:solidFill>
              <a:schemeClr val="tx1"/>
            </a:solidFill>
          </a:endParaRPr>
        </a:p>
      </dgm:t>
    </dgm:pt>
    <dgm:pt modelId="{08F0FB68-2081-4B33-AA66-6EEE34D09AD7}" type="parTrans" cxnId="{EC37B456-4D98-45C9-B438-E6FB0B65FCCF}">
      <dgm:prSet/>
      <dgm:spPr/>
      <dgm:t>
        <a:bodyPr/>
        <a:lstStyle/>
        <a:p>
          <a:endParaRPr lang="en-GB"/>
        </a:p>
      </dgm:t>
    </dgm:pt>
    <dgm:pt modelId="{6D8B5B45-9CC4-45D1-8994-4B00FBE061A4}" type="sibTrans" cxnId="{EC37B456-4D98-45C9-B438-E6FB0B65FCCF}">
      <dgm:prSet/>
      <dgm:spPr/>
      <dgm:t>
        <a:bodyPr/>
        <a:lstStyle/>
        <a:p>
          <a:endParaRPr lang="en-GB"/>
        </a:p>
      </dgm:t>
    </dgm:pt>
    <dgm:pt modelId="{5B4EFB1D-FFA3-4205-A006-B4BF0574B758}">
      <dgm:prSet phldrT="[Text]" custT="1"/>
      <dgm:spPr/>
      <dgm:t>
        <a:bodyPr/>
        <a:lstStyle/>
        <a:p>
          <a:r>
            <a:rPr lang="en-GB" sz="2000" dirty="0" smtClean="0"/>
            <a:t>Universal</a:t>
          </a:r>
          <a:endParaRPr lang="en-GB" sz="2000" dirty="0"/>
        </a:p>
      </dgm:t>
    </dgm:pt>
    <dgm:pt modelId="{D88A46D2-6608-4F20-AAFB-6B54A08B7F72}" type="parTrans" cxnId="{C717CB11-2CA4-4B8B-B3D5-697E9F87111A}">
      <dgm:prSet/>
      <dgm:spPr/>
      <dgm:t>
        <a:bodyPr/>
        <a:lstStyle/>
        <a:p>
          <a:endParaRPr lang="en-GB"/>
        </a:p>
      </dgm:t>
    </dgm:pt>
    <dgm:pt modelId="{A2CEB0BF-2DEF-4FB1-82D9-566AD9FD9899}" type="sibTrans" cxnId="{C717CB11-2CA4-4B8B-B3D5-697E9F87111A}">
      <dgm:prSet/>
      <dgm:spPr/>
      <dgm:t>
        <a:bodyPr/>
        <a:lstStyle/>
        <a:p>
          <a:endParaRPr lang="en-GB"/>
        </a:p>
      </dgm:t>
    </dgm:pt>
    <dgm:pt modelId="{8900DCD6-AC74-4125-811E-7EDA87681A37}">
      <dgm:prSet custT="1"/>
      <dgm:spPr>
        <a:solidFill>
          <a:schemeClr val="tx2">
            <a:lumMod val="20000"/>
            <a:lumOff val="80000"/>
          </a:schemeClr>
        </a:solidFill>
      </dgm:spPr>
      <dgm:t>
        <a:bodyPr/>
        <a:lstStyle/>
        <a:p>
          <a:r>
            <a:rPr lang="en-GB" sz="1800" dirty="0" smtClean="0">
              <a:solidFill>
                <a:schemeClr val="tx2"/>
              </a:solidFill>
            </a:rPr>
            <a:t>  </a:t>
          </a:r>
          <a:r>
            <a:rPr lang="en-GB" sz="1800" b="1" dirty="0" smtClean="0">
              <a:solidFill>
                <a:schemeClr val="tx1"/>
              </a:solidFill>
            </a:rPr>
            <a:t>High/Complex</a:t>
          </a:r>
        </a:p>
        <a:p>
          <a:r>
            <a:rPr lang="en-GB" sz="1800" b="1" dirty="0" err="1" smtClean="0">
              <a:solidFill>
                <a:schemeClr val="tx1"/>
              </a:solidFill>
            </a:rPr>
            <a:t>CiN</a:t>
          </a:r>
          <a:r>
            <a:rPr lang="en-GB" sz="1800" b="1" dirty="0" smtClean="0">
              <a:solidFill>
                <a:schemeClr val="tx1"/>
              </a:solidFill>
            </a:rPr>
            <a:t> </a:t>
          </a:r>
          <a:endParaRPr lang="en-GB" sz="1800" b="1" dirty="0">
            <a:solidFill>
              <a:schemeClr val="tx1"/>
            </a:solidFill>
          </a:endParaRPr>
        </a:p>
      </dgm:t>
    </dgm:pt>
    <dgm:pt modelId="{C0F286BB-8D5B-4CAE-B6BE-626E936E73E3}" type="parTrans" cxnId="{67DB7468-7FF3-48DC-82A3-B1A809EFE1BE}">
      <dgm:prSet/>
      <dgm:spPr/>
      <dgm:t>
        <a:bodyPr/>
        <a:lstStyle/>
        <a:p>
          <a:endParaRPr lang="en-GB"/>
        </a:p>
      </dgm:t>
    </dgm:pt>
    <dgm:pt modelId="{10D05B9D-D25B-48AB-A7A1-8CFB7E9D92BB}" type="sibTrans" cxnId="{67DB7468-7FF3-48DC-82A3-B1A809EFE1BE}">
      <dgm:prSet/>
      <dgm:spPr/>
      <dgm:t>
        <a:bodyPr/>
        <a:lstStyle/>
        <a:p>
          <a:endParaRPr lang="en-GB"/>
        </a:p>
      </dgm:t>
    </dgm:pt>
    <dgm:pt modelId="{BE3E2B58-6734-4420-A566-534B25290378}">
      <dgm:prSet phldrT="[Text]" custT="1"/>
      <dgm:spPr>
        <a:solidFill>
          <a:srgbClr val="FFC000"/>
        </a:solidFill>
      </dgm:spPr>
      <dgm:t>
        <a:bodyPr/>
        <a:lstStyle/>
        <a:p>
          <a:r>
            <a:rPr lang="en-GB" sz="1800" b="1" dirty="0" smtClean="0"/>
            <a:t>Low/Medium</a:t>
          </a:r>
        </a:p>
        <a:p>
          <a:r>
            <a:rPr lang="en-GB" sz="1800" b="1" dirty="0" err="1" smtClean="0"/>
            <a:t>CiN</a:t>
          </a:r>
          <a:endParaRPr lang="en-GB" sz="1800" b="1" dirty="0"/>
        </a:p>
      </dgm:t>
    </dgm:pt>
    <dgm:pt modelId="{63EA3D3E-6EF7-47F4-8A1B-244DFB2171AD}" type="sibTrans" cxnId="{7ECB56F2-B856-4E4B-85BC-3B5FF371E8C4}">
      <dgm:prSet/>
      <dgm:spPr/>
      <dgm:t>
        <a:bodyPr/>
        <a:lstStyle/>
        <a:p>
          <a:endParaRPr lang="en-GB"/>
        </a:p>
      </dgm:t>
    </dgm:pt>
    <dgm:pt modelId="{4AA8732E-236B-4FCE-9D54-4C050CB5A329}" type="parTrans" cxnId="{7ECB56F2-B856-4E4B-85BC-3B5FF371E8C4}">
      <dgm:prSet/>
      <dgm:spPr/>
      <dgm:t>
        <a:bodyPr/>
        <a:lstStyle/>
        <a:p>
          <a:endParaRPr lang="en-GB"/>
        </a:p>
      </dgm:t>
    </dgm:pt>
    <dgm:pt modelId="{C8C46E36-D395-4947-B22E-D5DC88B3E348}" type="pres">
      <dgm:prSet presAssocID="{A3115893-D87B-4286-AF96-408A6DC1C0E0}" presName="Name0" presStyleCnt="0">
        <dgm:presLayoutVars>
          <dgm:dir/>
          <dgm:animLvl val="lvl"/>
          <dgm:resizeHandles val="exact"/>
        </dgm:presLayoutVars>
      </dgm:prSet>
      <dgm:spPr/>
    </dgm:pt>
    <dgm:pt modelId="{99E29E2E-7357-4178-BF1D-904AC13034AA}" type="pres">
      <dgm:prSet presAssocID="{C23AD4D8-9E5A-47CC-9C69-3B9124371DA5}" presName="Name8" presStyleCnt="0"/>
      <dgm:spPr/>
    </dgm:pt>
    <dgm:pt modelId="{22EEBC0C-04D6-4F49-9348-87002644681B}" type="pres">
      <dgm:prSet presAssocID="{C23AD4D8-9E5A-47CC-9C69-3B9124371DA5}" presName="level" presStyleLbl="node1" presStyleIdx="0" presStyleCnt="4" custScaleY="144284">
        <dgm:presLayoutVars>
          <dgm:chMax val="1"/>
          <dgm:bulletEnabled val="1"/>
        </dgm:presLayoutVars>
      </dgm:prSet>
      <dgm:spPr/>
      <dgm:t>
        <a:bodyPr/>
        <a:lstStyle/>
        <a:p>
          <a:endParaRPr lang="en-GB"/>
        </a:p>
      </dgm:t>
    </dgm:pt>
    <dgm:pt modelId="{14F80F24-48C3-4345-BCC6-81172C6F2739}" type="pres">
      <dgm:prSet presAssocID="{C23AD4D8-9E5A-47CC-9C69-3B9124371DA5}" presName="levelTx" presStyleLbl="revTx" presStyleIdx="0" presStyleCnt="0">
        <dgm:presLayoutVars>
          <dgm:chMax val="1"/>
          <dgm:bulletEnabled val="1"/>
        </dgm:presLayoutVars>
      </dgm:prSet>
      <dgm:spPr/>
      <dgm:t>
        <a:bodyPr/>
        <a:lstStyle/>
        <a:p>
          <a:endParaRPr lang="en-GB"/>
        </a:p>
      </dgm:t>
    </dgm:pt>
    <dgm:pt modelId="{94739B04-C44E-4ADB-8453-633D65F79DB8}" type="pres">
      <dgm:prSet presAssocID="{8900DCD6-AC74-4125-811E-7EDA87681A37}" presName="Name8" presStyleCnt="0"/>
      <dgm:spPr/>
    </dgm:pt>
    <dgm:pt modelId="{37C52B3C-1D75-4179-BDB3-4B02A060D779}" type="pres">
      <dgm:prSet presAssocID="{8900DCD6-AC74-4125-811E-7EDA87681A37}" presName="level" presStyleLbl="node1" presStyleIdx="1" presStyleCnt="4">
        <dgm:presLayoutVars>
          <dgm:chMax val="1"/>
          <dgm:bulletEnabled val="1"/>
        </dgm:presLayoutVars>
      </dgm:prSet>
      <dgm:spPr/>
      <dgm:t>
        <a:bodyPr/>
        <a:lstStyle/>
        <a:p>
          <a:endParaRPr lang="en-GB"/>
        </a:p>
      </dgm:t>
    </dgm:pt>
    <dgm:pt modelId="{D83D89EF-84BE-4BF6-8CE5-EECED1581EF6}" type="pres">
      <dgm:prSet presAssocID="{8900DCD6-AC74-4125-811E-7EDA87681A37}" presName="levelTx" presStyleLbl="revTx" presStyleIdx="0" presStyleCnt="0">
        <dgm:presLayoutVars>
          <dgm:chMax val="1"/>
          <dgm:bulletEnabled val="1"/>
        </dgm:presLayoutVars>
      </dgm:prSet>
      <dgm:spPr/>
      <dgm:t>
        <a:bodyPr/>
        <a:lstStyle/>
        <a:p>
          <a:endParaRPr lang="en-GB"/>
        </a:p>
      </dgm:t>
    </dgm:pt>
    <dgm:pt modelId="{6DB0E5D0-FACC-4468-A37D-70243EBBDCEC}" type="pres">
      <dgm:prSet presAssocID="{BE3E2B58-6734-4420-A566-534B25290378}" presName="Name8" presStyleCnt="0"/>
      <dgm:spPr/>
    </dgm:pt>
    <dgm:pt modelId="{0AC2BC41-D1F6-4B8F-A232-85685C2C3EE3}" type="pres">
      <dgm:prSet presAssocID="{BE3E2B58-6734-4420-A566-534B25290378}" presName="level" presStyleLbl="node1" presStyleIdx="2" presStyleCnt="4">
        <dgm:presLayoutVars>
          <dgm:chMax val="1"/>
          <dgm:bulletEnabled val="1"/>
        </dgm:presLayoutVars>
      </dgm:prSet>
      <dgm:spPr/>
      <dgm:t>
        <a:bodyPr/>
        <a:lstStyle/>
        <a:p>
          <a:endParaRPr lang="en-GB"/>
        </a:p>
      </dgm:t>
    </dgm:pt>
    <dgm:pt modelId="{817901F0-0D92-4AA9-A992-60A6A221FDA9}" type="pres">
      <dgm:prSet presAssocID="{BE3E2B58-6734-4420-A566-534B25290378}" presName="levelTx" presStyleLbl="revTx" presStyleIdx="0" presStyleCnt="0">
        <dgm:presLayoutVars>
          <dgm:chMax val="1"/>
          <dgm:bulletEnabled val="1"/>
        </dgm:presLayoutVars>
      </dgm:prSet>
      <dgm:spPr/>
      <dgm:t>
        <a:bodyPr/>
        <a:lstStyle/>
        <a:p>
          <a:endParaRPr lang="en-GB"/>
        </a:p>
      </dgm:t>
    </dgm:pt>
    <dgm:pt modelId="{E3FDAC72-C862-4190-AC84-C1AB4EB82762}" type="pres">
      <dgm:prSet presAssocID="{5B4EFB1D-FFA3-4205-A006-B4BF0574B758}" presName="Name8" presStyleCnt="0"/>
      <dgm:spPr/>
    </dgm:pt>
    <dgm:pt modelId="{1B42F3AE-6368-436F-ABAC-A5780EFE9D1B}" type="pres">
      <dgm:prSet presAssocID="{5B4EFB1D-FFA3-4205-A006-B4BF0574B758}" presName="level" presStyleLbl="node1" presStyleIdx="3" presStyleCnt="4">
        <dgm:presLayoutVars>
          <dgm:chMax val="1"/>
          <dgm:bulletEnabled val="1"/>
        </dgm:presLayoutVars>
      </dgm:prSet>
      <dgm:spPr/>
      <dgm:t>
        <a:bodyPr/>
        <a:lstStyle/>
        <a:p>
          <a:endParaRPr lang="en-GB"/>
        </a:p>
      </dgm:t>
    </dgm:pt>
    <dgm:pt modelId="{E6874F1F-1045-4DCD-913A-57D6D0356CBF}" type="pres">
      <dgm:prSet presAssocID="{5B4EFB1D-FFA3-4205-A006-B4BF0574B758}" presName="levelTx" presStyleLbl="revTx" presStyleIdx="0" presStyleCnt="0">
        <dgm:presLayoutVars>
          <dgm:chMax val="1"/>
          <dgm:bulletEnabled val="1"/>
        </dgm:presLayoutVars>
      </dgm:prSet>
      <dgm:spPr/>
      <dgm:t>
        <a:bodyPr/>
        <a:lstStyle/>
        <a:p>
          <a:endParaRPr lang="en-GB"/>
        </a:p>
      </dgm:t>
    </dgm:pt>
  </dgm:ptLst>
  <dgm:cxnLst>
    <dgm:cxn modelId="{DC400550-00EE-4562-939A-9B6DC7941313}" type="presOf" srcId="{BE3E2B58-6734-4420-A566-534B25290378}" destId="{817901F0-0D92-4AA9-A992-60A6A221FDA9}" srcOrd="1" destOrd="0" presId="urn:microsoft.com/office/officeart/2005/8/layout/pyramid1"/>
    <dgm:cxn modelId="{7ECB56F2-B856-4E4B-85BC-3B5FF371E8C4}" srcId="{A3115893-D87B-4286-AF96-408A6DC1C0E0}" destId="{BE3E2B58-6734-4420-A566-534B25290378}" srcOrd="2" destOrd="0" parTransId="{4AA8732E-236B-4FCE-9D54-4C050CB5A329}" sibTransId="{63EA3D3E-6EF7-47F4-8A1B-244DFB2171AD}"/>
    <dgm:cxn modelId="{67DB7468-7FF3-48DC-82A3-B1A809EFE1BE}" srcId="{A3115893-D87B-4286-AF96-408A6DC1C0E0}" destId="{8900DCD6-AC74-4125-811E-7EDA87681A37}" srcOrd="1" destOrd="0" parTransId="{C0F286BB-8D5B-4CAE-B6BE-626E936E73E3}" sibTransId="{10D05B9D-D25B-48AB-A7A1-8CFB7E9D92BB}"/>
    <dgm:cxn modelId="{CFBECCB0-16EE-460E-AB07-2DB636DC00D5}" type="presOf" srcId="{BE3E2B58-6734-4420-A566-534B25290378}" destId="{0AC2BC41-D1F6-4B8F-A232-85685C2C3EE3}" srcOrd="0" destOrd="0" presId="urn:microsoft.com/office/officeart/2005/8/layout/pyramid1"/>
    <dgm:cxn modelId="{EC37B456-4D98-45C9-B438-E6FB0B65FCCF}" srcId="{A3115893-D87B-4286-AF96-408A6DC1C0E0}" destId="{C23AD4D8-9E5A-47CC-9C69-3B9124371DA5}" srcOrd="0" destOrd="0" parTransId="{08F0FB68-2081-4B33-AA66-6EEE34D09AD7}" sibTransId="{6D8B5B45-9CC4-45D1-8994-4B00FBE061A4}"/>
    <dgm:cxn modelId="{376380B4-1BFC-4C65-B810-DAE1A8FC474D}" type="presOf" srcId="{5B4EFB1D-FFA3-4205-A006-B4BF0574B758}" destId="{E6874F1F-1045-4DCD-913A-57D6D0356CBF}" srcOrd="1" destOrd="0" presId="urn:microsoft.com/office/officeart/2005/8/layout/pyramid1"/>
    <dgm:cxn modelId="{C717CB11-2CA4-4B8B-B3D5-697E9F87111A}" srcId="{A3115893-D87B-4286-AF96-408A6DC1C0E0}" destId="{5B4EFB1D-FFA3-4205-A006-B4BF0574B758}" srcOrd="3" destOrd="0" parTransId="{D88A46D2-6608-4F20-AAFB-6B54A08B7F72}" sibTransId="{A2CEB0BF-2DEF-4FB1-82D9-566AD9FD9899}"/>
    <dgm:cxn modelId="{C6C60939-D18E-4CD9-840C-B5AC52CB8F55}" type="presOf" srcId="{5B4EFB1D-FFA3-4205-A006-B4BF0574B758}" destId="{1B42F3AE-6368-436F-ABAC-A5780EFE9D1B}" srcOrd="0" destOrd="0" presId="urn:microsoft.com/office/officeart/2005/8/layout/pyramid1"/>
    <dgm:cxn modelId="{5DBBFF09-0737-4A23-B865-FBCEA4F69AED}" type="presOf" srcId="{A3115893-D87B-4286-AF96-408A6DC1C0E0}" destId="{C8C46E36-D395-4947-B22E-D5DC88B3E348}" srcOrd="0" destOrd="0" presId="urn:microsoft.com/office/officeart/2005/8/layout/pyramid1"/>
    <dgm:cxn modelId="{A28AB880-1B4C-47B2-96C2-2C1A28F8A55F}" type="presOf" srcId="{8900DCD6-AC74-4125-811E-7EDA87681A37}" destId="{37C52B3C-1D75-4179-BDB3-4B02A060D779}" srcOrd="0" destOrd="0" presId="urn:microsoft.com/office/officeart/2005/8/layout/pyramid1"/>
    <dgm:cxn modelId="{9FFC5ED6-B013-43D9-AA9B-7650C8244ADC}" type="presOf" srcId="{C23AD4D8-9E5A-47CC-9C69-3B9124371DA5}" destId="{14F80F24-48C3-4345-BCC6-81172C6F2739}" srcOrd="1" destOrd="0" presId="urn:microsoft.com/office/officeart/2005/8/layout/pyramid1"/>
    <dgm:cxn modelId="{3DA37E4A-7895-4D26-AF74-A86573884F18}" type="presOf" srcId="{8900DCD6-AC74-4125-811E-7EDA87681A37}" destId="{D83D89EF-84BE-4BF6-8CE5-EECED1581EF6}" srcOrd="1" destOrd="0" presId="urn:microsoft.com/office/officeart/2005/8/layout/pyramid1"/>
    <dgm:cxn modelId="{0A65D8CF-1462-4C9C-B3E0-995852E616F8}" type="presOf" srcId="{C23AD4D8-9E5A-47CC-9C69-3B9124371DA5}" destId="{22EEBC0C-04D6-4F49-9348-87002644681B}" srcOrd="0" destOrd="0" presId="urn:microsoft.com/office/officeart/2005/8/layout/pyramid1"/>
    <dgm:cxn modelId="{2CF27490-B7E8-4B96-92F7-6A109636749C}" type="presParOf" srcId="{C8C46E36-D395-4947-B22E-D5DC88B3E348}" destId="{99E29E2E-7357-4178-BF1D-904AC13034AA}" srcOrd="0" destOrd="0" presId="urn:microsoft.com/office/officeart/2005/8/layout/pyramid1"/>
    <dgm:cxn modelId="{95FD0F16-919A-48E8-9AA5-16BE3F910299}" type="presParOf" srcId="{99E29E2E-7357-4178-BF1D-904AC13034AA}" destId="{22EEBC0C-04D6-4F49-9348-87002644681B}" srcOrd="0" destOrd="0" presId="urn:microsoft.com/office/officeart/2005/8/layout/pyramid1"/>
    <dgm:cxn modelId="{5CF29C82-2C6F-4C72-AA15-2210046C8A81}" type="presParOf" srcId="{99E29E2E-7357-4178-BF1D-904AC13034AA}" destId="{14F80F24-48C3-4345-BCC6-81172C6F2739}" srcOrd="1" destOrd="0" presId="urn:microsoft.com/office/officeart/2005/8/layout/pyramid1"/>
    <dgm:cxn modelId="{1CE2AF2B-CA29-4B1C-9EEC-15ACF1085795}" type="presParOf" srcId="{C8C46E36-D395-4947-B22E-D5DC88B3E348}" destId="{94739B04-C44E-4ADB-8453-633D65F79DB8}" srcOrd="1" destOrd="0" presId="urn:microsoft.com/office/officeart/2005/8/layout/pyramid1"/>
    <dgm:cxn modelId="{E03F11FC-A10F-469A-BA56-64244CC0B6BF}" type="presParOf" srcId="{94739B04-C44E-4ADB-8453-633D65F79DB8}" destId="{37C52B3C-1D75-4179-BDB3-4B02A060D779}" srcOrd="0" destOrd="0" presId="urn:microsoft.com/office/officeart/2005/8/layout/pyramid1"/>
    <dgm:cxn modelId="{CB9D6F61-AFA7-45A3-BA9D-D9784F5396F2}" type="presParOf" srcId="{94739B04-C44E-4ADB-8453-633D65F79DB8}" destId="{D83D89EF-84BE-4BF6-8CE5-EECED1581EF6}" srcOrd="1" destOrd="0" presId="urn:microsoft.com/office/officeart/2005/8/layout/pyramid1"/>
    <dgm:cxn modelId="{1250D190-EEE7-4CE5-947F-A35642750B72}" type="presParOf" srcId="{C8C46E36-D395-4947-B22E-D5DC88B3E348}" destId="{6DB0E5D0-FACC-4468-A37D-70243EBBDCEC}" srcOrd="2" destOrd="0" presId="urn:microsoft.com/office/officeart/2005/8/layout/pyramid1"/>
    <dgm:cxn modelId="{11221852-26DD-4097-9E0B-8319615DF75D}" type="presParOf" srcId="{6DB0E5D0-FACC-4468-A37D-70243EBBDCEC}" destId="{0AC2BC41-D1F6-4B8F-A232-85685C2C3EE3}" srcOrd="0" destOrd="0" presId="urn:microsoft.com/office/officeart/2005/8/layout/pyramid1"/>
    <dgm:cxn modelId="{83F327A4-B6F3-4A46-B5DD-D633EE221043}" type="presParOf" srcId="{6DB0E5D0-FACC-4468-A37D-70243EBBDCEC}" destId="{817901F0-0D92-4AA9-A992-60A6A221FDA9}" srcOrd="1" destOrd="0" presId="urn:microsoft.com/office/officeart/2005/8/layout/pyramid1"/>
    <dgm:cxn modelId="{EE9825FC-598E-44BE-AEB3-FF154B1AEC9D}" type="presParOf" srcId="{C8C46E36-D395-4947-B22E-D5DC88B3E348}" destId="{E3FDAC72-C862-4190-AC84-C1AB4EB82762}" srcOrd="3" destOrd="0" presId="urn:microsoft.com/office/officeart/2005/8/layout/pyramid1"/>
    <dgm:cxn modelId="{C13D6A89-B5BE-48CE-A714-0C2718219F7D}" type="presParOf" srcId="{E3FDAC72-C862-4190-AC84-C1AB4EB82762}" destId="{1B42F3AE-6368-436F-ABAC-A5780EFE9D1B}" srcOrd="0" destOrd="0" presId="urn:microsoft.com/office/officeart/2005/8/layout/pyramid1"/>
    <dgm:cxn modelId="{AF3D47DA-42C0-4EAC-9C36-190E85536E1A}" type="presParOf" srcId="{E3FDAC72-C862-4190-AC84-C1AB4EB82762}" destId="{E6874F1F-1045-4DCD-913A-57D6D0356CB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77BA35B-BFA3-4C52-B07D-E8D857E23366}">
      <dsp:nvSpPr>
        <dsp:cNvPr id="0" name=""/>
        <dsp:cNvSpPr/>
      </dsp:nvSpPr>
      <dsp:spPr>
        <a:xfrm rot="5400000">
          <a:off x="-245635" y="246082"/>
          <a:ext cx="1637567" cy="114629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n-GB" sz="3400" kern="1200" dirty="0" err="1" smtClean="0"/>
            <a:t>CiN</a:t>
          </a:r>
          <a:endParaRPr lang="en-GB" sz="3400" kern="1200" dirty="0"/>
        </a:p>
      </dsp:txBody>
      <dsp:txXfrm rot="5400000">
        <a:off x="-245635" y="246082"/>
        <a:ext cx="1637567" cy="1146297"/>
      </dsp:txXfrm>
    </dsp:sp>
    <dsp:sp modelId="{433B4E1D-A04E-4B04-9806-44E5F3B18945}">
      <dsp:nvSpPr>
        <dsp:cNvPr id="0" name=""/>
        <dsp:cNvSpPr/>
      </dsp:nvSpPr>
      <dsp:spPr>
        <a:xfrm rot="5400000">
          <a:off x="4155739" y="-3008994"/>
          <a:ext cx="1064418" cy="708330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808" tIns="21590" rIns="21590" bIns="21590" numCol="1" spcCol="1270" anchor="ctr" anchorCtr="0">
          <a:noAutofit/>
        </a:bodyPr>
        <a:lstStyle/>
        <a:p>
          <a:pPr marL="285750" lvl="1" indent="-285750" algn="l" defTabSz="1511300">
            <a:lnSpc>
              <a:spcPct val="90000"/>
            </a:lnSpc>
            <a:spcBef>
              <a:spcPct val="0"/>
            </a:spcBef>
            <a:spcAft>
              <a:spcPct val="15000"/>
            </a:spcAft>
            <a:buChar char="••"/>
          </a:pPr>
          <a:r>
            <a:rPr lang="en-GB" sz="3400" kern="1200" dirty="0" smtClean="0">
              <a:solidFill>
                <a:schemeClr val="accent1"/>
              </a:solidFill>
            </a:rPr>
            <a:t>Child in Need </a:t>
          </a:r>
          <a:endParaRPr lang="en-GB" sz="3400" kern="1200" dirty="0">
            <a:solidFill>
              <a:schemeClr val="accent1"/>
            </a:solidFill>
          </a:endParaRPr>
        </a:p>
      </dsp:txBody>
      <dsp:txXfrm rot="5400000">
        <a:off x="4155739" y="-3008994"/>
        <a:ext cx="1064418" cy="7083302"/>
      </dsp:txXfrm>
    </dsp:sp>
    <dsp:sp modelId="{91664DAE-669D-41A5-B42A-7CCA4A198F48}">
      <dsp:nvSpPr>
        <dsp:cNvPr id="0" name=""/>
        <dsp:cNvSpPr/>
      </dsp:nvSpPr>
      <dsp:spPr>
        <a:xfrm rot="5400000">
          <a:off x="-245635" y="1689832"/>
          <a:ext cx="1637567" cy="114629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n-GB" sz="3400" kern="1200" dirty="0" smtClean="0"/>
            <a:t>CPP</a:t>
          </a:r>
          <a:endParaRPr lang="en-GB" sz="3400" kern="1200" dirty="0"/>
        </a:p>
      </dsp:txBody>
      <dsp:txXfrm rot="5400000">
        <a:off x="-245635" y="1689832"/>
        <a:ext cx="1637567" cy="1146297"/>
      </dsp:txXfrm>
    </dsp:sp>
    <dsp:sp modelId="{FB08ED5F-3025-4572-B0FD-26DECA848566}">
      <dsp:nvSpPr>
        <dsp:cNvPr id="0" name=""/>
        <dsp:cNvSpPr/>
      </dsp:nvSpPr>
      <dsp:spPr>
        <a:xfrm rot="5400000">
          <a:off x="4155739" y="-1565244"/>
          <a:ext cx="1064418" cy="708330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808" tIns="21590" rIns="21590" bIns="21590" numCol="1" spcCol="1270" anchor="ctr" anchorCtr="0">
          <a:noAutofit/>
        </a:bodyPr>
        <a:lstStyle/>
        <a:p>
          <a:pPr marL="285750" lvl="1" indent="-285750" algn="l" defTabSz="1511300">
            <a:lnSpc>
              <a:spcPct val="90000"/>
            </a:lnSpc>
            <a:spcBef>
              <a:spcPct val="0"/>
            </a:spcBef>
            <a:spcAft>
              <a:spcPct val="15000"/>
            </a:spcAft>
            <a:buChar char="••"/>
          </a:pPr>
          <a:r>
            <a:rPr lang="en-GB" sz="3400" kern="1200" dirty="0" smtClean="0">
              <a:solidFill>
                <a:schemeClr val="accent1"/>
              </a:solidFill>
            </a:rPr>
            <a:t>Children subject of a Child Protection Plan</a:t>
          </a:r>
          <a:endParaRPr lang="en-GB" sz="3400" kern="1200" dirty="0">
            <a:solidFill>
              <a:schemeClr val="accent1"/>
            </a:solidFill>
          </a:endParaRPr>
        </a:p>
      </dsp:txBody>
      <dsp:txXfrm rot="5400000">
        <a:off x="4155739" y="-1565244"/>
        <a:ext cx="1064418" cy="7083302"/>
      </dsp:txXfrm>
    </dsp:sp>
    <dsp:sp modelId="{3EDA3DE8-8FF6-4B32-AEB4-4C03675976BB}">
      <dsp:nvSpPr>
        <dsp:cNvPr id="0" name=""/>
        <dsp:cNvSpPr/>
      </dsp:nvSpPr>
      <dsp:spPr>
        <a:xfrm rot="5400000">
          <a:off x="-245635" y="3133582"/>
          <a:ext cx="1637567" cy="114629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n-GB" sz="3400" kern="1200" dirty="0" smtClean="0"/>
            <a:t>LAC</a:t>
          </a:r>
          <a:endParaRPr lang="en-GB" sz="3400" kern="1200" dirty="0"/>
        </a:p>
      </dsp:txBody>
      <dsp:txXfrm rot="5400000">
        <a:off x="-245635" y="3133582"/>
        <a:ext cx="1637567" cy="1146297"/>
      </dsp:txXfrm>
    </dsp:sp>
    <dsp:sp modelId="{5D739628-1A8B-4A64-A2F3-130F8E147A4F}">
      <dsp:nvSpPr>
        <dsp:cNvPr id="0" name=""/>
        <dsp:cNvSpPr/>
      </dsp:nvSpPr>
      <dsp:spPr>
        <a:xfrm rot="5400000">
          <a:off x="4155739" y="-121494"/>
          <a:ext cx="1064418" cy="708330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808" tIns="21590" rIns="21590" bIns="21590" numCol="1" spcCol="1270" anchor="ctr" anchorCtr="0">
          <a:noAutofit/>
        </a:bodyPr>
        <a:lstStyle/>
        <a:p>
          <a:pPr marL="285750" lvl="1" indent="-285750" algn="l" defTabSz="1511300">
            <a:lnSpc>
              <a:spcPct val="90000"/>
            </a:lnSpc>
            <a:spcBef>
              <a:spcPct val="0"/>
            </a:spcBef>
            <a:spcAft>
              <a:spcPct val="15000"/>
            </a:spcAft>
            <a:buChar char="••"/>
          </a:pPr>
          <a:r>
            <a:rPr lang="en-GB" sz="3400" kern="1200" dirty="0" smtClean="0">
              <a:solidFill>
                <a:schemeClr val="accent1"/>
              </a:solidFill>
            </a:rPr>
            <a:t>Looked After Children</a:t>
          </a:r>
          <a:endParaRPr lang="en-GB" sz="3400" kern="1200" dirty="0">
            <a:solidFill>
              <a:schemeClr val="accent1"/>
            </a:solidFill>
          </a:endParaRPr>
        </a:p>
      </dsp:txBody>
      <dsp:txXfrm rot="5400000">
        <a:off x="4155739" y="-121494"/>
        <a:ext cx="1064418" cy="708330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EEBC0C-04D6-4F49-9348-87002644681B}">
      <dsp:nvSpPr>
        <dsp:cNvPr id="0" name=""/>
        <dsp:cNvSpPr/>
      </dsp:nvSpPr>
      <dsp:spPr>
        <a:xfrm>
          <a:off x="2115098" y="0"/>
          <a:ext cx="2034499" cy="1543413"/>
        </a:xfrm>
        <a:prstGeom prst="trapezoid">
          <a:avLst>
            <a:gd name="adj" fmla="val 65909"/>
          </a:avLst>
        </a:prstGeom>
        <a:gradFill rotWithShape="0">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endParaRPr lang="en-GB" sz="1800" kern="1200" dirty="0" smtClean="0">
            <a:solidFill>
              <a:schemeClr val="bg1"/>
            </a:solidFill>
          </a:endParaRPr>
        </a:p>
        <a:p>
          <a:pPr lvl="0" algn="ctr" defTabSz="800100">
            <a:lnSpc>
              <a:spcPct val="90000"/>
            </a:lnSpc>
            <a:spcBef>
              <a:spcPct val="0"/>
            </a:spcBef>
            <a:spcAft>
              <a:spcPct val="35000"/>
            </a:spcAft>
          </a:pPr>
          <a:endParaRPr lang="en-GB" sz="1800" kern="1200" dirty="0" smtClean="0">
            <a:solidFill>
              <a:schemeClr val="bg1"/>
            </a:solidFill>
          </a:endParaRPr>
        </a:p>
        <a:p>
          <a:pPr lvl="0" algn="ctr" defTabSz="800100">
            <a:lnSpc>
              <a:spcPct val="90000"/>
            </a:lnSpc>
            <a:spcBef>
              <a:spcPct val="0"/>
            </a:spcBef>
            <a:spcAft>
              <a:spcPct val="35000"/>
            </a:spcAft>
          </a:pPr>
          <a:endParaRPr lang="en-GB" sz="1800" kern="1200" dirty="0" smtClean="0">
            <a:solidFill>
              <a:schemeClr val="bg1"/>
            </a:solidFill>
          </a:endParaRPr>
        </a:p>
        <a:p>
          <a:pPr lvl="0" algn="ctr" defTabSz="800100">
            <a:lnSpc>
              <a:spcPct val="90000"/>
            </a:lnSpc>
            <a:spcBef>
              <a:spcPct val="0"/>
            </a:spcBef>
            <a:spcAft>
              <a:spcPct val="35000"/>
            </a:spcAft>
          </a:pPr>
          <a:r>
            <a:rPr lang="en-GB" sz="1800" b="1" kern="1200" dirty="0" smtClean="0">
              <a:solidFill>
                <a:schemeClr val="bg1"/>
              </a:solidFill>
            </a:rPr>
            <a:t> </a:t>
          </a:r>
          <a:r>
            <a:rPr lang="en-GB" sz="1800" b="1" kern="1200" dirty="0" smtClean="0">
              <a:solidFill>
                <a:schemeClr val="tx1"/>
              </a:solidFill>
            </a:rPr>
            <a:t>Complex/Acute</a:t>
          </a:r>
          <a:endParaRPr lang="en-GB" sz="1800" b="1" kern="1200" dirty="0">
            <a:solidFill>
              <a:schemeClr val="tx1"/>
            </a:solidFill>
          </a:endParaRPr>
        </a:p>
      </dsp:txBody>
      <dsp:txXfrm>
        <a:off x="2115098" y="0"/>
        <a:ext cx="2034499" cy="1543413"/>
      </dsp:txXfrm>
    </dsp:sp>
    <dsp:sp modelId="{37C52B3C-1D75-4179-BDB3-4B02A060D779}">
      <dsp:nvSpPr>
        <dsp:cNvPr id="0" name=""/>
        <dsp:cNvSpPr/>
      </dsp:nvSpPr>
      <dsp:spPr>
        <a:xfrm>
          <a:off x="1410065" y="1543413"/>
          <a:ext cx="3444564" cy="1069704"/>
        </a:xfrm>
        <a:prstGeom prst="trapezoid">
          <a:avLst>
            <a:gd name="adj" fmla="val 65909"/>
          </a:avLst>
        </a:prstGeom>
        <a:solidFill>
          <a:schemeClr val="tx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GB" sz="1800" kern="1200" dirty="0" smtClean="0">
              <a:solidFill>
                <a:schemeClr val="tx2"/>
              </a:solidFill>
            </a:rPr>
            <a:t>  </a:t>
          </a:r>
          <a:r>
            <a:rPr lang="en-GB" sz="1800" b="1" kern="1200" dirty="0" smtClean="0">
              <a:solidFill>
                <a:schemeClr val="tx1"/>
              </a:solidFill>
            </a:rPr>
            <a:t>High/Complex</a:t>
          </a:r>
        </a:p>
        <a:p>
          <a:pPr lvl="0" algn="ctr" defTabSz="800100">
            <a:lnSpc>
              <a:spcPct val="90000"/>
            </a:lnSpc>
            <a:spcBef>
              <a:spcPct val="0"/>
            </a:spcBef>
            <a:spcAft>
              <a:spcPct val="35000"/>
            </a:spcAft>
          </a:pPr>
          <a:r>
            <a:rPr lang="en-GB" sz="1800" b="1" kern="1200" dirty="0" err="1" smtClean="0">
              <a:solidFill>
                <a:schemeClr val="tx1"/>
              </a:solidFill>
            </a:rPr>
            <a:t>CiN</a:t>
          </a:r>
          <a:r>
            <a:rPr lang="en-GB" sz="1800" b="1" kern="1200" dirty="0" smtClean="0">
              <a:solidFill>
                <a:schemeClr val="tx1"/>
              </a:solidFill>
            </a:rPr>
            <a:t> </a:t>
          </a:r>
          <a:endParaRPr lang="en-GB" sz="1800" b="1" kern="1200" dirty="0">
            <a:solidFill>
              <a:schemeClr val="tx1"/>
            </a:solidFill>
          </a:endParaRPr>
        </a:p>
      </dsp:txBody>
      <dsp:txXfrm>
        <a:off x="2012864" y="1543413"/>
        <a:ext cx="2238967" cy="1069704"/>
      </dsp:txXfrm>
    </dsp:sp>
    <dsp:sp modelId="{0AC2BC41-D1F6-4B8F-A232-85685C2C3EE3}">
      <dsp:nvSpPr>
        <dsp:cNvPr id="0" name=""/>
        <dsp:cNvSpPr/>
      </dsp:nvSpPr>
      <dsp:spPr>
        <a:xfrm>
          <a:off x="705032" y="2613118"/>
          <a:ext cx="4854630" cy="1069704"/>
        </a:xfrm>
        <a:prstGeom prst="trapezoid">
          <a:avLst>
            <a:gd name="adj" fmla="val 65909"/>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GB" sz="1800" b="1" kern="1200" dirty="0" smtClean="0"/>
            <a:t>Low/Medium</a:t>
          </a:r>
        </a:p>
        <a:p>
          <a:pPr lvl="0" algn="ctr" defTabSz="800100">
            <a:lnSpc>
              <a:spcPct val="90000"/>
            </a:lnSpc>
            <a:spcBef>
              <a:spcPct val="0"/>
            </a:spcBef>
            <a:spcAft>
              <a:spcPct val="35000"/>
            </a:spcAft>
          </a:pPr>
          <a:r>
            <a:rPr lang="en-GB" sz="1800" b="1" kern="1200" dirty="0" err="1" smtClean="0"/>
            <a:t>CiN</a:t>
          </a:r>
          <a:endParaRPr lang="en-GB" sz="1800" b="1" kern="1200" dirty="0"/>
        </a:p>
      </dsp:txBody>
      <dsp:txXfrm>
        <a:off x="1554593" y="2613118"/>
        <a:ext cx="3155509" cy="1069704"/>
      </dsp:txXfrm>
    </dsp:sp>
    <dsp:sp modelId="{1B42F3AE-6368-436F-ABAC-A5780EFE9D1B}">
      <dsp:nvSpPr>
        <dsp:cNvPr id="0" name=""/>
        <dsp:cNvSpPr/>
      </dsp:nvSpPr>
      <dsp:spPr>
        <a:xfrm>
          <a:off x="0" y="3682823"/>
          <a:ext cx="6264695" cy="1069704"/>
        </a:xfrm>
        <a:prstGeom prst="trapezoid">
          <a:avLst>
            <a:gd name="adj" fmla="val 6590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GB" sz="2000" kern="1200" dirty="0" smtClean="0"/>
            <a:t>Universal</a:t>
          </a:r>
          <a:endParaRPr lang="en-GB" sz="2000" kern="1200" dirty="0"/>
        </a:p>
      </dsp:txBody>
      <dsp:txXfrm>
        <a:off x="1096321" y="3682823"/>
        <a:ext cx="4072052" cy="1069704"/>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A11EE12B-1EC5-48D9-9570-EF7EAAB430FB}" type="datetimeFigureOut">
              <a:rPr lang="en-US" smtClean="0"/>
              <a:pPr/>
              <a:t>11/30/2012</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814C08B4-5DCF-4374-B18C-59D6881EF50C}"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855D51B8-E863-40FF-B0AE-C40CD0E6F8DF}" type="datetimeFigureOut">
              <a:rPr lang="en-US" smtClean="0"/>
              <a:pPr/>
              <a:t>11/30/2012</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B30BC251-7808-4532-8FD9-2C2D329ADEB0}"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B30BC251-7808-4532-8FD9-2C2D329ADEB0}"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eaLnBrk="1" fontAlgn="auto" hangingPunct="1">
              <a:spcBef>
                <a:spcPts val="0"/>
              </a:spcBef>
              <a:spcAft>
                <a:spcPts val="0"/>
              </a:spcAft>
              <a:buFont typeface="Arial" charset="0"/>
              <a:buNone/>
              <a:defRPr/>
            </a:pPr>
            <a:r>
              <a:rPr lang="en-GB" dirty="0" smtClean="0"/>
              <a:t>The Government responded to Victoria’s death by setting up an enquiry led by Lord Laming (“The Laming Report”)</a:t>
            </a:r>
          </a:p>
          <a:p>
            <a:pPr eaLnBrk="1" fontAlgn="auto" hangingPunct="1">
              <a:spcBef>
                <a:spcPts val="0"/>
              </a:spcBef>
              <a:spcAft>
                <a:spcPts val="0"/>
              </a:spcAft>
              <a:buFont typeface="Arial" charset="0"/>
              <a:buNone/>
              <a:defRPr/>
            </a:pPr>
            <a:endParaRPr lang="en-GB" dirty="0" smtClean="0"/>
          </a:p>
          <a:p>
            <a:pPr eaLnBrk="1" fontAlgn="auto" hangingPunct="1">
              <a:spcBef>
                <a:spcPts val="0"/>
              </a:spcBef>
              <a:spcAft>
                <a:spcPts val="0"/>
              </a:spcAft>
              <a:buFont typeface="Arial" charset="0"/>
              <a:buNone/>
              <a:defRPr/>
            </a:pPr>
            <a:r>
              <a:rPr lang="en-GB" dirty="0" smtClean="0"/>
              <a:t>This led to the Every Child Matters Programme which developed the Common Assessment Framework, </a:t>
            </a:r>
            <a:r>
              <a:rPr lang="en-GB" sz="2800" dirty="0" smtClean="0">
                <a:latin typeface="Arial" pitchFamily="34" charset="0"/>
              </a:rPr>
              <a:t>a holistic early assessment of a child and young person’s strengths and needs which helps the family and services jointly address children’s needs.</a:t>
            </a:r>
          </a:p>
          <a:p>
            <a:pPr eaLnBrk="1" fontAlgn="auto" hangingPunct="1">
              <a:spcBef>
                <a:spcPts val="0"/>
              </a:spcBef>
              <a:spcAft>
                <a:spcPts val="0"/>
              </a:spcAft>
              <a:defRPr/>
            </a:pPr>
            <a:endParaRPr lang="en-GB" dirty="0"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555E0D3-C268-4467-8DDE-A1B10ABD5231}" type="slidenum">
              <a:rPr lang="en-GB" smtClean="0"/>
              <a:pPr/>
              <a:t>16</a:t>
            </a:fld>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i="1" dirty="0" smtClean="0"/>
              <a:t>Safeguarding</a:t>
            </a:r>
            <a:r>
              <a:rPr lang="en-GB" i="1" baseline="0" dirty="0" smtClean="0"/>
              <a:t> is not a universal service but a statutory service and there is provision to ensure that there are safeguarding arrangements in schools under LSCB (which is legislated)</a:t>
            </a:r>
            <a:endParaRPr lang="en-GB" i="1" dirty="0" smtClean="0"/>
          </a:p>
        </p:txBody>
      </p:sp>
      <p:sp>
        <p:nvSpPr>
          <p:cNvPr id="614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63D7177-7BD8-45A2-8CCB-BFF4BAE06A2E}" type="slidenum">
              <a:rPr lang="en-GB" smtClean="0"/>
              <a:pPr/>
              <a:t>18</a:t>
            </a:fld>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a:t>
            </a:r>
            <a:r>
              <a:rPr lang="en-GB" baseline="0" dirty="0" smtClean="0"/>
              <a:t> would say that safeguarding and promoting a child’s welfare is a child protection requirement under Children Act legislation. </a:t>
            </a:r>
          </a:p>
          <a:p>
            <a:endParaRPr lang="en-GB" baseline="0" dirty="0" smtClean="0"/>
          </a:p>
          <a:p>
            <a:r>
              <a:rPr lang="en-GB" baseline="0" dirty="0" smtClean="0"/>
              <a:t>A slide on Working Together to Safeguard Children would be useful to demonstrate that there is a commitment across several Government Departments, including the Home Office. It also sets out LSCB requirements</a:t>
            </a:r>
          </a:p>
          <a:p>
            <a:endParaRPr lang="en-GB" baseline="0" dirty="0" smtClean="0"/>
          </a:p>
          <a:p>
            <a:r>
              <a:rPr lang="en-GB" baseline="0" dirty="0" smtClean="0"/>
              <a:t>There is also the London Child Protection Procedures that London Boroughs refer to </a:t>
            </a:r>
            <a:endParaRPr lang="en-GB" dirty="0"/>
          </a:p>
        </p:txBody>
      </p:sp>
      <p:sp>
        <p:nvSpPr>
          <p:cNvPr id="4" name="Slide Number Placeholder 3"/>
          <p:cNvSpPr>
            <a:spLocks noGrp="1"/>
          </p:cNvSpPr>
          <p:nvPr>
            <p:ph type="sldNum" sz="quarter" idx="10"/>
          </p:nvPr>
        </p:nvSpPr>
        <p:spPr/>
        <p:txBody>
          <a:bodyPr/>
          <a:lstStyle/>
          <a:p>
            <a:pPr>
              <a:defRPr/>
            </a:pPr>
            <a:fld id="{4C061600-D920-4377-AC31-DF88703FC5D0}" type="slidenum">
              <a:rPr lang="en-GB" smtClean="0"/>
              <a:pPr>
                <a:defRPr/>
              </a:pPr>
              <a:t>19</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GB" b="1" dirty="0" smtClean="0"/>
              <a:t>Children in Need rates 308.2 per 1000 children </a:t>
            </a:r>
          </a:p>
          <a:p>
            <a:pPr>
              <a:buFont typeface="Arial" pitchFamily="34" charset="0"/>
              <a:buChar char="•"/>
            </a:pPr>
            <a:r>
              <a:rPr lang="en-GB" b="1" dirty="0" smtClean="0"/>
              <a:t> 1056 </a:t>
            </a:r>
            <a:r>
              <a:rPr lang="en-GB" b="1" dirty="0" err="1" smtClean="0"/>
              <a:t>CiN</a:t>
            </a:r>
            <a:r>
              <a:rPr lang="en-GB" b="1" dirty="0" smtClean="0"/>
              <a:t> cases open at year end</a:t>
            </a:r>
          </a:p>
          <a:p>
            <a:pPr>
              <a:buFont typeface="Arial" pitchFamily="34" charset="0"/>
              <a:buChar char="•"/>
            </a:pPr>
            <a:r>
              <a:rPr lang="en-GB" b="1" dirty="0" smtClean="0"/>
              <a:t> 3199 episodes of </a:t>
            </a:r>
            <a:r>
              <a:rPr lang="en-GB" b="1" dirty="0" err="1" smtClean="0"/>
              <a:t>CiN</a:t>
            </a:r>
            <a:r>
              <a:rPr lang="en-GB" b="1" dirty="0" smtClean="0"/>
              <a:t> in 2011/12</a:t>
            </a:r>
          </a:p>
          <a:p>
            <a:pPr>
              <a:buFont typeface="Arial" pitchFamily="34" charset="0"/>
              <a:buChar char="•"/>
            </a:pPr>
            <a:r>
              <a:rPr lang="en-GB" b="1" dirty="0" smtClean="0"/>
              <a:t> LAC rates 45.8 per 1000 children</a:t>
            </a:r>
          </a:p>
          <a:p>
            <a:pPr>
              <a:buFont typeface="Arial" pitchFamily="34" charset="0"/>
              <a:buChar char="•"/>
            </a:pPr>
            <a:r>
              <a:rPr lang="en-GB" b="1" dirty="0" smtClean="0"/>
              <a:t> 127 current LAC </a:t>
            </a:r>
          </a:p>
          <a:p>
            <a:pPr>
              <a:buFont typeface="Arial" pitchFamily="34" charset="0"/>
              <a:buChar char="•"/>
            </a:pPr>
            <a:r>
              <a:rPr lang="en-GB" b="1" dirty="0" smtClean="0"/>
              <a:t>Child Protection rates 26 per 100 Children </a:t>
            </a:r>
          </a:p>
          <a:p>
            <a:pPr>
              <a:buFont typeface="Arial" pitchFamily="34" charset="0"/>
              <a:buChar char="•"/>
            </a:pPr>
            <a:r>
              <a:rPr lang="en-GB" b="1" dirty="0" smtClean="0"/>
              <a:t> 85 current  children subject to a CPP </a:t>
            </a:r>
            <a:endParaRPr lang="en-GB" dirty="0"/>
          </a:p>
        </p:txBody>
      </p:sp>
      <p:sp>
        <p:nvSpPr>
          <p:cNvPr id="4" name="Slide Number Placeholder 3"/>
          <p:cNvSpPr>
            <a:spLocks noGrp="1"/>
          </p:cNvSpPr>
          <p:nvPr>
            <p:ph type="sldNum" sz="quarter" idx="10"/>
          </p:nvPr>
        </p:nvSpPr>
        <p:spPr/>
        <p:txBody>
          <a:bodyPr/>
          <a:lstStyle/>
          <a:p>
            <a:fld id="{B30BC251-7808-4532-8FD9-2C2D329ADEB0}" type="slidenum">
              <a:rPr lang="en-GB" smtClean="0"/>
              <a:pPr/>
              <a:t>23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indent="-342900" algn="l">
              <a:buFont typeface="+mj-lt"/>
              <a:buAutoNum type="arabicPeriod"/>
            </a:pPr>
            <a:r>
              <a:rPr lang="en-GB" sz="1200" dirty="0" smtClean="0"/>
              <a:t>Legal Context – Fostering Regulations</a:t>
            </a:r>
          </a:p>
          <a:p>
            <a:pPr marL="342900" indent="-342900" algn="l">
              <a:buFont typeface="+mj-lt"/>
              <a:buAutoNum type="arabicPeriod"/>
            </a:pPr>
            <a:r>
              <a:rPr lang="en-GB" sz="1200" dirty="0" smtClean="0"/>
              <a:t>National Minimum Standards</a:t>
            </a:r>
          </a:p>
          <a:p>
            <a:pPr marL="342900" indent="-342900" algn="l">
              <a:buFont typeface="+mj-lt"/>
              <a:buAutoNum type="arabicPeriod"/>
            </a:pPr>
            <a:r>
              <a:rPr lang="en-GB" sz="1200" dirty="0" smtClean="0"/>
              <a:t>Independent Inspection of Services (Central Government)</a:t>
            </a:r>
          </a:p>
          <a:p>
            <a:pPr marL="342900" indent="-342900" algn="l">
              <a:buFont typeface="+mj-lt"/>
              <a:buAutoNum type="arabicPeriod"/>
            </a:pPr>
            <a:r>
              <a:rPr lang="en-GB" sz="1200" dirty="0" smtClean="0"/>
              <a:t>Annual Review of Carers</a:t>
            </a:r>
          </a:p>
          <a:p>
            <a:pPr marL="342900" indent="-342900" algn="l">
              <a:buFont typeface="+mj-lt"/>
              <a:buAutoNum type="arabicPeriod"/>
            </a:pPr>
            <a:r>
              <a:rPr lang="en-GB" sz="1200" dirty="0" smtClean="0"/>
              <a:t>Allowances and Fees </a:t>
            </a:r>
          </a:p>
          <a:p>
            <a:endParaRPr lang="en-GB" dirty="0"/>
          </a:p>
        </p:txBody>
      </p:sp>
      <p:sp>
        <p:nvSpPr>
          <p:cNvPr id="4" name="Slide Number Placeholder 3"/>
          <p:cNvSpPr>
            <a:spLocks noGrp="1"/>
          </p:cNvSpPr>
          <p:nvPr>
            <p:ph type="sldNum" sz="quarter" idx="10"/>
          </p:nvPr>
        </p:nvSpPr>
        <p:spPr/>
        <p:txBody>
          <a:bodyPr/>
          <a:lstStyle/>
          <a:p>
            <a:fld id="{B30BC251-7808-4532-8FD9-2C2D329ADEB0}" type="slidenum">
              <a:rPr lang="en-GB" smtClean="0"/>
              <a:pPr/>
              <a:t>29</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GB" dirty="0" smtClean="0"/>
              <a:t>Children who live in children’s homes are normally those whose needs cannot be met effectively within foster care or who would benefit from the specialist or structured care a residential placement offers. </a:t>
            </a:r>
          </a:p>
          <a:p>
            <a:pPr eaLnBrk="1" hangingPunct="1"/>
            <a:endParaRPr lang="en-GB" dirty="0" smtClean="0"/>
          </a:p>
          <a:p>
            <a:pPr eaLnBrk="1" hangingPunct="1"/>
            <a:r>
              <a:rPr lang="en-GB" dirty="0" smtClean="0"/>
              <a:t>Many young people arrive in residential care having experienced a number of disruptions to, or changes of, placement.</a:t>
            </a:r>
          </a:p>
          <a:p>
            <a:pPr eaLnBrk="1" hangingPunct="1"/>
            <a:endParaRPr lang="en-GB" dirty="0" smtClean="0"/>
          </a:p>
          <a:p>
            <a:pPr eaLnBrk="1" hangingPunct="1"/>
            <a:r>
              <a:rPr lang="en-GB" dirty="0" smtClean="0"/>
              <a:t>These are some of the most vulnerable children in the country. They represent around 10% of the total population of looked after children, the large majority of whom live with foster families. </a:t>
            </a:r>
          </a:p>
          <a:p>
            <a:pPr eaLnBrk="1" hangingPunct="1"/>
            <a:endParaRPr lang="en-GB" dirty="0" smtClean="0"/>
          </a:p>
          <a:p>
            <a:pPr eaLnBrk="1" hangingPunct="1"/>
            <a:endParaRPr lang="en-GB" dirty="0" smtClean="0"/>
          </a:p>
        </p:txBody>
      </p:sp>
      <p:sp>
        <p:nvSpPr>
          <p:cNvPr id="716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CD40329-B214-4895-BDB5-79ADF5D2B6E4}" type="slidenum">
              <a:rPr lang="en-GB" smtClean="0"/>
              <a:pPr/>
              <a:t>30</a:t>
            </a:fld>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i="1" dirty="0" smtClean="0"/>
              <a:t>Child</a:t>
            </a:r>
            <a:r>
              <a:rPr lang="en-GB" i="1" baseline="0" dirty="0" smtClean="0"/>
              <a:t> protection and fostering are part of statutory services whilst targeted is part of early intervention and preventative  services. I would suggest that you take out this slide and then John can cover this in his introduction about levels of needs</a:t>
            </a:r>
            <a:endParaRPr lang="en-GB" i="1" dirty="0"/>
          </a:p>
        </p:txBody>
      </p:sp>
      <p:sp>
        <p:nvSpPr>
          <p:cNvPr id="4" name="Slide Number Placeholder 3"/>
          <p:cNvSpPr>
            <a:spLocks noGrp="1"/>
          </p:cNvSpPr>
          <p:nvPr>
            <p:ph type="sldNum" sz="quarter" idx="10"/>
          </p:nvPr>
        </p:nvSpPr>
        <p:spPr/>
        <p:txBody>
          <a:bodyPr/>
          <a:lstStyle/>
          <a:p>
            <a:pPr>
              <a:defRPr/>
            </a:pPr>
            <a:fld id="{4C061600-D920-4377-AC31-DF88703FC5D0}" type="slidenum">
              <a:rPr lang="en-GB" smtClean="0"/>
              <a:pPr>
                <a:defRPr/>
              </a:pPr>
              <a:t>32</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30CC5588-E580-448C-AFB3-4576F1DB6884}" type="slidenum">
              <a:rPr lang="en-GB"/>
              <a:pPr/>
              <a:t>37</a:t>
            </a:fld>
            <a:endParaRPr lang="en-GB"/>
          </a:p>
        </p:txBody>
      </p:sp>
      <p:sp>
        <p:nvSpPr>
          <p:cNvPr id="24579" name="Rectangle 2"/>
          <p:cNvSpPr>
            <a:spLocks noGrp="1" noRot="1" noChangeAspect="1" noChangeArrowheads="1" noTextEdit="1"/>
          </p:cNvSpPr>
          <p:nvPr>
            <p:ph type="sldImg"/>
          </p:nvPr>
        </p:nvSpPr>
        <p:spPr>
          <a:ln/>
        </p:spPr>
      </p:sp>
      <p:sp>
        <p:nvSpPr>
          <p:cNvPr id="24580" name="Rectangle 4"/>
          <p:cNvSpPr>
            <a:spLocks noGrp="1" noChangeArrowheads="1"/>
          </p:cNvSpPr>
          <p:nvPr>
            <p:ph type="body" idx="1"/>
          </p:nvPr>
        </p:nvSpPr>
        <p:spPr>
          <a:xfrm>
            <a:off x="391171" y="4543526"/>
            <a:ext cx="6114213" cy="4466987"/>
          </a:xfrm>
          <a:noFill/>
          <a:ln/>
        </p:spPr>
        <p:txBody>
          <a:bodyPr/>
          <a:lstStyle/>
          <a:p>
            <a:pPr marL="228600" indent="-228600" eaLnBrk="1" hangingPunct="1"/>
            <a:endParaRPr lang="en-US" sz="100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5B85B126-240E-45E9-A37D-B1AFB3AA38CD}" type="slidenum">
              <a:rPr lang="en-GB"/>
              <a:pPr/>
              <a:t>38</a:t>
            </a:fld>
            <a:endParaRPr lang="en-GB"/>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This slide shows a range of services that Local authorities can commission and some approximate costs. the disparity in cost between the cheaper provision and more intensive support shows how important it is that children and young people receive the right services at the right time. </a:t>
            </a:r>
            <a:endParaRPr lang="en-GB" sz="1200" smtClean="0"/>
          </a:p>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lvl="0" indent="0" algn="l" defTabSz="914400" rtl="0" eaLnBrk="1" fontAlgn="base" latinLnBrk="0" hangingPunct="1">
              <a:lnSpc>
                <a:spcPct val="100000"/>
              </a:lnSpc>
              <a:spcBef>
                <a:spcPct val="0"/>
              </a:spcBef>
              <a:spcAft>
                <a:spcPts val="1000"/>
              </a:spcAft>
              <a:buClrTx/>
              <a:buSzTx/>
              <a:buFontTx/>
              <a:buNone/>
              <a:tabLst/>
            </a:pPr>
            <a:r>
              <a:rPr lang="en-GB" dirty="0" smtClean="0"/>
              <a:t>UK</a:t>
            </a:r>
            <a:r>
              <a:rPr lang="en-GB" baseline="0" dirty="0" smtClean="0"/>
              <a:t> population: 56 million people  England: 53 million people  London population: 8 million people. </a:t>
            </a:r>
            <a:r>
              <a:rPr kumimoji="0" lang="en-GB" sz="2900" b="1" i="0" u="none" strike="noStrike" cap="none" normalizeH="0" baseline="0" dirty="0" smtClean="0">
                <a:ln>
                  <a:noFill/>
                </a:ln>
                <a:solidFill>
                  <a:schemeClr val="tx1"/>
                </a:solidFill>
                <a:effectLst/>
                <a:latin typeface="Arial Narrow" pitchFamily="34" charset="0"/>
              </a:rPr>
              <a:t>Child poverty</a:t>
            </a:r>
          </a:p>
          <a:p>
            <a:pPr marL="0" indent="0" fontAlgn="base">
              <a:spcBef>
                <a:spcPct val="0"/>
              </a:spcBef>
              <a:spcAft>
                <a:spcPts val="1000"/>
              </a:spcAft>
            </a:pPr>
            <a:r>
              <a:rPr lang="en-GB" sz="2600" dirty="0" smtClean="0">
                <a:latin typeface="Arial Narrow" pitchFamily="34" charset="0"/>
              </a:rPr>
              <a:t>High proportions of children living in poverty, </a:t>
            </a:r>
            <a:r>
              <a:rPr kumimoji="0" lang="en-GB" sz="2600" b="0" i="0" u="none" strike="noStrike" cap="none" normalizeH="0" baseline="0" dirty="0" smtClean="0">
                <a:ln>
                  <a:noFill/>
                </a:ln>
                <a:solidFill>
                  <a:schemeClr val="tx1"/>
                </a:solidFill>
                <a:effectLst/>
                <a:latin typeface="Arial Narrow" pitchFamily="34" charset="0"/>
              </a:rPr>
              <a:t>London </a:t>
            </a:r>
            <a:r>
              <a:rPr lang="en-GB" sz="2600" dirty="0" smtClean="0">
                <a:latin typeface="Arial Narrow" pitchFamily="34" charset="0"/>
              </a:rPr>
              <a:t>a</a:t>
            </a:r>
            <a:r>
              <a:rPr kumimoji="0" lang="en-GB" sz="2600" b="0" i="0" u="none" strike="noStrike" cap="none" normalizeH="0" baseline="0" dirty="0" smtClean="0">
                <a:ln>
                  <a:noFill/>
                </a:ln>
                <a:solidFill>
                  <a:schemeClr val="tx1"/>
                </a:solidFill>
                <a:effectLst/>
                <a:latin typeface="Arial Narrow" pitchFamily="34" charset="0"/>
              </a:rPr>
              <a:t>verage</a:t>
            </a:r>
            <a:r>
              <a:rPr kumimoji="0" lang="en-GB" sz="2600" b="0" i="0" u="none" strike="noStrike" cap="none" normalizeH="0" dirty="0" smtClean="0">
                <a:ln>
                  <a:noFill/>
                </a:ln>
                <a:solidFill>
                  <a:schemeClr val="tx1"/>
                </a:solidFill>
                <a:effectLst/>
                <a:latin typeface="Arial Narrow" pitchFamily="34" charset="0"/>
              </a:rPr>
              <a:t> about 32%</a:t>
            </a:r>
            <a:endParaRPr kumimoji="0" lang="en-GB" sz="2600" b="0" i="0" u="none" strike="noStrike" cap="none" normalizeH="0" baseline="0" dirty="0" smtClean="0">
              <a:ln>
                <a:noFill/>
              </a:ln>
              <a:solidFill>
                <a:schemeClr val="tx1"/>
              </a:solidFill>
              <a:effectLst/>
              <a:latin typeface="Arial Narrow" pitchFamily="34" charset="0"/>
            </a:endParaRPr>
          </a:p>
          <a:p>
            <a:pPr marL="0" lvl="1" indent="0" fontAlgn="base">
              <a:spcBef>
                <a:spcPct val="0"/>
              </a:spcBef>
              <a:spcAft>
                <a:spcPts val="1000"/>
              </a:spcAft>
              <a:buFont typeface="Arial" pitchFamily="34" charset="0"/>
              <a:buChar char="•"/>
            </a:pPr>
            <a:r>
              <a:rPr lang="en-GB" sz="2600" dirty="0" smtClean="0">
                <a:latin typeface="Arial Narrow" pitchFamily="34" charset="0"/>
              </a:rPr>
              <a:t>There are approximately 6,600 (19.7% of the borough 0-19 population) children living in poverty in Kensington and Chelsea, of these 71% (4,715) live in lone parent households.</a:t>
            </a:r>
          </a:p>
          <a:p>
            <a:pPr marL="0" lvl="1" indent="0" fontAlgn="base">
              <a:spcBef>
                <a:spcPct val="0"/>
              </a:spcBef>
              <a:spcAft>
                <a:spcPts val="1000"/>
              </a:spcAft>
              <a:buFont typeface="Arial" pitchFamily="34" charset="0"/>
              <a:buChar char="•"/>
            </a:pPr>
            <a:r>
              <a:rPr lang="en-GB" sz="2600" dirty="0" smtClean="0">
                <a:latin typeface="Arial Narrow" pitchFamily="34" charset="0"/>
              </a:rPr>
              <a:t>A higher proportion of children aged between 5 and 10 years live in poverty than nationally.</a:t>
            </a:r>
          </a:p>
          <a:p>
            <a:endParaRPr lang="en-GB" dirty="0"/>
          </a:p>
        </p:txBody>
      </p:sp>
      <p:sp>
        <p:nvSpPr>
          <p:cNvPr id="4" name="Slide Number Placeholder 3"/>
          <p:cNvSpPr>
            <a:spLocks noGrp="1"/>
          </p:cNvSpPr>
          <p:nvPr>
            <p:ph type="sldNum" sz="quarter" idx="10"/>
          </p:nvPr>
        </p:nvSpPr>
        <p:spPr/>
        <p:txBody>
          <a:bodyPr/>
          <a:lstStyle/>
          <a:p>
            <a:fld id="{B30BC251-7808-4532-8FD9-2C2D329ADEB0}"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The welfare of the child is at the centre of all services working with children and families.</a:t>
            </a:r>
            <a:endParaRPr lang="en-GB" i="1" dirty="0" smtClean="0">
              <a:solidFill>
                <a:schemeClr val="accent1">
                  <a:lumMod val="75000"/>
                </a:schemeClr>
              </a:solidFill>
            </a:endParaRPr>
          </a:p>
          <a:p>
            <a:pPr eaLnBrk="1" hangingPunct="1">
              <a:spcBef>
                <a:spcPct val="0"/>
              </a:spcBef>
            </a:pPr>
            <a:endParaRPr lang="en-GB" dirty="0" smtClean="0"/>
          </a:p>
        </p:txBody>
      </p:sp>
      <p:sp>
        <p:nvSpPr>
          <p:cNvPr id="50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FEDAA58-678F-4239-9CF7-5A4BAC067E9C}" type="slidenum">
              <a:rPr lang="en-GB" smtClean="0"/>
              <a:pPr/>
              <a:t>3</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GB" sz="1200" b="1" dirty="0" smtClean="0">
                <a:solidFill>
                  <a:schemeClr val="bg1"/>
                </a:solidFill>
                <a:latin typeface="Arial Narrow" pitchFamily="34" charset="0"/>
              </a:rPr>
              <a:t> The most densely populated Borough, 12 square km with an estimated 184,000 people</a:t>
            </a:r>
          </a:p>
          <a:p>
            <a:pPr>
              <a:buFont typeface="Arial" pitchFamily="34" charset="0"/>
              <a:buChar char="•"/>
            </a:pPr>
            <a:r>
              <a:rPr lang="en-GB" sz="1200" b="1" dirty="0" smtClean="0">
                <a:solidFill>
                  <a:schemeClr val="bg1"/>
                </a:solidFill>
                <a:latin typeface="Arial Narrow" pitchFamily="34" charset="0"/>
              </a:rPr>
              <a:t>House prices and average earnings among the highest in England. </a:t>
            </a:r>
          </a:p>
          <a:p>
            <a:pPr>
              <a:buFont typeface="Arial" pitchFamily="34" charset="0"/>
              <a:buChar char="•"/>
            </a:pPr>
            <a:r>
              <a:rPr lang="en-GB" sz="1200" b="1" dirty="0" smtClean="0">
                <a:solidFill>
                  <a:schemeClr val="bg1"/>
                </a:solidFill>
                <a:latin typeface="Arial Narrow" pitchFamily="34" charset="0"/>
              </a:rPr>
              <a:t>Unemployment rates lower than the London average</a:t>
            </a:r>
          </a:p>
          <a:p>
            <a:pPr>
              <a:buFont typeface="Arial" pitchFamily="34" charset="0"/>
              <a:buChar char="•"/>
            </a:pPr>
            <a:r>
              <a:rPr lang="en-GB" sz="1200" b="1" dirty="0" smtClean="0">
                <a:solidFill>
                  <a:schemeClr val="bg1"/>
                </a:solidFill>
                <a:latin typeface="Arial Narrow" pitchFamily="34" charset="0"/>
              </a:rPr>
              <a:t> Problems of poverty, unemployment and poor health, mostly the north of the Borough </a:t>
            </a:r>
          </a:p>
          <a:p>
            <a:pPr>
              <a:buFont typeface="Arial" pitchFamily="34" charset="0"/>
              <a:buChar char="•"/>
            </a:pPr>
            <a:r>
              <a:rPr lang="en-GB" sz="1200" b="1" dirty="0" smtClean="0">
                <a:solidFill>
                  <a:schemeClr val="bg1"/>
                </a:solidFill>
                <a:latin typeface="Arial Narrow" pitchFamily="34" charset="0"/>
              </a:rPr>
              <a:t> Second highest  Borough of residents born abroad approx 50%</a:t>
            </a:r>
          </a:p>
          <a:p>
            <a:pPr>
              <a:buFont typeface="Arial" pitchFamily="34" charset="0"/>
              <a:buChar char="•"/>
            </a:pPr>
            <a:r>
              <a:rPr lang="en-GB" sz="1200" b="1" dirty="0" smtClean="0">
                <a:solidFill>
                  <a:schemeClr val="bg1"/>
                </a:solidFill>
                <a:latin typeface="Arial Narrow" pitchFamily="34" charset="0"/>
              </a:rPr>
              <a:t>A third of children from a Black and Ethnic Minority group</a:t>
            </a:r>
          </a:p>
          <a:p>
            <a:pPr>
              <a:buFont typeface="Arial" pitchFamily="34" charset="0"/>
              <a:buChar char="•"/>
            </a:pPr>
            <a:r>
              <a:rPr lang="en-GB" sz="1200" b="1" dirty="0" smtClean="0">
                <a:solidFill>
                  <a:schemeClr val="bg1"/>
                </a:solidFill>
                <a:latin typeface="Arial Narrow" pitchFamily="34" charset="0"/>
              </a:rPr>
              <a:t>Arabic the most commonly spoken language, followed by French, Spanish and Italian </a:t>
            </a:r>
            <a:endParaRPr lang="en-GB" dirty="0" smtClean="0"/>
          </a:p>
          <a:p>
            <a:endParaRPr lang="en-GB" dirty="0"/>
          </a:p>
        </p:txBody>
      </p:sp>
      <p:sp>
        <p:nvSpPr>
          <p:cNvPr id="4" name="Slide Number Placeholder 3"/>
          <p:cNvSpPr>
            <a:spLocks noGrp="1"/>
          </p:cNvSpPr>
          <p:nvPr>
            <p:ph type="sldNum" sz="quarter" idx="10"/>
          </p:nvPr>
        </p:nvSpPr>
        <p:spPr/>
        <p:txBody>
          <a:bodyPr/>
          <a:lstStyle/>
          <a:p>
            <a:fld id="{B30BC251-7808-4532-8FD9-2C2D329ADEB0}" type="slidenum">
              <a:rPr lang="en-GB" smtClean="0"/>
              <a:pPr/>
              <a:t>4</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28 maintained schools</a:t>
            </a:r>
          </a:p>
          <a:p>
            <a:r>
              <a:rPr lang="en-GB" dirty="0" smtClean="0"/>
              <a:t>33% of pupils entitled to free school meals, London average 19%</a:t>
            </a:r>
          </a:p>
          <a:p>
            <a:r>
              <a:rPr lang="en-GB" dirty="0" smtClean="0"/>
              <a:t>57% spoke English as an Additional Language</a:t>
            </a:r>
          </a:p>
          <a:p>
            <a:r>
              <a:rPr lang="en-GB" dirty="0" smtClean="0"/>
              <a:t>110 languages spoken in schools </a:t>
            </a:r>
          </a:p>
          <a:p>
            <a:r>
              <a:rPr lang="en-GB" dirty="0" smtClean="0"/>
              <a:t>78% of pupils were ethnic minority compared to a national average of 27%</a:t>
            </a:r>
          </a:p>
          <a:p>
            <a:r>
              <a:rPr lang="en-GB" dirty="0" smtClean="0"/>
              <a:t>5 (soon 6) maintained school </a:t>
            </a:r>
          </a:p>
          <a:p>
            <a:r>
              <a:rPr lang="en-GB" dirty="0" smtClean="0"/>
              <a:t>Pupils made up of 22% of Borough population</a:t>
            </a:r>
          </a:p>
          <a:p>
            <a:r>
              <a:rPr lang="en-GB" dirty="0" smtClean="0"/>
              <a:t>2% PRU/alternative provision, 18% other Boroughs </a:t>
            </a:r>
          </a:p>
          <a:p>
            <a:r>
              <a:rPr lang="en-GB" dirty="0" smtClean="0"/>
              <a:t>58% of Borough population in private schools, average in London is 7% </a:t>
            </a:r>
          </a:p>
          <a:p>
            <a:endParaRPr lang="en-GB" dirty="0"/>
          </a:p>
        </p:txBody>
      </p:sp>
      <p:sp>
        <p:nvSpPr>
          <p:cNvPr id="4" name="Slide Number Placeholder 3"/>
          <p:cNvSpPr>
            <a:spLocks noGrp="1"/>
          </p:cNvSpPr>
          <p:nvPr>
            <p:ph type="sldNum" sz="quarter" idx="10"/>
          </p:nvPr>
        </p:nvSpPr>
        <p:spPr/>
        <p:txBody>
          <a:bodyPr/>
          <a:lstStyle/>
          <a:p>
            <a:fld id="{B30BC251-7808-4532-8FD9-2C2D329ADEB0}" type="slidenum">
              <a:rPr lang="en-GB" smtClean="0"/>
              <a:pPr/>
              <a:t>7</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B30BC251-7808-4532-8FD9-2C2D329ADEB0}" type="slidenum">
              <a:rPr lang="en-GB" smtClean="0"/>
              <a:pPr/>
              <a:t>8</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B30BC251-7808-4532-8FD9-2C2D329ADEB0}" type="slidenum">
              <a:rPr lang="en-GB" smtClean="0"/>
              <a:pPr/>
              <a:t>12</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i="1" dirty="0" smtClean="0"/>
              <a:t>Suggest you add Children</a:t>
            </a:r>
            <a:r>
              <a:rPr lang="en-GB" i="1" baseline="0" dirty="0" smtClean="0"/>
              <a:t> (Leaving Care) Act 2000</a:t>
            </a:r>
            <a:endParaRPr lang="en-GB" i="1" dirty="0"/>
          </a:p>
        </p:txBody>
      </p:sp>
      <p:sp>
        <p:nvSpPr>
          <p:cNvPr id="4" name="Slide Number Placeholder 3"/>
          <p:cNvSpPr>
            <a:spLocks noGrp="1"/>
          </p:cNvSpPr>
          <p:nvPr>
            <p:ph type="sldNum" sz="quarter" idx="10"/>
          </p:nvPr>
        </p:nvSpPr>
        <p:spPr/>
        <p:txBody>
          <a:bodyPr/>
          <a:lstStyle/>
          <a:p>
            <a:pPr>
              <a:defRPr/>
            </a:pPr>
            <a:fld id="{4C061600-D920-4377-AC31-DF88703FC5D0}" type="slidenum">
              <a:rPr lang="en-GB" smtClean="0"/>
              <a:pPr>
                <a:defRPr/>
              </a:pPr>
              <a:t>14</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The 1989 Children Act was implemented in 1991. These are some of the key aims, the others (if requested) are to bring together private and public law in one framework and to promote the use of voluntary arrangements.</a:t>
            </a:r>
          </a:p>
          <a:p>
            <a:pPr eaLnBrk="1" hangingPunct="1">
              <a:spcBef>
                <a:spcPct val="0"/>
              </a:spcBef>
            </a:pPr>
            <a:endParaRPr lang="en-GB" dirty="0" smtClean="0"/>
          </a:p>
          <a:p>
            <a:pPr eaLnBrk="1" hangingPunct="1">
              <a:spcBef>
                <a:spcPct val="0"/>
              </a:spcBef>
            </a:pPr>
            <a:r>
              <a:rPr lang="en-GB" dirty="0" smtClean="0"/>
              <a:t>A central change introduced by the Children Act 1989 was the substitution of the concept of parental responsibility for that of parental rights. The Act defines parental responsibility as </a:t>
            </a:r>
            <a:r>
              <a:rPr lang="en-GB" i="1" dirty="0" smtClean="0"/>
              <a:t>‘all the rights, duties, powers, responsibilities </a:t>
            </a:r>
            <a:r>
              <a:rPr lang="en-GB" dirty="0" smtClean="0"/>
              <a:t>and authority which by law a parent of a child has in relation to the child and his property’: s3(1).</a:t>
            </a:r>
          </a:p>
        </p:txBody>
      </p:sp>
      <p:sp>
        <p:nvSpPr>
          <p:cNvPr id="52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81DBCD5-B54B-4C39-B0E5-1FDD5EBFED31}" type="slidenum">
              <a:rPr lang="en-GB" smtClean="0"/>
              <a:pPr/>
              <a:t>15</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AB20CCF-1087-4AC5-9FE3-6F4D5EB9C80D}" type="datetimeFigureOut">
              <a:rPr lang="en-US" smtClean="0"/>
              <a:pPr/>
              <a:t>11/30/2012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23151C-C2C5-428C-B8B7-453E9A6E592A}"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AB20CCF-1087-4AC5-9FE3-6F4D5EB9C80D}" type="datetimeFigureOut">
              <a:rPr lang="en-US" smtClean="0"/>
              <a:pPr/>
              <a:t>11/30/2012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23151C-C2C5-428C-B8B7-453E9A6E592A}"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AB20CCF-1087-4AC5-9FE3-6F4D5EB9C80D}" type="datetimeFigureOut">
              <a:rPr lang="en-US" smtClean="0"/>
              <a:pPr/>
              <a:t>11/30/2012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23151C-C2C5-428C-B8B7-453E9A6E592A}"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AB20CCF-1087-4AC5-9FE3-6F4D5EB9C80D}" type="datetimeFigureOut">
              <a:rPr lang="en-US" smtClean="0"/>
              <a:pPr/>
              <a:t>11/30/2012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23151C-C2C5-428C-B8B7-453E9A6E592A}"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B20CCF-1087-4AC5-9FE3-6F4D5EB9C80D}" type="datetimeFigureOut">
              <a:rPr lang="en-US" smtClean="0"/>
              <a:pPr/>
              <a:t>11/30/2012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23151C-C2C5-428C-B8B7-453E9A6E592A}"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AB20CCF-1087-4AC5-9FE3-6F4D5EB9C80D}" type="datetimeFigureOut">
              <a:rPr lang="en-US" smtClean="0"/>
              <a:pPr/>
              <a:t>11/30/2012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423151C-C2C5-428C-B8B7-453E9A6E592A}"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AB20CCF-1087-4AC5-9FE3-6F4D5EB9C80D}" type="datetimeFigureOut">
              <a:rPr lang="en-US" smtClean="0"/>
              <a:pPr/>
              <a:t>11/30/2012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423151C-C2C5-428C-B8B7-453E9A6E592A}"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AB20CCF-1087-4AC5-9FE3-6F4D5EB9C80D}" type="datetimeFigureOut">
              <a:rPr lang="en-US" smtClean="0"/>
              <a:pPr/>
              <a:t>11/30/2012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423151C-C2C5-428C-B8B7-453E9A6E592A}"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B20CCF-1087-4AC5-9FE3-6F4D5EB9C80D}" type="datetimeFigureOut">
              <a:rPr lang="en-US" smtClean="0"/>
              <a:pPr/>
              <a:t>11/30/2012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423151C-C2C5-428C-B8B7-453E9A6E592A}"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B20CCF-1087-4AC5-9FE3-6F4D5EB9C80D}" type="datetimeFigureOut">
              <a:rPr lang="en-US" smtClean="0"/>
              <a:pPr/>
              <a:t>11/30/2012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423151C-C2C5-428C-B8B7-453E9A6E592A}"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B20CCF-1087-4AC5-9FE3-6F4D5EB9C80D}" type="datetimeFigureOut">
              <a:rPr lang="en-US" smtClean="0"/>
              <a:pPr/>
              <a:t>11/30/2012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423151C-C2C5-428C-B8B7-453E9A6E592A}"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B20CCF-1087-4AC5-9FE3-6F4D5EB9C80D}" type="datetimeFigureOut">
              <a:rPr lang="en-US" smtClean="0"/>
              <a:pPr/>
              <a:t>11/30/2012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23151C-C2C5-428C-B8B7-453E9A6E592A}"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Layout" Target="../diagrams/layout1.xml"/><Relationship Id="rId7" Type="http://schemas.openxmlformats.org/officeDocument/2006/relationships/image" Target="../media/image1.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2.jpeg"/><Relationship Id="rId4" Type="http://schemas.openxmlformats.org/officeDocument/2006/relationships/image" Target="../media/image1.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Layout" Target="../diagrams/layout2.xml"/><Relationship Id="rId7" Type="http://schemas.openxmlformats.org/officeDocument/2006/relationships/image" Target="../media/image1.jpe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slide" Target="slide7.xml"/><Relationship Id="rId7"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slide" Target="slide16.xml"/><Relationship Id="rId5" Type="http://schemas.openxmlformats.org/officeDocument/2006/relationships/slide" Target="slide15.xml"/><Relationship Id="rId4" Type="http://schemas.openxmlformats.org/officeDocument/2006/relationships/slide" Target="slide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0.png"/><Relationship Id="rId3" Type="http://schemas.openxmlformats.org/officeDocument/2006/relationships/image" Target="../media/image4.jpeg"/><Relationship Id="rId7" Type="http://schemas.openxmlformats.org/officeDocument/2006/relationships/hyperlink" Target="http://www.london-gifts.co.uk/image_products/normal/SM41.jpg" TargetMode="External"/><Relationship Id="rId12"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6.jpeg"/><Relationship Id="rId11" Type="http://schemas.openxmlformats.org/officeDocument/2006/relationships/image" Target="../media/image9.jpeg"/><Relationship Id="rId5" Type="http://schemas.openxmlformats.org/officeDocument/2006/relationships/image" Target="../media/image5.jpeg"/><Relationship Id="rId10" Type="http://schemas.openxmlformats.org/officeDocument/2006/relationships/image" Target="../media/image8.jpeg"/><Relationship Id="rId4" Type="http://schemas.openxmlformats.org/officeDocument/2006/relationships/hyperlink" Target="http://en.wikipedia.org/wiki/File:Trellicktower.jpg" TargetMode="External"/><Relationship Id="rId9" Type="http://schemas.openxmlformats.org/officeDocument/2006/relationships/hyperlink" Target="http://www.google.co.uk/imgres?imgurl=http://johnmcnally54.com/wp-contents/uploads/2010/06/Albert-Hall-London.jpg&amp;imgrefurl=http://johnmcnally54.com/the-albert-hall/&amp;h=504&amp;w=750&amp;sz=107&amp;tbnid=1v1KmE7nG_XIdM:&amp;tbnh=95&amp;tbnw=141&amp;prev=/search?q=photos+of+royal+albert+hall+london&amp;tbm=isch&amp;tbo=u&amp;zoom=1&amp;q=photos+of+royal+albert+hall+london&amp;hl=en&amp;usg=__Ku3PM0l-tU-Jzxauv-_NnkRXK2U=&amp;sa=X&amp;ei=ypDwTbvRJcm4hAfog5xN&amp;ved=0CBcQ9QEwAQ"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2348880"/>
            <a:ext cx="7772400" cy="1470025"/>
          </a:xfrm>
        </p:spPr>
        <p:txBody>
          <a:bodyPr>
            <a:normAutofit fontScale="90000"/>
          </a:bodyPr>
          <a:lstStyle/>
          <a:p>
            <a:r>
              <a:rPr lang="en-GB" b="1" dirty="0" smtClean="0"/>
              <a:t/>
            </a:r>
            <a:br>
              <a:rPr lang="en-GB" b="1" dirty="0" smtClean="0"/>
            </a:br>
            <a:r>
              <a:rPr lang="en-GB" b="1" dirty="0" smtClean="0"/>
              <a:t>Vulnerable Child and Family</a:t>
            </a:r>
            <a:r>
              <a:rPr lang="en-GB" dirty="0" smtClean="0"/>
              <a:t> </a:t>
            </a:r>
            <a:br>
              <a:rPr lang="en-GB" dirty="0" smtClean="0"/>
            </a:br>
            <a:r>
              <a:rPr lang="en-GB" dirty="0" smtClean="0"/>
              <a:t>The system of support and care for children and families</a:t>
            </a:r>
            <a:endParaRPr lang="en-GB" dirty="0"/>
          </a:p>
        </p:txBody>
      </p:sp>
      <p:sp>
        <p:nvSpPr>
          <p:cNvPr id="3" name="Subtitle 2"/>
          <p:cNvSpPr>
            <a:spLocks noGrp="1"/>
          </p:cNvSpPr>
          <p:nvPr>
            <p:ph type="subTitle" idx="1"/>
          </p:nvPr>
        </p:nvSpPr>
        <p:spPr>
          <a:xfrm>
            <a:off x="827584" y="4941168"/>
            <a:ext cx="7416824" cy="792088"/>
          </a:xfrm>
        </p:spPr>
        <p:txBody>
          <a:bodyPr>
            <a:normAutofit fontScale="77500" lnSpcReduction="20000"/>
          </a:bodyPr>
          <a:lstStyle/>
          <a:p>
            <a:r>
              <a:rPr lang="en-GB" dirty="0" smtClean="0"/>
              <a:t>Royal Borough of Kensington and Chelsea - UK</a:t>
            </a:r>
          </a:p>
          <a:p>
            <a:r>
              <a:rPr lang="en-GB" dirty="0" smtClean="0"/>
              <a:t>John Page, Director of Family Services </a:t>
            </a:r>
            <a:endParaRPr lang="en-GB" dirty="0"/>
          </a:p>
        </p:txBody>
      </p:sp>
      <p:pic>
        <p:nvPicPr>
          <p:cNvPr id="6" name="Picture 4" descr="bridges_with names_outline_colour.jpg"/>
          <p:cNvPicPr>
            <a:picLocks noChangeAspect="1"/>
          </p:cNvPicPr>
          <p:nvPr/>
        </p:nvPicPr>
        <p:blipFill>
          <a:blip r:embed="rId3" cstate="print"/>
          <a:srcRect/>
          <a:stretch>
            <a:fillRect/>
          </a:stretch>
        </p:blipFill>
        <p:spPr bwMode="auto">
          <a:xfrm>
            <a:off x="1619672" y="6165304"/>
            <a:ext cx="5976664" cy="466725"/>
          </a:xfrm>
          <a:prstGeom prst="rect">
            <a:avLst/>
          </a:prstGeom>
          <a:noFill/>
          <a:ln w="9525">
            <a:noFill/>
            <a:miter lim="800000"/>
            <a:headEnd/>
            <a:tailEnd/>
          </a:ln>
        </p:spPr>
      </p:pic>
      <p:sp>
        <p:nvSpPr>
          <p:cNvPr id="7" name="Rectangle 15"/>
          <p:cNvSpPr>
            <a:spLocks noChangeArrowheads="1"/>
          </p:cNvSpPr>
          <p:nvPr/>
        </p:nvSpPr>
        <p:spPr bwMode="auto">
          <a:xfrm>
            <a:off x="0" y="0"/>
            <a:ext cx="9144000" cy="836712"/>
          </a:xfrm>
          <a:prstGeom prst="rect">
            <a:avLst/>
          </a:prstGeom>
          <a:solidFill>
            <a:srgbClr val="1856A0"/>
          </a:solidFill>
          <a:ln w="9525">
            <a:solidFill>
              <a:srgbClr val="0B2F4D"/>
            </a:solidFill>
            <a:miter lim="800000"/>
            <a:headEnd/>
            <a:tailEnd/>
          </a:ln>
        </p:spPr>
        <p:txBody>
          <a:bodyPr/>
          <a:lstStyle/>
          <a:p>
            <a:r>
              <a:rPr lang="en-GB" sz="900" b="1" dirty="0">
                <a:solidFill>
                  <a:schemeClr val="bg1"/>
                </a:solidFill>
              </a:rPr>
              <a:t>  </a:t>
            </a:r>
          </a:p>
          <a:p>
            <a:r>
              <a:rPr lang="en-GB" sz="2000" b="1" dirty="0" smtClean="0">
                <a:solidFill>
                  <a:schemeClr val="bg1"/>
                </a:solidFill>
              </a:rPr>
              <a:t> </a:t>
            </a:r>
            <a:endParaRPr lang="en-GB" sz="2400" dirty="0">
              <a:solidFill>
                <a:schemeClr val="bg1"/>
              </a:solidFill>
              <a:latin typeface="Arial" pitchFamily="34" charset="0"/>
            </a:endParaRPr>
          </a:p>
        </p:txBody>
      </p:sp>
      <p:pic>
        <p:nvPicPr>
          <p:cNvPr id="5" name="Picture 4" descr="rbkclogo"/>
          <p:cNvPicPr/>
          <p:nvPr/>
        </p:nvPicPr>
        <p:blipFill>
          <a:blip r:embed="rId4" cstate="print"/>
          <a:srcRect/>
          <a:stretch>
            <a:fillRect/>
          </a:stretch>
        </p:blipFill>
        <p:spPr bwMode="auto">
          <a:xfrm>
            <a:off x="7668344" y="260648"/>
            <a:ext cx="1217477" cy="1306286"/>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smtClean="0"/>
              <a:t>Social Work Services </a:t>
            </a:r>
            <a:endParaRPr lang="en-GB" sz="3600" b="1" dirty="0"/>
          </a:p>
        </p:txBody>
      </p:sp>
      <p:sp>
        <p:nvSpPr>
          <p:cNvPr id="3" name="Content Placeholder 2"/>
          <p:cNvSpPr>
            <a:spLocks noGrp="1"/>
          </p:cNvSpPr>
          <p:nvPr>
            <p:ph idx="1"/>
          </p:nvPr>
        </p:nvSpPr>
        <p:spPr/>
        <p:txBody>
          <a:bodyPr>
            <a:normAutofit/>
          </a:bodyPr>
          <a:lstStyle/>
          <a:p>
            <a:r>
              <a:rPr lang="en-GB" sz="2800" dirty="0" smtClean="0"/>
              <a:t>Social workers are lead professionals in relation to child protection.</a:t>
            </a:r>
          </a:p>
          <a:p>
            <a:r>
              <a:rPr lang="en-GB" sz="2800" dirty="0" smtClean="0"/>
              <a:t>They work closely with practitioners from health, education, the police and voluntary children’s services.</a:t>
            </a:r>
          </a:p>
          <a:p>
            <a:r>
              <a:rPr lang="en-GB" sz="2800" dirty="0" smtClean="0"/>
              <a:t>They work in partnership with children and their parents.</a:t>
            </a:r>
          </a:p>
          <a:p>
            <a:r>
              <a:rPr lang="en-GB" sz="2800" dirty="0" smtClean="0"/>
              <a:t>All social workers have to be registered to </a:t>
            </a:r>
            <a:r>
              <a:rPr lang="en-GB" sz="2400" dirty="0" smtClean="0"/>
              <a:t>practice.</a:t>
            </a:r>
            <a:endParaRPr lang="en-GB"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b="1" dirty="0" smtClean="0"/>
              <a:t>Child and Adolescent Mental Health Services</a:t>
            </a:r>
            <a:endParaRPr lang="en-GB" sz="3600" b="1" dirty="0"/>
          </a:p>
        </p:txBody>
      </p:sp>
      <p:sp>
        <p:nvSpPr>
          <p:cNvPr id="3" name="Content Placeholder 2"/>
          <p:cNvSpPr>
            <a:spLocks noGrp="1"/>
          </p:cNvSpPr>
          <p:nvPr>
            <p:ph idx="1"/>
          </p:nvPr>
        </p:nvSpPr>
        <p:spPr/>
        <p:txBody>
          <a:bodyPr>
            <a:normAutofit/>
          </a:bodyPr>
          <a:lstStyle/>
          <a:p>
            <a:r>
              <a:rPr lang="en-GB" sz="2400" dirty="0" smtClean="0"/>
              <a:t>Community services except where needs are for residential / hospital treatment</a:t>
            </a:r>
          </a:p>
          <a:p>
            <a:r>
              <a:rPr lang="en-GB" sz="2400" dirty="0" smtClean="0"/>
              <a:t>Provide assessment and treatment</a:t>
            </a:r>
          </a:p>
          <a:p>
            <a:r>
              <a:rPr lang="en-GB" sz="2400" dirty="0" smtClean="0"/>
              <a:t>Provided through the health service by Psychiatrists, Clinical Psychologists, Family Therapists, Psychotherapists and other specialists</a:t>
            </a:r>
          </a:p>
          <a:p>
            <a:r>
              <a:rPr lang="en-GB" sz="2400" dirty="0" smtClean="0"/>
              <a:t>Working more in community partnerships for lower levels of need</a:t>
            </a:r>
          </a:p>
          <a:p>
            <a:r>
              <a:rPr lang="en-GB" sz="2400" dirty="0" smtClean="0"/>
              <a:t>Referrals are usually through the family doctor (GP)</a:t>
            </a:r>
          </a:p>
          <a:p>
            <a:endParaRPr lang="en-GB"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smtClean="0"/>
              <a:t>Universal and Targeted Services</a:t>
            </a:r>
            <a:endParaRPr lang="en-GB" sz="3600" b="1" dirty="0"/>
          </a:p>
        </p:txBody>
      </p:sp>
      <p:sp>
        <p:nvSpPr>
          <p:cNvPr id="3" name="Content Placeholder 2"/>
          <p:cNvSpPr>
            <a:spLocks noGrp="1"/>
          </p:cNvSpPr>
          <p:nvPr>
            <p:ph idx="1"/>
          </p:nvPr>
        </p:nvSpPr>
        <p:spPr/>
        <p:txBody>
          <a:bodyPr>
            <a:normAutofit/>
          </a:bodyPr>
          <a:lstStyle/>
          <a:p>
            <a:r>
              <a:rPr lang="en-GB" sz="2400" b="1" dirty="0" smtClean="0"/>
              <a:t>Universal Services </a:t>
            </a:r>
            <a:r>
              <a:rPr lang="en-GB" sz="2400" dirty="0" smtClean="0"/>
              <a:t>are routinely available and aim to meet the needs of all children, such as schools and children’s centres</a:t>
            </a:r>
            <a:endParaRPr lang="en-GB" sz="2400" b="1" dirty="0" smtClean="0"/>
          </a:p>
          <a:p>
            <a:r>
              <a:rPr lang="en-GB" sz="2400" b="1" dirty="0" smtClean="0"/>
              <a:t>Targeted Services </a:t>
            </a:r>
            <a:r>
              <a:rPr lang="en-GB" sz="2400" dirty="0" smtClean="0"/>
              <a:t>are aimed at vulnerable children and families such as those affected by drugs or alcohol, parental mental health or domestic violence.</a:t>
            </a:r>
          </a:p>
          <a:p>
            <a:r>
              <a:rPr lang="en-GB" sz="2400" dirty="0" smtClean="0"/>
              <a:t>The aim of targeted services is to help families be self sufficient and prevent problems escalating to higher need and higher cost services</a:t>
            </a:r>
          </a:p>
          <a:p>
            <a:r>
              <a:rPr lang="en-GB" sz="2400" dirty="0" smtClean="0"/>
              <a:t>Some targeted services are provided to support families with children with disabilities.</a:t>
            </a:r>
            <a:endParaRPr lang="en-GB"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smtClean="0"/>
              <a:t>Children with Disabilities</a:t>
            </a:r>
            <a:endParaRPr lang="en-GB" sz="3600" b="1" dirty="0"/>
          </a:p>
        </p:txBody>
      </p:sp>
      <p:sp>
        <p:nvSpPr>
          <p:cNvPr id="3" name="Content Placeholder 2"/>
          <p:cNvSpPr>
            <a:spLocks noGrp="1"/>
          </p:cNvSpPr>
          <p:nvPr>
            <p:ph idx="1"/>
          </p:nvPr>
        </p:nvSpPr>
        <p:spPr/>
        <p:txBody>
          <a:bodyPr/>
          <a:lstStyle/>
          <a:p>
            <a:r>
              <a:rPr lang="en-GB" dirty="0" smtClean="0"/>
              <a:t>Defined as Children in Need</a:t>
            </a:r>
          </a:p>
          <a:p>
            <a:r>
              <a:rPr lang="en-GB" dirty="0" smtClean="0"/>
              <a:t>Receiving health, education and social care services</a:t>
            </a:r>
          </a:p>
          <a:p>
            <a:r>
              <a:rPr lang="en-GB" dirty="0" smtClean="0"/>
              <a:t>Services and support based on assessment of need and care plan</a:t>
            </a:r>
          </a:p>
          <a:p>
            <a:r>
              <a:rPr lang="en-GB" dirty="0" smtClean="0"/>
              <a:t>Services include key worker support, short breaks, respite care, domiciliary care, access to play, youth services</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normAutofit/>
          </a:bodyPr>
          <a:lstStyle/>
          <a:p>
            <a:pPr algn="l" eaLnBrk="1" hangingPunct="1"/>
            <a:r>
              <a:rPr lang="en-GB" sz="3600" b="1" dirty="0" smtClean="0">
                <a:solidFill>
                  <a:schemeClr val="tx2"/>
                </a:solidFill>
              </a:rPr>
              <a:t>Child Care Legislation</a:t>
            </a:r>
          </a:p>
        </p:txBody>
      </p:sp>
      <p:sp>
        <p:nvSpPr>
          <p:cNvPr id="5123" name="Content Placeholder 2"/>
          <p:cNvSpPr>
            <a:spLocks noGrp="1"/>
          </p:cNvSpPr>
          <p:nvPr>
            <p:ph idx="1"/>
          </p:nvPr>
        </p:nvSpPr>
        <p:spPr>
          <a:xfrm>
            <a:off x="395288" y="1844675"/>
            <a:ext cx="8229600" cy="4525963"/>
          </a:xfrm>
        </p:spPr>
        <p:txBody>
          <a:bodyPr/>
          <a:lstStyle/>
          <a:p>
            <a:pPr marL="0" indent="0" eaLnBrk="1" hangingPunct="1">
              <a:buFont typeface="Arial" charset="0"/>
              <a:buNone/>
              <a:defRPr/>
            </a:pPr>
            <a:r>
              <a:rPr lang="en-GB" dirty="0" smtClean="0"/>
              <a:t>The main legislation underpinning all social care services for children and young people are: </a:t>
            </a:r>
          </a:p>
          <a:p>
            <a:pPr eaLnBrk="1" hangingPunct="1">
              <a:defRPr/>
            </a:pPr>
            <a:r>
              <a:rPr lang="en-GB" dirty="0" smtClean="0"/>
              <a:t>The Children Act 1989</a:t>
            </a:r>
          </a:p>
          <a:p>
            <a:pPr eaLnBrk="1" hangingPunct="1">
              <a:defRPr/>
            </a:pPr>
            <a:r>
              <a:rPr lang="en-GB" dirty="0" smtClean="0"/>
              <a:t>The Children Act 2004</a:t>
            </a:r>
          </a:p>
          <a:p>
            <a:pPr algn="ctr" eaLnBrk="1" hangingPunct="1">
              <a:buFont typeface="Arial" charset="0"/>
              <a:buNone/>
              <a:defRPr/>
            </a:pPr>
            <a:endParaRPr lang="en-GB" dirty="0" smtClean="0"/>
          </a:p>
        </p:txBody>
      </p:sp>
      <p:pic>
        <p:nvPicPr>
          <p:cNvPr id="4" name="Picture 3" descr="rbkclogo"/>
          <p:cNvPicPr/>
          <p:nvPr/>
        </p:nvPicPr>
        <p:blipFill>
          <a:blip r:embed="rId3" cstate="print"/>
          <a:srcRect/>
          <a:stretch>
            <a:fillRect/>
          </a:stretch>
        </p:blipFill>
        <p:spPr bwMode="auto">
          <a:xfrm>
            <a:off x="7452320" y="188640"/>
            <a:ext cx="1433501" cy="1080120"/>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4" cstate="print"/>
          <a:srcRect/>
          <a:stretch>
            <a:fillRect/>
          </a:stretch>
        </p:blipFill>
        <p:spPr bwMode="auto">
          <a:xfrm>
            <a:off x="1619672" y="6165304"/>
            <a:ext cx="5976664" cy="466725"/>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395288" y="0"/>
            <a:ext cx="8229600" cy="1143000"/>
          </a:xfrm>
        </p:spPr>
        <p:txBody>
          <a:bodyPr>
            <a:normAutofit/>
          </a:bodyPr>
          <a:lstStyle/>
          <a:p>
            <a:pPr algn="l"/>
            <a:r>
              <a:rPr lang="en-GB" sz="3600" b="1" dirty="0" smtClean="0">
                <a:solidFill>
                  <a:schemeClr val="tx2"/>
                </a:solidFill>
              </a:rPr>
              <a:t>The Children Act 1989</a:t>
            </a:r>
          </a:p>
        </p:txBody>
      </p:sp>
      <p:sp>
        <p:nvSpPr>
          <p:cNvPr id="5123" name="Content Placeholder 2"/>
          <p:cNvSpPr>
            <a:spLocks noGrp="1"/>
          </p:cNvSpPr>
          <p:nvPr>
            <p:ph idx="1"/>
          </p:nvPr>
        </p:nvSpPr>
        <p:spPr>
          <a:xfrm>
            <a:off x="323850" y="1412875"/>
            <a:ext cx="8229600" cy="5040313"/>
          </a:xfrm>
        </p:spPr>
        <p:txBody>
          <a:bodyPr>
            <a:normAutofit/>
          </a:bodyPr>
          <a:lstStyle/>
          <a:p>
            <a:r>
              <a:rPr lang="en-GB" sz="2400" dirty="0" smtClean="0"/>
              <a:t>Achieve a better balance between protecting children and enabling parents to challenge state intervention.</a:t>
            </a:r>
          </a:p>
          <a:p>
            <a:endParaRPr lang="en-GB" sz="2400" dirty="0" smtClean="0"/>
          </a:p>
          <a:p>
            <a:r>
              <a:rPr lang="en-GB" sz="2400" dirty="0" smtClean="0"/>
              <a:t>Encourage greater partnership between statutory authorities and parents.</a:t>
            </a:r>
          </a:p>
          <a:p>
            <a:pPr>
              <a:buFont typeface="Arial" charset="0"/>
              <a:buNone/>
            </a:pPr>
            <a:endParaRPr lang="en-GB" sz="2400" dirty="0" smtClean="0"/>
          </a:p>
          <a:p>
            <a:r>
              <a:rPr lang="en-GB" sz="2400" dirty="0" smtClean="0"/>
              <a:t>Restructure the way courts work so that family proceedings focus primarily on the welfare of the child.</a:t>
            </a:r>
          </a:p>
        </p:txBody>
      </p:sp>
      <p:pic>
        <p:nvPicPr>
          <p:cNvPr id="4" name="Picture 3" descr="rbkclogo"/>
          <p:cNvPicPr/>
          <p:nvPr/>
        </p:nvPicPr>
        <p:blipFill>
          <a:blip r:embed="rId3" cstate="print"/>
          <a:srcRect/>
          <a:stretch>
            <a:fillRect/>
          </a:stretch>
        </p:blipFill>
        <p:spPr bwMode="auto">
          <a:xfrm>
            <a:off x="7452320" y="188640"/>
            <a:ext cx="1433501" cy="1080120"/>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4" cstate="print"/>
          <a:srcRect/>
          <a:stretch>
            <a:fillRect/>
          </a:stretch>
        </p:blipFill>
        <p:spPr bwMode="auto">
          <a:xfrm>
            <a:off x="1619672" y="6165304"/>
            <a:ext cx="5976664" cy="46672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23850" y="836613"/>
            <a:ext cx="8229600" cy="1143000"/>
          </a:xfrm>
        </p:spPr>
        <p:txBody>
          <a:bodyPr>
            <a:normAutofit fontScale="90000"/>
          </a:bodyPr>
          <a:lstStyle/>
          <a:p>
            <a:pPr algn="l"/>
            <a:r>
              <a:rPr lang="en-GB" sz="4000" b="1" dirty="0" smtClean="0">
                <a:solidFill>
                  <a:schemeClr val="tx2"/>
                </a:solidFill>
              </a:rPr>
              <a:t>Children Act 2004 </a:t>
            </a:r>
            <a:r>
              <a:rPr lang="en-GB" dirty="0" smtClean="0"/>
              <a:t/>
            </a:r>
            <a:br>
              <a:rPr lang="en-GB" dirty="0" smtClean="0"/>
            </a:br>
            <a:endParaRPr lang="en-GB" dirty="0" smtClean="0"/>
          </a:p>
        </p:txBody>
      </p:sp>
      <p:sp>
        <p:nvSpPr>
          <p:cNvPr id="7171" name="Content Placeholder 2"/>
          <p:cNvSpPr>
            <a:spLocks noGrp="1"/>
          </p:cNvSpPr>
          <p:nvPr>
            <p:ph idx="1"/>
          </p:nvPr>
        </p:nvSpPr>
        <p:spPr>
          <a:xfrm>
            <a:off x="468313" y="1196975"/>
            <a:ext cx="8229600" cy="4679950"/>
          </a:xfrm>
        </p:spPr>
        <p:txBody>
          <a:bodyPr>
            <a:normAutofit fontScale="92500" lnSpcReduction="10000"/>
          </a:bodyPr>
          <a:lstStyle/>
          <a:p>
            <a:pPr>
              <a:buFontTx/>
              <a:buNone/>
            </a:pPr>
            <a:endParaRPr lang="en-GB" sz="2400" dirty="0" smtClean="0"/>
          </a:p>
          <a:p>
            <a:pPr>
              <a:buFontTx/>
              <a:buNone/>
            </a:pPr>
            <a:endParaRPr lang="en-GB" sz="2400" dirty="0" smtClean="0"/>
          </a:p>
          <a:p>
            <a:r>
              <a:rPr lang="en-GB" dirty="0" smtClean="0"/>
              <a:t>Promote early help (family support) and prevent escalation of need</a:t>
            </a:r>
          </a:p>
          <a:p>
            <a:pPr>
              <a:buFontTx/>
              <a:buNone/>
            </a:pPr>
            <a:endParaRPr lang="en-GB" sz="2400" dirty="0" smtClean="0"/>
          </a:p>
          <a:p>
            <a:r>
              <a:rPr lang="en-GB" dirty="0" smtClean="0"/>
              <a:t>Bring together different professionals in multi-disciplinary teams</a:t>
            </a:r>
          </a:p>
          <a:p>
            <a:endParaRPr lang="en-GB" dirty="0" smtClean="0"/>
          </a:p>
          <a:p>
            <a:r>
              <a:rPr lang="en-GB" dirty="0" smtClean="0"/>
              <a:t>This is to achieve positive outcomes for children and their families</a:t>
            </a:r>
          </a:p>
          <a:p>
            <a:pPr>
              <a:buNone/>
            </a:pPr>
            <a:endParaRPr lang="en-GB" dirty="0" smtClean="0"/>
          </a:p>
          <a:p>
            <a:pPr>
              <a:buNone/>
            </a:pPr>
            <a:endParaRPr lang="en-GB" dirty="0" smtClean="0"/>
          </a:p>
          <a:p>
            <a:pPr>
              <a:buNone/>
            </a:pPr>
            <a:endParaRPr lang="en-GB" dirty="0" smtClean="0"/>
          </a:p>
        </p:txBody>
      </p:sp>
      <p:pic>
        <p:nvPicPr>
          <p:cNvPr id="4" name="Picture 3" descr="rbkclogo"/>
          <p:cNvPicPr/>
          <p:nvPr/>
        </p:nvPicPr>
        <p:blipFill>
          <a:blip r:embed="rId3" cstate="print"/>
          <a:srcRect/>
          <a:stretch>
            <a:fillRect/>
          </a:stretch>
        </p:blipFill>
        <p:spPr bwMode="auto">
          <a:xfrm>
            <a:off x="7452320" y="188640"/>
            <a:ext cx="1433501" cy="1080120"/>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4" cstate="print"/>
          <a:srcRect/>
          <a:stretch>
            <a:fillRect/>
          </a:stretch>
        </p:blipFill>
        <p:spPr bwMode="auto">
          <a:xfrm>
            <a:off x="1619672" y="6165304"/>
            <a:ext cx="5976664" cy="466725"/>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Every Child Matters</a:t>
            </a:r>
            <a:endParaRPr lang="en-GB" b="1" dirty="0"/>
          </a:p>
        </p:txBody>
      </p:sp>
      <p:sp>
        <p:nvSpPr>
          <p:cNvPr id="3" name="Content Placeholder 2"/>
          <p:cNvSpPr>
            <a:spLocks noGrp="1"/>
          </p:cNvSpPr>
          <p:nvPr>
            <p:ph idx="1"/>
          </p:nvPr>
        </p:nvSpPr>
        <p:spPr/>
        <p:txBody>
          <a:bodyPr/>
          <a:lstStyle/>
          <a:p>
            <a:pPr>
              <a:buNone/>
            </a:pPr>
            <a:r>
              <a:rPr lang="en-GB" dirty="0" smtClean="0"/>
              <a:t>Five outcomes:</a:t>
            </a:r>
          </a:p>
          <a:p>
            <a:r>
              <a:rPr lang="en-GB" dirty="0" smtClean="0"/>
              <a:t>Be Healthy</a:t>
            </a:r>
          </a:p>
          <a:p>
            <a:r>
              <a:rPr lang="en-GB" dirty="0" smtClean="0"/>
              <a:t>Stay Safe</a:t>
            </a:r>
          </a:p>
          <a:p>
            <a:r>
              <a:rPr lang="en-GB" dirty="0" smtClean="0"/>
              <a:t>Enjoy and Achieve</a:t>
            </a:r>
          </a:p>
          <a:p>
            <a:r>
              <a:rPr lang="en-GB" dirty="0" smtClean="0"/>
              <a:t>Make a Positive Contribution</a:t>
            </a:r>
          </a:p>
          <a:p>
            <a:r>
              <a:rPr lang="en-GB" dirty="0" smtClean="0"/>
              <a:t>Achieve Economic Wellbeing</a:t>
            </a:r>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a:bodyPr>
          <a:lstStyle/>
          <a:p>
            <a:pPr algn="l"/>
            <a:r>
              <a:rPr lang="en-GB" sz="3600" b="1" dirty="0" smtClean="0">
                <a:solidFill>
                  <a:schemeClr val="tx2"/>
                </a:solidFill>
              </a:rPr>
              <a:t>Safeguarding</a:t>
            </a:r>
          </a:p>
        </p:txBody>
      </p:sp>
      <p:sp>
        <p:nvSpPr>
          <p:cNvPr id="16387" name="Content Placeholder 2"/>
          <p:cNvSpPr>
            <a:spLocks noGrp="1"/>
          </p:cNvSpPr>
          <p:nvPr>
            <p:ph idx="1"/>
          </p:nvPr>
        </p:nvSpPr>
        <p:spPr>
          <a:xfrm>
            <a:off x="323850" y="1412875"/>
            <a:ext cx="8569325" cy="4349750"/>
          </a:xfrm>
        </p:spPr>
        <p:txBody>
          <a:bodyPr>
            <a:normAutofit lnSpcReduction="10000"/>
          </a:bodyPr>
          <a:lstStyle/>
          <a:p>
            <a:pPr marL="0" indent="0">
              <a:buFont typeface="Arial" charset="0"/>
              <a:buNone/>
              <a:defRPr/>
            </a:pPr>
            <a:r>
              <a:rPr lang="en-GB" dirty="0" smtClean="0"/>
              <a:t>A universal concern – safeguarding is everybody's business.</a:t>
            </a:r>
          </a:p>
          <a:p>
            <a:pPr>
              <a:buFont typeface="Arial" charset="0"/>
              <a:buNone/>
              <a:defRPr/>
            </a:pPr>
            <a:endParaRPr lang="en-GB" sz="1000" dirty="0" smtClean="0"/>
          </a:p>
          <a:p>
            <a:pPr>
              <a:defRPr/>
            </a:pPr>
            <a:r>
              <a:rPr lang="en-GB" dirty="0" smtClean="0"/>
              <a:t>Protecting children from harm</a:t>
            </a:r>
          </a:p>
          <a:p>
            <a:pPr>
              <a:defRPr/>
            </a:pPr>
            <a:r>
              <a:rPr lang="en-GB" dirty="0" smtClean="0"/>
              <a:t>Preventing impairment of children’s health or development</a:t>
            </a:r>
          </a:p>
          <a:p>
            <a:pPr>
              <a:defRPr/>
            </a:pPr>
            <a:r>
              <a:rPr lang="en-GB" dirty="0" smtClean="0"/>
              <a:t>Ensuring children are growing up in circumstances consistent with the provision of safe and effective care.</a:t>
            </a:r>
          </a:p>
        </p:txBody>
      </p:sp>
      <p:pic>
        <p:nvPicPr>
          <p:cNvPr id="4" name="Picture 3" descr="rbkclogo"/>
          <p:cNvPicPr/>
          <p:nvPr/>
        </p:nvPicPr>
        <p:blipFill>
          <a:blip r:embed="rId3" cstate="print"/>
          <a:srcRect/>
          <a:stretch>
            <a:fillRect/>
          </a:stretch>
        </p:blipFill>
        <p:spPr bwMode="auto">
          <a:xfrm>
            <a:off x="7596336" y="188640"/>
            <a:ext cx="1289485" cy="1080120"/>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4" cstate="print"/>
          <a:srcRect/>
          <a:stretch>
            <a:fillRect/>
          </a:stretch>
        </p:blipFill>
        <p:spPr bwMode="auto">
          <a:xfrm>
            <a:off x="1619672" y="6165304"/>
            <a:ext cx="5976664" cy="466725"/>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normAutofit/>
          </a:bodyPr>
          <a:lstStyle/>
          <a:p>
            <a:pPr algn="l"/>
            <a:r>
              <a:rPr lang="en-GB" sz="3600" b="1" dirty="0" smtClean="0">
                <a:solidFill>
                  <a:schemeClr val="tx2"/>
                </a:solidFill>
              </a:rPr>
              <a:t>Child Protection</a:t>
            </a:r>
          </a:p>
        </p:txBody>
      </p:sp>
      <p:sp>
        <p:nvSpPr>
          <p:cNvPr id="17411" name="Content Placeholder 2"/>
          <p:cNvSpPr>
            <a:spLocks noGrp="1"/>
          </p:cNvSpPr>
          <p:nvPr>
            <p:ph idx="1"/>
          </p:nvPr>
        </p:nvSpPr>
        <p:spPr>
          <a:xfrm>
            <a:off x="395288" y="1773238"/>
            <a:ext cx="8229600" cy="4525962"/>
          </a:xfrm>
        </p:spPr>
        <p:txBody>
          <a:bodyPr/>
          <a:lstStyle/>
          <a:p>
            <a:r>
              <a:rPr lang="en-GB" dirty="0" smtClean="0"/>
              <a:t>Child protection is a part of safeguarding and promoting welfare. </a:t>
            </a:r>
          </a:p>
          <a:p>
            <a:endParaRPr lang="en-GB" dirty="0" smtClean="0"/>
          </a:p>
          <a:p>
            <a:r>
              <a:rPr lang="en-GB" dirty="0" smtClean="0"/>
              <a:t>It refers to the activity that is undertaken to protect specific children who are suffering, or are likely to suffer, significant harm.</a:t>
            </a:r>
          </a:p>
          <a:p>
            <a:pPr>
              <a:buNone/>
            </a:pPr>
            <a:endParaRPr lang="en-GB" dirty="0" smtClean="0"/>
          </a:p>
        </p:txBody>
      </p:sp>
      <p:pic>
        <p:nvPicPr>
          <p:cNvPr id="4" name="Picture 3" descr="bridges_with names_outline_colour.jpg"/>
          <p:cNvPicPr>
            <a:picLocks noChangeAspect="1"/>
          </p:cNvPicPr>
          <p:nvPr/>
        </p:nvPicPr>
        <p:blipFill>
          <a:blip r:embed="rId3" cstate="print"/>
          <a:srcRect/>
          <a:stretch>
            <a:fillRect/>
          </a:stretch>
        </p:blipFill>
        <p:spPr bwMode="auto">
          <a:xfrm>
            <a:off x="1619672" y="6165304"/>
            <a:ext cx="5976664" cy="466725"/>
          </a:xfrm>
          <a:prstGeom prst="rect">
            <a:avLst/>
          </a:prstGeom>
          <a:noFill/>
          <a:ln w="9525">
            <a:noFill/>
            <a:miter lim="800000"/>
            <a:headEnd/>
            <a:tailEnd/>
          </a:ln>
        </p:spPr>
      </p:pic>
      <p:pic>
        <p:nvPicPr>
          <p:cNvPr id="5" name="Picture 4" descr="rbkclogo"/>
          <p:cNvPicPr/>
          <p:nvPr/>
        </p:nvPicPr>
        <p:blipFill>
          <a:blip r:embed="rId4" cstate="print"/>
          <a:srcRect/>
          <a:stretch>
            <a:fillRect/>
          </a:stretch>
        </p:blipFill>
        <p:spPr bwMode="auto">
          <a:xfrm>
            <a:off x="7596336" y="188640"/>
            <a:ext cx="1289485" cy="108012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 name="Picture 112"/>
          <p:cNvPicPr/>
          <p:nvPr/>
        </p:nvPicPr>
        <p:blipFill>
          <a:blip r:embed="rId3" cstate="print"/>
          <a:srcRect l="51410" r="992" b="66765"/>
          <a:stretch>
            <a:fillRect/>
          </a:stretch>
        </p:blipFill>
        <p:spPr bwMode="auto">
          <a:xfrm>
            <a:off x="4932040" y="1556792"/>
            <a:ext cx="4019664" cy="2448272"/>
          </a:xfrm>
          <a:prstGeom prst="rect">
            <a:avLst/>
          </a:prstGeom>
          <a:ln>
            <a:headEnd/>
            <a:tailEnd/>
          </a:ln>
        </p:spPr>
        <p:style>
          <a:lnRef idx="2">
            <a:schemeClr val="accent1"/>
          </a:lnRef>
          <a:fillRef idx="1">
            <a:schemeClr val="lt1"/>
          </a:fillRef>
          <a:effectRef idx="0">
            <a:schemeClr val="accent1"/>
          </a:effectRef>
          <a:fontRef idx="minor">
            <a:schemeClr val="dk1"/>
          </a:fontRef>
        </p:style>
      </p:pic>
      <p:pic>
        <p:nvPicPr>
          <p:cNvPr id="114" name="Picture 113" descr="bridges_with names_outline_colour.jpg"/>
          <p:cNvPicPr>
            <a:picLocks noChangeAspect="1"/>
          </p:cNvPicPr>
          <p:nvPr/>
        </p:nvPicPr>
        <p:blipFill>
          <a:blip r:embed="rId4" cstate="print"/>
          <a:srcRect/>
          <a:stretch>
            <a:fillRect/>
          </a:stretch>
        </p:blipFill>
        <p:spPr bwMode="auto">
          <a:xfrm>
            <a:off x="1619672" y="6165304"/>
            <a:ext cx="5976664" cy="466725"/>
          </a:xfrm>
          <a:prstGeom prst="rect">
            <a:avLst/>
          </a:prstGeom>
          <a:noFill/>
          <a:ln w="9525">
            <a:noFill/>
            <a:miter lim="800000"/>
            <a:headEnd/>
            <a:tailEnd/>
          </a:ln>
        </p:spPr>
      </p:pic>
      <p:sp>
        <p:nvSpPr>
          <p:cNvPr id="115" name="TextBox 114"/>
          <p:cNvSpPr txBox="1"/>
          <p:nvPr/>
        </p:nvSpPr>
        <p:spPr>
          <a:xfrm>
            <a:off x="395536" y="476672"/>
            <a:ext cx="1512168" cy="646331"/>
          </a:xfrm>
          <a:prstGeom prst="rect">
            <a:avLst/>
          </a:prstGeom>
          <a:noFill/>
        </p:spPr>
        <p:txBody>
          <a:bodyPr wrap="square" rtlCol="0">
            <a:spAutoFit/>
          </a:bodyPr>
          <a:lstStyle/>
          <a:p>
            <a:r>
              <a:rPr lang="en-GB" sz="3600" b="1" dirty="0" smtClean="0">
                <a:solidFill>
                  <a:schemeClr val="tx2"/>
                </a:solidFill>
              </a:rPr>
              <a:t>UK</a:t>
            </a:r>
            <a:r>
              <a:rPr lang="en-GB" sz="2400" b="1" dirty="0" smtClean="0">
                <a:solidFill>
                  <a:schemeClr val="tx2"/>
                </a:solidFill>
              </a:rPr>
              <a:t> </a:t>
            </a:r>
            <a:endParaRPr lang="en-GB" sz="2400" b="1" dirty="0">
              <a:solidFill>
                <a:schemeClr val="tx2"/>
              </a:solidFill>
            </a:endParaRPr>
          </a:p>
        </p:txBody>
      </p:sp>
      <p:sp>
        <p:nvSpPr>
          <p:cNvPr id="116" name="TextBox 115"/>
          <p:cNvSpPr txBox="1"/>
          <p:nvPr/>
        </p:nvSpPr>
        <p:spPr>
          <a:xfrm>
            <a:off x="4860032" y="548681"/>
            <a:ext cx="1944216" cy="646331"/>
          </a:xfrm>
          <a:prstGeom prst="rect">
            <a:avLst/>
          </a:prstGeom>
          <a:noFill/>
        </p:spPr>
        <p:txBody>
          <a:bodyPr wrap="square" rtlCol="0">
            <a:spAutoFit/>
          </a:bodyPr>
          <a:lstStyle/>
          <a:p>
            <a:r>
              <a:rPr lang="en-GB" sz="3600" b="1" dirty="0" smtClean="0">
                <a:solidFill>
                  <a:schemeClr val="tx2"/>
                </a:solidFill>
              </a:rPr>
              <a:t>London</a:t>
            </a:r>
            <a:r>
              <a:rPr lang="en-GB" sz="2400" b="1" dirty="0" smtClean="0">
                <a:solidFill>
                  <a:schemeClr val="tx2"/>
                </a:solidFill>
              </a:rPr>
              <a:t> </a:t>
            </a:r>
            <a:endParaRPr lang="en-GB" sz="2400" b="1" dirty="0">
              <a:solidFill>
                <a:schemeClr val="tx2"/>
              </a:solidFill>
            </a:endParaRPr>
          </a:p>
        </p:txBody>
      </p:sp>
      <p:pic>
        <p:nvPicPr>
          <p:cNvPr id="117" name="Picture 116" descr="rbkclogo"/>
          <p:cNvPicPr/>
          <p:nvPr/>
        </p:nvPicPr>
        <p:blipFill>
          <a:blip r:embed="rId5" cstate="print"/>
          <a:srcRect/>
          <a:stretch>
            <a:fillRect/>
          </a:stretch>
        </p:blipFill>
        <p:spPr bwMode="auto">
          <a:xfrm>
            <a:off x="7884368" y="260648"/>
            <a:ext cx="1001453" cy="792088"/>
          </a:xfrm>
          <a:prstGeom prst="rect">
            <a:avLst/>
          </a:prstGeom>
          <a:noFill/>
          <a:ln w="9525">
            <a:noFill/>
            <a:miter lim="800000"/>
            <a:headEnd/>
            <a:tailEnd/>
          </a:ln>
        </p:spPr>
      </p:pic>
      <p:grpSp>
        <p:nvGrpSpPr>
          <p:cNvPr id="445" name="Group 444"/>
          <p:cNvGrpSpPr/>
          <p:nvPr/>
        </p:nvGrpSpPr>
        <p:grpSpPr>
          <a:xfrm>
            <a:off x="323528" y="548680"/>
            <a:ext cx="4259263" cy="5330825"/>
            <a:chOff x="4644008" y="906487"/>
            <a:chExt cx="4259263" cy="5330825"/>
          </a:xfrm>
        </p:grpSpPr>
        <p:sp>
          <p:nvSpPr>
            <p:cNvPr id="446" name="Freeform 6"/>
            <p:cNvSpPr>
              <a:spLocks/>
            </p:cNvSpPr>
            <p:nvPr/>
          </p:nvSpPr>
          <p:spPr bwMode="auto">
            <a:xfrm>
              <a:off x="7064945" y="4321199"/>
              <a:ext cx="209550" cy="157163"/>
            </a:xfrm>
            <a:custGeom>
              <a:avLst/>
              <a:gdLst>
                <a:gd name="T0" fmla="*/ 2 w 94"/>
                <a:gd name="T1" fmla="*/ 24 h 70"/>
                <a:gd name="T2" fmla="*/ 6 w 94"/>
                <a:gd name="T3" fmla="*/ 24 h 70"/>
                <a:gd name="T4" fmla="*/ 9 w 94"/>
                <a:gd name="T5" fmla="*/ 24 h 70"/>
                <a:gd name="T6" fmla="*/ 14 w 94"/>
                <a:gd name="T7" fmla="*/ 24 h 70"/>
                <a:gd name="T8" fmla="*/ 17 w 94"/>
                <a:gd name="T9" fmla="*/ 27 h 70"/>
                <a:gd name="T10" fmla="*/ 18 w 94"/>
                <a:gd name="T11" fmla="*/ 30 h 70"/>
                <a:gd name="T12" fmla="*/ 23 w 94"/>
                <a:gd name="T13" fmla="*/ 30 h 70"/>
                <a:gd name="T14" fmla="*/ 26 w 94"/>
                <a:gd name="T15" fmla="*/ 26 h 70"/>
                <a:gd name="T16" fmla="*/ 32 w 94"/>
                <a:gd name="T17" fmla="*/ 25 h 70"/>
                <a:gd name="T18" fmla="*/ 34 w 94"/>
                <a:gd name="T19" fmla="*/ 30 h 70"/>
                <a:gd name="T20" fmla="*/ 35 w 94"/>
                <a:gd name="T21" fmla="*/ 34 h 70"/>
                <a:gd name="T22" fmla="*/ 38 w 94"/>
                <a:gd name="T23" fmla="*/ 32 h 70"/>
                <a:gd name="T24" fmla="*/ 44 w 94"/>
                <a:gd name="T25" fmla="*/ 33 h 70"/>
                <a:gd name="T26" fmla="*/ 44 w 94"/>
                <a:gd name="T27" fmla="*/ 40 h 70"/>
                <a:gd name="T28" fmla="*/ 42 w 94"/>
                <a:gd name="T29" fmla="*/ 43 h 70"/>
                <a:gd name="T30" fmla="*/ 39 w 94"/>
                <a:gd name="T31" fmla="*/ 46 h 70"/>
                <a:gd name="T32" fmla="*/ 41 w 94"/>
                <a:gd name="T33" fmla="*/ 48 h 70"/>
                <a:gd name="T34" fmla="*/ 45 w 94"/>
                <a:gd name="T35" fmla="*/ 52 h 70"/>
                <a:gd name="T36" fmla="*/ 49 w 94"/>
                <a:gd name="T37" fmla="*/ 50 h 70"/>
                <a:gd name="T38" fmla="*/ 51 w 94"/>
                <a:gd name="T39" fmla="*/ 50 h 70"/>
                <a:gd name="T40" fmla="*/ 55 w 94"/>
                <a:gd name="T41" fmla="*/ 52 h 70"/>
                <a:gd name="T42" fmla="*/ 60 w 94"/>
                <a:gd name="T43" fmla="*/ 54 h 70"/>
                <a:gd name="T44" fmla="*/ 61 w 94"/>
                <a:gd name="T45" fmla="*/ 59 h 70"/>
                <a:gd name="T46" fmla="*/ 59 w 94"/>
                <a:gd name="T47" fmla="*/ 64 h 70"/>
                <a:gd name="T48" fmla="*/ 59 w 94"/>
                <a:gd name="T49" fmla="*/ 64 h 70"/>
                <a:gd name="T50" fmla="*/ 55 w 94"/>
                <a:gd name="T51" fmla="*/ 66 h 70"/>
                <a:gd name="T52" fmla="*/ 53 w 94"/>
                <a:gd name="T53" fmla="*/ 69 h 70"/>
                <a:gd name="T54" fmla="*/ 55 w 94"/>
                <a:gd name="T55" fmla="*/ 70 h 70"/>
                <a:gd name="T56" fmla="*/ 55 w 94"/>
                <a:gd name="T57" fmla="*/ 68 h 70"/>
                <a:gd name="T58" fmla="*/ 59 w 94"/>
                <a:gd name="T59" fmla="*/ 67 h 70"/>
                <a:gd name="T60" fmla="*/ 62 w 94"/>
                <a:gd name="T61" fmla="*/ 66 h 70"/>
                <a:gd name="T62" fmla="*/ 65 w 94"/>
                <a:gd name="T63" fmla="*/ 66 h 70"/>
                <a:gd name="T64" fmla="*/ 70 w 94"/>
                <a:gd name="T65" fmla="*/ 64 h 70"/>
                <a:gd name="T66" fmla="*/ 75 w 94"/>
                <a:gd name="T67" fmla="*/ 63 h 70"/>
                <a:gd name="T68" fmla="*/ 75 w 94"/>
                <a:gd name="T69" fmla="*/ 61 h 70"/>
                <a:gd name="T70" fmla="*/ 77 w 94"/>
                <a:gd name="T71" fmla="*/ 57 h 70"/>
                <a:gd name="T72" fmla="*/ 77 w 94"/>
                <a:gd name="T73" fmla="*/ 57 h 70"/>
                <a:gd name="T74" fmla="*/ 79 w 94"/>
                <a:gd name="T75" fmla="*/ 55 h 70"/>
                <a:gd name="T76" fmla="*/ 85 w 94"/>
                <a:gd name="T77" fmla="*/ 52 h 70"/>
                <a:gd name="T78" fmla="*/ 85 w 94"/>
                <a:gd name="T79" fmla="*/ 51 h 70"/>
                <a:gd name="T80" fmla="*/ 86 w 94"/>
                <a:gd name="T81" fmla="*/ 48 h 70"/>
                <a:gd name="T82" fmla="*/ 92 w 94"/>
                <a:gd name="T83" fmla="*/ 44 h 70"/>
                <a:gd name="T84" fmla="*/ 93 w 94"/>
                <a:gd name="T85" fmla="*/ 44 h 70"/>
                <a:gd name="T86" fmla="*/ 93 w 94"/>
                <a:gd name="T87" fmla="*/ 40 h 70"/>
                <a:gd name="T88" fmla="*/ 91 w 94"/>
                <a:gd name="T89" fmla="*/ 36 h 70"/>
                <a:gd name="T90" fmla="*/ 89 w 94"/>
                <a:gd name="T91" fmla="*/ 35 h 70"/>
                <a:gd name="T92" fmla="*/ 83 w 94"/>
                <a:gd name="T93" fmla="*/ 32 h 70"/>
                <a:gd name="T94" fmla="*/ 75 w 94"/>
                <a:gd name="T95" fmla="*/ 27 h 70"/>
                <a:gd name="T96" fmla="*/ 75 w 94"/>
                <a:gd name="T97" fmla="*/ 28 h 70"/>
                <a:gd name="T98" fmla="*/ 73 w 94"/>
                <a:gd name="T99" fmla="*/ 29 h 70"/>
                <a:gd name="T100" fmla="*/ 70 w 94"/>
                <a:gd name="T101" fmla="*/ 27 h 70"/>
                <a:gd name="T102" fmla="*/ 69 w 94"/>
                <a:gd name="T103" fmla="*/ 25 h 70"/>
                <a:gd name="T104" fmla="*/ 40 w 94"/>
                <a:gd name="T105" fmla="*/ 2 h 70"/>
                <a:gd name="T106" fmla="*/ 34 w 94"/>
                <a:gd name="T107" fmla="*/ 0 h 70"/>
                <a:gd name="T108" fmla="*/ 26 w 94"/>
                <a:gd name="T109" fmla="*/ 1 h 70"/>
                <a:gd name="T110" fmla="*/ 0 w 94"/>
                <a:gd name="T111" fmla="*/ 15 h 70"/>
                <a:gd name="T112" fmla="*/ 2 w 94"/>
                <a:gd name="T113" fmla="*/ 1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70">
                  <a:moveTo>
                    <a:pt x="2" y="17"/>
                  </a:moveTo>
                  <a:cubicBezTo>
                    <a:pt x="2" y="24"/>
                    <a:pt x="2" y="24"/>
                    <a:pt x="2" y="24"/>
                  </a:cubicBezTo>
                  <a:cubicBezTo>
                    <a:pt x="4" y="24"/>
                    <a:pt x="4" y="24"/>
                    <a:pt x="4" y="24"/>
                  </a:cubicBezTo>
                  <a:cubicBezTo>
                    <a:pt x="4" y="24"/>
                    <a:pt x="5" y="24"/>
                    <a:pt x="6" y="24"/>
                  </a:cubicBezTo>
                  <a:cubicBezTo>
                    <a:pt x="7" y="24"/>
                    <a:pt x="8" y="24"/>
                    <a:pt x="9" y="24"/>
                  </a:cubicBezTo>
                  <a:cubicBezTo>
                    <a:pt x="9" y="24"/>
                    <a:pt x="9" y="24"/>
                    <a:pt x="9" y="24"/>
                  </a:cubicBezTo>
                  <a:cubicBezTo>
                    <a:pt x="11" y="24"/>
                    <a:pt x="11" y="24"/>
                    <a:pt x="11" y="24"/>
                  </a:cubicBezTo>
                  <a:cubicBezTo>
                    <a:pt x="14" y="24"/>
                    <a:pt x="14" y="24"/>
                    <a:pt x="14" y="24"/>
                  </a:cubicBezTo>
                  <a:cubicBezTo>
                    <a:pt x="15" y="24"/>
                    <a:pt x="15" y="25"/>
                    <a:pt x="15" y="25"/>
                  </a:cubicBezTo>
                  <a:cubicBezTo>
                    <a:pt x="17" y="27"/>
                    <a:pt x="17" y="27"/>
                    <a:pt x="17" y="27"/>
                  </a:cubicBezTo>
                  <a:cubicBezTo>
                    <a:pt x="18" y="27"/>
                    <a:pt x="18" y="28"/>
                    <a:pt x="18" y="28"/>
                  </a:cubicBezTo>
                  <a:cubicBezTo>
                    <a:pt x="18" y="30"/>
                    <a:pt x="18" y="30"/>
                    <a:pt x="18" y="30"/>
                  </a:cubicBezTo>
                  <a:cubicBezTo>
                    <a:pt x="19" y="30"/>
                    <a:pt x="19" y="30"/>
                    <a:pt x="19" y="30"/>
                  </a:cubicBezTo>
                  <a:cubicBezTo>
                    <a:pt x="23" y="30"/>
                    <a:pt x="23" y="30"/>
                    <a:pt x="23" y="30"/>
                  </a:cubicBezTo>
                  <a:cubicBezTo>
                    <a:pt x="24" y="30"/>
                    <a:pt x="24" y="30"/>
                    <a:pt x="24" y="30"/>
                  </a:cubicBezTo>
                  <a:cubicBezTo>
                    <a:pt x="26" y="26"/>
                    <a:pt x="26" y="26"/>
                    <a:pt x="26" y="26"/>
                  </a:cubicBezTo>
                  <a:cubicBezTo>
                    <a:pt x="26" y="25"/>
                    <a:pt x="27" y="25"/>
                    <a:pt x="28" y="25"/>
                  </a:cubicBezTo>
                  <a:cubicBezTo>
                    <a:pt x="32" y="25"/>
                    <a:pt x="32" y="25"/>
                    <a:pt x="32" y="25"/>
                  </a:cubicBezTo>
                  <a:cubicBezTo>
                    <a:pt x="33" y="25"/>
                    <a:pt x="34" y="26"/>
                    <a:pt x="34" y="27"/>
                  </a:cubicBezTo>
                  <a:cubicBezTo>
                    <a:pt x="34" y="30"/>
                    <a:pt x="34" y="30"/>
                    <a:pt x="34" y="30"/>
                  </a:cubicBezTo>
                  <a:cubicBezTo>
                    <a:pt x="34" y="30"/>
                    <a:pt x="35" y="31"/>
                    <a:pt x="35" y="32"/>
                  </a:cubicBezTo>
                  <a:cubicBezTo>
                    <a:pt x="35" y="34"/>
                    <a:pt x="35" y="34"/>
                    <a:pt x="35" y="34"/>
                  </a:cubicBezTo>
                  <a:cubicBezTo>
                    <a:pt x="35" y="33"/>
                    <a:pt x="36" y="33"/>
                    <a:pt x="36" y="33"/>
                  </a:cubicBezTo>
                  <a:cubicBezTo>
                    <a:pt x="38" y="32"/>
                    <a:pt x="38" y="32"/>
                    <a:pt x="38" y="32"/>
                  </a:cubicBezTo>
                  <a:cubicBezTo>
                    <a:pt x="39" y="32"/>
                    <a:pt x="40" y="31"/>
                    <a:pt x="42" y="31"/>
                  </a:cubicBezTo>
                  <a:cubicBezTo>
                    <a:pt x="43" y="32"/>
                    <a:pt x="43" y="32"/>
                    <a:pt x="44" y="33"/>
                  </a:cubicBezTo>
                  <a:cubicBezTo>
                    <a:pt x="45" y="35"/>
                    <a:pt x="44" y="37"/>
                    <a:pt x="44" y="38"/>
                  </a:cubicBezTo>
                  <a:cubicBezTo>
                    <a:pt x="44" y="40"/>
                    <a:pt x="44" y="40"/>
                    <a:pt x="44" y="40"/>
                  </a:cubicBezTo>
                  <a:cubicBezTo>
                    <a:pt x="44" y="41"/>
                    <a:pt x="44" y="42"/>
                    <a:pt x="44" y="42"/>
                  </a:cubicBezTo>
                  <a:cubicBezTo>
                    <a:pt x="43" y="42"/>
                    <a:pt x="43" y="43"/>
                    <a:pt x="42" y="43"/>
                  </a:cubicBezTo>
                  <a:cubicBezTo>
                    <a:pt x="41" y="43"/>
                    <a:pt x="41" y="43"/>
                    <a:pt x="41" y="43"/>
                  </a:cubicBezTo>
                  <a:cubicBezTo>
                    <a:pt x="39" y="46"/>
                    <a:pt x="39" y="46"/>
                    <a:pt x="39" y="46"/>
                  </a:cubicBezTo>
                  <a:cubicBezTo>
                    <a:pt x="39" y="47"/>
                    <a:pt x="39" y="47"/>
                    <a:pt x="39" y="47"/>
                  </a:cubicBezTo>
                  <a:cubicBezTo>
                    <a:pt x="40" y="47"/>
                    <a:pt x="40" y="47"/>
                    <a:pt x="41" y="48"/>
                  </a:cubicBezTo>
                  <a:cubicBezTo>
                    <a:pt x="45" y="52"/>
                    <a:pt x="45" y="52"/>
                    <a:pt x="45" y="52"/>
                  </a:cubicBezTo>
                  <a:cubicBezTo>
                    <a:pt x="45" y="52"/>
                    <a:pt x="45" y="52"/>
                    <a:pt x="45" y="52"/>
                  </a:cubicBezTo>
                  <a:cubicBezTo>
                    <a:pt x="46" y="51"/>
                    <a:pt x="46" y="51"/>
                    <a:pt x="46" y="51"/>
                  </a:cubicBezTo>
                  <a:cubicBezTo>
                    <a:pt x="49" y="50"/>
                    <a:pt x="49" y="50"/>
                    <a:pt x="49" y="50"/>
                  </a:cubicBezTo>
                  <a:cubicBezTo>
                    <a:pt x="49" y="50"/>
                    <a:pt x="49" y="50"/>
                    <a:pt x="50" y="50"/>
                  </a:cubicBezTo>
                  <a:cubicBezTo>
                    <a:pt x="51" y="50"/>
                    <a:pt x="51" y="50"/>
                    <a:pt x="51" y="50"/>
                  </a:cubicBezTo>
                  <a:cubicBezTo>
                    <a:pt x="52" y="50"/>
                    <a:pt x="52" y="51"/>
                    <a:pt x="52" y="51"/>
                  </a:cubicBezTo>
                  <a:cubicBezTo>
                    <a:pt x="55" y="52"/>
                    <a:pt x="55" y="52"/>
                    <a:pt x="55" y="52"/>
                  </a:cubicBezTo>
                  <a:cubicBezTo>
                    <a:pt x="58" y="52"/>
                    <a:pt x="58" y="52"/>
                    <a:pt x="58" y="52"/>
                  </a:cubicBezTo>
                  <a:cubicBezTo>
                    <a:pt x="59" y="52"/>
                    <a:pt x="60" y="53"/>
                    <a:pt x="60" y="54"/>
                  </a:cubicBezTo>
                  <a:cubicBezTo>
                    <a:pt x="60" y="57"/>
                    <a:pt x="60" y="57"/>
                    <a:pt x="60" y="57"/>
                  </a:cubicBezTo>
                  <a:cubicBezTo>
                    <a:pt x="61" y="58"/>
                    <a:pt x="61" y="58"/>
                    <a:pt x="61" y="59"/>
                  </a:cubicBezTo>
                  <a:cubicBezTo>
                    <a:pt x="61" y="62"/>
                    <a:pt x="61" y="62"/>
                    <a:pt x="61" y="62"/>
                  </a:cubicBezTo>
                  <a:cubicBezTo>
                    <a:pt x="61" y="63"/>
                    <a:pt x="61" y="64"/>
                    <a:pt x="59" y="64"/>
                  </a:cubicBezTo>
                  <a:cubicBezTo>
                    <a:pt x="59" y="64"/>
                    <a:pt x="59" y="64"/>
                    <a:pt x="59" y="64"/>
                  </a:cubicBezTo>
                  <a:cubicBezTo>
                    <a:pt x="59" y="64"/>
                    <a:pt x="59" y="64"/>
                    <a:pt x="59" y="64"/>
                  </a:cubicBezTo>
                  <a:cubicBezTo>
                    <a:pt x="59" y="65"/>
                    <a:pt x="58" y="66"/>
                    <a:pt x="57" y="66"/>
                  </a:cubicBezTo>
                  <a:cubicBezTo>
                    <a:pt x="55" y="66"/>
                    <a:pt x="55" y="66"/>
                    <a:pt x="55" y="66"/>
                  </a:cubicBezTo>
                  <a:cubicBezTo>
                    <a:pt x="54" y="67"/>
                    <a:pt x="54" y="68"/>
                    <a:pt x="53" y="69"/>
                  </a:cubicBezTo>
                  <a:cubicBezTo>
                    <a:pt x="53" y="69"/>
                    <a:pt x="53" y="69"/>
                    <a:pt x="53" y="69"/>
                  </a:cubicBezTo>
                  <a:cubicBezTo>
                    <a:pt x="53" y="70"/>
                    <a:pt x="53" y="70"/>
                    <a:pt x="53" y="70"/>
                  </a:cubicBezTo>
                  <a:cubicBezTo>
                    <a:pt x="55" y="70"/>
                    <a:pt x="55" y="70"/>
                    <a:pt x="55" y="70"/>
                  </a:cubicBezTo>
                  <a:cubicBezTo>
                    <a:pt x="55" y="69"/>
                    <a:pt x="55" y="69"/>
                    <a:pt x="55" y="69"/>
                  </a:cubicBezTo>
                  <a:cubicBezTo>
                    <a:pt x="55" y="68"/>
                    <a:pt x="55" y="68"/>
                    <a:pt x="55" y="68"/>
                  </a:cubicBezTo>
                  <a:cubicBezTo>
                    <a:pt x="56" y="67"/>
                    <a:pt x="56" y="67"/>
                    <a:pt x="57" y="67"/>
                  </a:cubicBezTo>
                  <a:cubicBezTo>
                    <a:pt x="59" y="67"/>
                    <a:pt x="59" y="67"/>
                    <a:pt x="59" y="67"/>
                  </a:cubicBezTo>
                  <a:cubicBezTo>
                    <a:pt x="61" y="66"/>
                    <a:pt x="61" y="66"/>
                    <a:pt x="61" y="66"/>
                  </a:cubicBezTo>
                  <a:cubicBezTo>
                    <a:pt x="61" y="66"/>
                    <a:pt x="61" y="66"/>
                    <a:pt x="62" y="66"/>
                  </a:cubicBezTo>
                  <a:cubicBezTo>
                    <a:pt x="64" y="66"/>
                    <a:pt x="64" y="66"/>
                    <a:pt x="64" y="66"/>
                  </a:cubicBezTo>
                  <a:cubicBezTo>
                    <a:pt x="65" y="66"/>
                    <a:pt x="65" y="66"/>
                    <a:pt x="65" y="66"/>
                  </a:cubicBezTo>
                  <a:cubicBezTo>
                    <a:pt x="68" y="65"/>
                    <a:pt x="70" y="64"/>
                    <a:pt x="70" y="64"/>
                  </a:cubicBezTo>
                  <a:cubicBezTo>
                    <a:pt x="70" y="64"/>
                    <a:pt x="70" y="64"/>
                    <a:pt x="70" y="64"/>
                  </a:cubicBezTo>
                  <a:cubicBezTo>
                    <a:pt x="72" y="64"/>
                    <a:pt x="72" y="64"/>
                    <a:pt x="72" y="64"/>
                  </a:cubicBezTo>
                  <a:cubicBezTo>
                    <a:pt x="75" y="63"/>
                    <a:pt x="75" y="63"/>
                    <a:pt x="75" y="63"/>
                  </a:cubicBezTo>
                  <a:cubicBezTo>
                    <a:pt x="75" y="62"/>
                    <a:pt x="75" y="62"/>
                    <a:pt x="75" y="62"/>
                  </a:cubicBezTo>
                  <a:cubicBezTo>
                    <a:pt x="75" y="61"/>
                    <a:pt x="75" y="61"/>
                    <a:pt x="75" y="61"/>
                  </a:cubicBezTo>
                  <a:cubicBezTo>
                    <a:pt x="75" y="59"/>
                    <a:pt x="75" y="59"/>
                    <a:pt x="75" y="59"/>
                  </a:cubicBezTo>
                  <a:cubicBezTo>
                    <a:pt x="75" y="58"/>
                    <a:pt x="76" y="58"/>
                    <a:pt x="77" y="57"/>
                  </a:cubicBezTo>
                  <a:cubicBezTo>
                    <a:pt x="77" y="57"/>
                    <a:pt x="77" y="57"/>
                    <a:pt x="77" y="57"/>
                  </a:cubicBezTo>
                  <a:cubicBezTo>
                    <a:pt x="77" y="57"/>
                    <a:pt x="77" y="57"/>
                    <a:pt x="77" y="57"/>
                  </a:cubicBezTo>
                  <a:cubicBezTo>
                    <a:pt x="78" y="56"/>
                    <a:pt x="78" y="56"/>
                    <a:pt x="78" y="56"/>
                  </a:cubicBezTo>
                  <a:cubicBezTo>
                    <a:pt x="78" y="55"/>
                    <a:pt x="78" y="55"/>
                    <a:pt x="79" y="55"/>
                  </a:cubicBezTo>
                  <a:cubicBezTo>
                    <a:pt x="81" y="53"/>
                    <a:pt x="81" y="53"/>
                    <a:pt x="81" y="53"/>
                  </a:cubicBezTo>
                  <a:cubicBezTo>
                    <a:pt x="85" y="52"/>
                    <a:pt x="85" y="52"/>
                    <a:pt x="85" y="52"/>
                  </a:cubicBezTo>
                  <a:cubicBezTo>
                    <a:pt x="85" y="52"/>
                    <a:pt x="85" y="52"/>
                    <a:pt x="85" y="51"/>
                  </a:cubicBezTo>
                  <a:cubicBezTo>
                    <a:pt x="85" y="51"/>
                    <a:pt x="85" y="51"/>
                    <a:pt x="85" y="51"/>
                  </a:cubicBezTo>
                  <a:cubicBezTo>
                    <a:pt x="85" y="50"/>
                    <a:pt x="85" y="50"/>
                    <a:pt x="85" y="50"/>
                  </a:cubicBezTo>
                  <a:cubicBezTo>
                    <a:pt x="84" y="49"/>
                    <a:pt x="85" y="48"/>
                    <a:pt x="86" y="48"/>
                  </a:cubicBezTo>
                  <a:cubicBezTo>
                    <a:pt x="87" y="47"/>
                    <a:pt x="90" y="45"/>
                    <a:pt x="90" y="45"/>
                  </a:cubicBezTo>
                  <a:cubicBezTo>
                    <a:pt x="90" y="44"/>
                    <a:pt x="91" y="44"/>
                    <a:pt x="92" y="44"/>
                  </a:cubicBezTo>
                  <a:cubicBezTo>
                    <a:pt x="92" y="45"/>
                    <a:pt x="92" y="45"/>
                    <a:pt x="92" y="45"/>
                  </a:cubicBezTo>
                  <a:cubicBezTo>
                    <a:pt x="93" y="44"/>
                    <a:pt x="93" y="44"/>
                    <a:pt x="93" y="44"/>
                  </a:cubicBezTo>
                  <a:cubicBezTo>
                    <a:pt x="93" y="43"/>
                    <a:pt x="94" y="43"/>
                    <a:pt x="94" y="43"/>
                  </a:cubicBezTo>
                  <a:cubicBezTo>
                    <a:pt x="93" y="42"/>
                    <a:pt x="92" y="41"/>
                    <a:pt x="93" y="40"/>
                  </a:cubicBezTo>
                  <a:cubicBezTo>
                    <a:pt x="93" y="39"/>
                    <a:pt x="93" y="39"/>
                    <a:pt x="93" y="39"/>
                  </a:cubicBezTo>
                  <a:cubicBezTo>
                    <a:pt x="92" y="37"/>
                    <a:pt x="91" y="36"/>
                    <a:pt x="91" y="36"/>
                  </a:cubicBezTo>
                  <a:cubicBezTo>
                    <a:pt x="90" y="36"/>
                    <a:pt x="90" y="36"/>
                    <a:pt x="90" y="35"/>
                  </a:cubicBezTo>
                  <a:cubicBezTo>
                    <a:pt x="90" y="35"/>
                    <a:pt x="90" y="35"/>
                    <a:pt x="89" y="35"/>
                  </a:cubicBezTo>
                  <a:cubicBezTo>
                    <a:pt x="87" y="35"/>
                    <a:pt x="87" y="35"/>
                    <a:pt x="87" y="35"/>
                  </a:cubicBezTo>
                  <a:cubicBezTo>
                    <a:pt x="87" y="34"/>
                    <a:pt x="85" y="34"/>
                    <a:pt x="83" y="32"/>
                  </a:cubicBezTo>
                  <a:cubicBezTo>
                    <a:pt x="81" y="31"/>
                    <a:pt x="79" y="29"/>
                    <a:pt x="78" y="29"/>
                  </a:cubicBezTo>
                  <a:cubicBezTo>
                    <a:pt x="75" y="27"/>
                    <a:pt x="75" y="27"/>
                    <a:pt x="75" y="27"/>
                  </a:cubicBezTo>
                  <a:cubicBezTo>
                    <a:pt x="75" y="28"/>
                    <a:pt x="75" y="28"/>
                    <a:pt x="75" y="28"/>
                  </a:cubicBezTo>
                  <a:cubicBezTo>
                    <a:pt x="75" y="28"/>
                    <a:pt x="75" y="28"/>
                    <a:pt x="75" y="28"/>
                  </a:cubicBezTo>
                  <a:cubicBezTo>
                    <a:pt x="74" y="29"/>
                    <a:pt x="74" y="29"/>
                    <a:pt x="74" y="29"/>
                  </a:cubicBezTo>
                  <a:cubicBezTo>
                    <a:pt x="73" y="29"/>
                    <a:pt x="73" y="29"/>
                    <a:pt x="73" y="29"/>
                  </a:cubicBezTo>
                  <a:cubicBezTo>
                    <a:pt x="72" y="28"/>
                    <a:pt x="72" y="28"/>
                    <a:pt x="72" y="28"/>
                  </a:cubicBezTo>
                  <a:cubicBezTo>
                    <a:pt x="70" y="27"/>
                    <a:pt x="70" y="27"/>
                    <a:pt x="70" y="27"/>
                  </a:cubicBezTo>
                  <a:cubicBezTo>
                    <a:pt x="70" y="26"/>
                    <a:pt x="70" y="26"/>
                    <a:pt x="70" y="26"/>
                  </a:cubicBezTo>
                  <a:cubicBezTo>
                    <a:pt x="69" y="25"/>
                    <a:pt x="69" y="25"/>
                    <a:pt x="69" y="25"/>
                  </a:cubicBezTo>
                  <a:cubicBezTo>
                    <a:pt x="68" y="24"/>
                    <a:pt x="68" y="24"/>
                    <a:pt x="68" y="24"/>
                  </a:cubicBezTo>
                  <a:cubicBezTo>
                    <a:pt x="40" y="2"/>
                    <a:pt x="40" y="2"/>
                    <a:pt x="40" y="2"/>
                  </a:cubicBezTo>
                  <a:cubicBezTo>
                    <a:pt x="37" y="1"/>
                    <a:pt x="37" y="1"/>
                    <a:pt x="37" y="1"/>
                  </a:cubicBezTo>
                  <a:cubicBezTo>
                    <a:pt x="34" y="0"/>
                    <a:pt x="34" y="0"/>
                    <a:pt x="34" y="0"/>
                  </a:cubicBezTo>
                  <a:cubicBezTo>
                    <a:pt x="29" y="1"/>
                    <a:pt x="29" y="1"/>
                    <a:pt x="29" y="1"/>
                  </a:cubicBezTo>
                  <a:cubicBezTo>
                    <a:pt x="26" y="1"/>
                    <a:pt x="26" y="1"/>
                    <a:pt x="26" y="1"/>
                  </a:cubicBezTo>
                  <a:cubicBezTo>
                    <a:pt x="14" y="8"/>
                    <a:pt x="14" y="8"/>
                    <a:pt x="14" y="8"/>
                  </a:cubicBezTo>
                  <a:cubicBezTo>
                    <a:pt x="0" y="15"/>
                    <a:pt x="0" y="15"/>
                    <a:pt x="0" y="15"/>
                  </a:cubicBezTo>
                  <a:cubicBezTo>
                    <a:pt x="1" y="15"/>
                    <a:pt x="1" y="15"/>
                    <a:pt x="1" y="15"/>
                  </a:cubicBezTo>
                  <a:cubicBezTo>
                    <a:pt x="2" y="15"/>
                    <a:pt x="2" y="16"/>
                    <a:pt x="2" y="17"/>
                  </a:cubicBezTo>
                  <a:close/>
                </a:path>
              </a:pathLst>
            </a:custGeom>
            <a:solidFill>
              <a:srgbClr val="252525"/>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47" name="Freeform 7"/>
            <p:cNvSpPr>
              <a:spLocks/>
            </p:cNvSpPr>
            <p:nvPr/>
          </p:nvSpPr>
          <p:spPr bwMode="auto">
            <a:xfrm>
              <a:off x="6987158" y="4357712"/>
              <a:ext cx="306388" cy="285750"/>
            </a:xfrm>
            <a:custGeom>
              <a:avLst/>
              <a:gdLst>
                <a:gd name="T0" fmla="*/ 11 w 138"/>
                <a:gd name="T1" fmla="*/ 9 h 128"/>
                <a:gd name="T2" fmla="*/ 4 w 138"/>
                <a:gd name="T3" fmla="*/ 13 h 128"/>
                <a:gd name="T4" fmla="*/ 3 w 138"/>
                <a:gd name="T5" fmla="*/ 19 h 128"/>
                <a:gd name="T6" fmla="*/ 1 w 138"/>
                <a:gd name="T7" fmla="*/ 28 h 128"/>
                <a:gd name="T8" fmla="*/ 3 w 138"/>
                <a:gd name="T9" fmla="*/ 32 h 128"/>
                <a:gd name="T10" fmla="*/ 12 w 138"/>
                <a:gd name="T11" fmla="*/ 37 h 128"/>
                <a:gd name="T12" fmla="*/ 1 w 138"/>
                <a:gd name="T13" fmla="*/ 43 h 128"/>
                <a:gd name="T14" fmla="*/ 3 w 138"/>
                <a:gd name="T15" fmla="*/ 53 h 128"/>
                <a:gd name="T16" fmla="*/ 4 w 138"/>
                <a:gd name="T17" fmla="*/ 62 h 128"/>
                <a:gd name="T18" fmla="*/ 12 w 138"/>
                <a:gd name="T19" fmla="*/ 66 h 128"/>
                <a:gd name="T20" fmla="*/ 20 w 138"/>
                <a:gd name="T21" fmla="*/ 71 h 128"/>
                <a:gd name="T22" fmla="*/ 28 w 138"/>
                <a:gd name="T23" fmla="*/ 67 h 128"/>
                <a:gd name="T24" fmla="*/ 32 w 138"/>
                <a:gd name="T25" fmla="*/ 77 h 128"/>
                <a:gd name="T26" fmla="*/ 41 w 138"/>
                <a:gd name="T27" fmla="*/ 77 h 128"/>
                <a:gd name="T28" fmla="*/ 52 w 138"/>
                <a:gd name="T29" fmla="*/ 76 h 128"/>
                <a:gd name="T30" fmla="*/ 44 w 138"/>
                <a:gd name="T31" fmla="*/ 66 h 128"/>
                <a:gd name="T32" fmla="*/ 59 w 138"/>
                <a:gd name="T33" fmla="*/ 56 h 128"/>
                <a:gd name="T34" fmla="*/ 70 w 138"/>
                <a:gd name="T35" fmla="*/ 63 h 128"/>
                <a:gd name="T36" fmla="*/ 76 w 138"/>
                <a:gd name="T37" fmla="*/ 68 h 128"/>
                <a:gd name="T38" fmla="*/ 85 w 138"/>
                <a:gd name="T39" fmla="*/ 73 h 128"/>
                <a:gd name="T40" fmla="*/ 91 w 138"/>
                <a:gd name="T41" fmla="*/ 79 h 128"/>
                <a:gd name="T42" fmla="*/ 91 w 138"/>
                <a:gd name="T43" fmla="*/ 87 h 128"/>
                <a:gd name="T44" fmla="*/ 82 w 138"/>
                <a:gd name="T45" fmla="*/ 88 h 128"/>
                <a:gd name="T46" fmla="*/ 75 w 138"/>
                <a:gd name="T47" fmla="*/ 91 h 128"/>
                <a:gd name="T48" fmla="*/ 66 w 138"/>
                <a:gd name="T49" fmla="*/ 105 h 128"/>
                <a:gd name="T50" fmla="*/ 68 w 138"/>
                <a:gd name="T51" fmla="*/ 110 h 128"/>
                <a:gd name="T52" fmla="*/ 75 w 138"/>
                <a:gd name="T53" fmla="*/ 116 h 128"/>
                <a:gd name="T54" fmla="*/ 79 w 138"/>
                <a:gd name="T55" fmla="*/ 123 h 128"/>
                <a:gd name="T56" fmla="*/ 88 w 138"/>
                <a:gd name="T57" fmla="*/ 125 h 128"/>
                <a:gd name="T58" fmla="*/ 97 w 138"/>
                <a:gd name="T59" fmla="*/ 121 h 128"/>
                <a:gd name="T60" fmla="*/ 97 w 138"/>
                <a:gd name="T61" fmla="*/ 117 h 128"/>
                <a:gd name="T62" fmla="*/ 96 w 138"/>
                <a:gd name="T63" fmla="*/ 108 h 128"/>
                <a:gd name="T64" fmla="*/ 97 w 138"/>
                <a:gd name="T65" fmla="*/ 101 h 128"/>
                <a:gd name="T66" fmla="*/ 107 w 138"/>
                <a:gd name="T67" fmla="*/ 97 h 128"/>
                <a:gd name="T68" fmla="*/ 110 w 138"/>
                <a:gd name="T69" fmla="*/ 92 h 128"/>
                <a:gd name="T70" fmla="*/ 117 w 138"/>
                <a:gd name="T71" fmla="*/ 87 h 128"/>
                <a:gd name="T72" fmla="*/ 122 w 138"/>
                <a:gd name="T73" fmla="*/ 80 h 128"/>
                <a:gd name="T74" fmla="*/ 128 w 138"/>
                <a:gd name="T75" fmla="*/ 72 h 128"/>
                <a:gd name="T76" fmla="*/ 138 w 138"/>
                <a:gd name="T77" fmla="*/ 65 h 128"/>
                <a:gd name="T78" fmla="*/ 131 w 138"/>
                <a:gd name="T79" fmla="*/ 43 h 128"/>
                <a:gd name="T80" fmla="*/ 123 w 138"/>
                <a:gd name="T81" fmla="*/ 39 h 128"/>
                <a:gd name="T82" fmla="*/ 114 w 138"/>
                <a:gd name="T83" fmla="*/ 45 h 128"/>
                <a:gd name="T84" fmla="*/ 106 w 138"/>
                <a:gd name="T85" fmla="*/ 52 h 128"/>
                <a:gd name="T86" fmla="*/ 95 w 138"/>
                <a:gd name="T87" fmla="*/ 55 h 128"/>
                <a:gd name="T88" fmla="*/ 87 w 138"/>
                <a:gd name="T89" fmla="*/ 58 h 128"/>
                <a:gd name="T90" fmla="*/ 87 w 138"/>
                <a:gd name="T91" fmla="*/ 47 h 128"/>
                <a:gd name="T92" fmla="*/ 91 w 138"/>
                <a:gd name="T93" fmla="*/ 43 h 128"/>
                <a:gd name="T94" fmla="*/ 85 w 138"/>
                <a:gd name="T95" fmla="*/ 38 h 128"/>
                <a:gd name="T96" fmla="*/ 73 w 138"/>
                <a:gd name="T97" fmla="*/ 35 h 128"/>
                <a:gd name="T98" fmla="*/ 73 w 138"/>
                <a:gd name="T99" fmla="*/ 24 h 128"/>
                <a:gd name="T100" fmla="*/ 75 w 138"/>
                <a:gd name="T101" fmla="*/ 19 h 128"/>
                <a:gd name="T102" fmla="*/ 70 w 138"/>
                <a:gd name="T103" fmla="*/ 24 h 128"/>
                <a:gd name="T104" fmla="*/ 65 w 138"/>
                <a:gd name="T105" fmla="*/ 13 h 128"/>
                <a:gd name="T106" fmla="*/ 53 w 138"/>
                <a:gd name="T107" fmla="*/ 18 h 128"/>
                <a:gd name="T108" fmla="*/ 48 w 138"/>
                <a:gd name="T109" fmla="*/ 12 h 128"/>
                <a:gd name="T110" fmla="*/ 35 w 138"/>
                <a:gd name="T111" fmla="*/ 12 h 128"/>
                <a:gd name="T112" fmla="*/ 27 w 138"/>
                <a:gd name="T113" fmla="*/ 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8" h="128">
                  <a:moveTo>
                    <a:pt x="11" y="6"/>
                  </a:moveTo>
                  <a:cubicBezTo>
                    <a:pt x="11" y="6"/>
                    <a:pt x="11" y="6"/>
                    <a:pt x="11" y="8"/>
                  </a:cubicBezTo>
                  <a:cubicBezTo>
                    <a:pt x="11" y="8"/>
                    <a:pt x="11" y="8"/>
                    <a:pt x="11" y="9"/>
                  </a:cubicBezTo>
                  <a:cubicBezTo>
                    <a:pt x="11" y="9"/>
                    <a:pt x="11" y="9"/>
                    <a:pt x="11" y="9"/>
                  </a:cubicBezTo>
                  <a:cubicBezTo>
                    <a:pt x="11" y="9"/>
                    <a:pt x="11" y="9"/>
                    <a:pt x="11" y="9"/>
                  </a:cubicBezTo>
                  <a:cubicBezTo>
                    <a:pt x="10" y="11"/>
                    <a:pt x="9" y="11"/>
                    <a:pt x="9" y="12"/>
                  </a:cubicBezTo>
                  <a:cubicBezTo>
                    <a:pt x="8" y="12"/>
                    <a:pt x="8" y="12"/>
                    <a:pt x="8" y="12"/>
                  </a:cubicBezTo>
                  <a:cubicBezTo>
                    <a:pt x="7" y="13"/>
                    <a:pt x="6" y="14"/>
                    <a:pt x="5" y="13"/>
                  </a:cubicBezTo>
                  <a:cubicBezTo>
                    <a:pt x="5" y="13"/>
                    <a:pt x="5" y="13"/>
                    <a:pt x="4" y="13"/>
                  </a:cubicBezTo>
                  <a:cubicBezTo>
                    <a:pt x="4" y="13"/>
                    <a:pt x="4" y="13"/>
                    <a:pt x="4" y="13"/>
                  </a:cubicBezTo>
                  <a:cubicBezTo>
                    <a:pt x="3" y="13"/>
                    <a:pt x="3" y="13"/>
                    <a:pt x="3" y="13"/>
                  </a:cubicBezTo>
                  <a:cubicBezTo>
                    <a:pt x="3" y="14"/>
                    <a:pt x="3" y="14"/>
                    <a:pt x="3" y="14"/>
                  </a:cubicBezTo>
                  <a:cubicBezTo>
                    <a:pt x="3" y="17"/>
                    <a:pt x="3" y="17"/>
                    <a:pt x="3" y="17"/>
                  </a:cubicBezTo>
                  <a:cubicBezTo>
                    <a:pt x="3" y="18"/>
                    <a:pt x="3" y="18"/>
                    <a:pt x="3" y="18"/>
                  </a:cubicBezTo>
                  <a:cubicBezTo>
                    <a:pt x="3" y="19"/>
                    <a:pt x="3" y="19"/>
                    <a:pt x="3" y="19"/>
                  </a:cubicBezTo>
                  <a:cubicBezTo>
                    <a:pt x="3" y="21"/>
                    <a:pt x="3" y="22"/>
                    <a:pt x="3" y="22"/>
                  </a:cubicBezTo>
                  <a:cubicBezTo>
                    <a:pt x="3" y="23"/>
                    <a:pt x="3" y="23"/>
                    <a:pt x="3" y="23"/>
                  </a:cubicBezTo>
                  <a:cubicBezTo>
                    <a:pt x="3" y="24"/>
                    <a:pt x="3" y="25"/>
                    <a:pt x="3" y="26"/>
                  </a:cubicBezTo>
                  <a:cubicBezTo>
                    <a:pt x="3" y="27"/>
                    <a:pt x="3" y="27"/>
                    <a:pt x="3" y="27"/>
                  </a:cubicBezTo>
                  <a:cubicBezTo>
                    <a:pt x="2" y="28"/>
                    <a:pt x="2" y="28"/>
                    <a:pt x="1" y="28"/>
                  </a:cubicBezTo>
                  <a:cubicBezTo>
                    <a:pt x="0" y="29"/>
                    <a:pt x="0" y="29"/>
                    <a:pt x="0" y="29"/>
                  </a:cubicBezTo>
                  <a:cubicBezTo>
                    <a:pt x="0" y="30"/>
                    <a:pt x="0" y="30"/>
                    <a:pt x="0" y="30"/>
                  </a:cubicBezTo>
                  <a:cubicBezTo>
                    <a:pt x="0" y="30"/>
                    <a:pt x="0" y="30"/>
                    <a:pt x="0" y="30"/>
                  </a:cubicBezTo>
                  <a:cubicBezTo>
                    <a:pt x="0" y="30"/>
                    <a:pt x="1" y="31"/>
                    <a:pt x="2" y="31"/>
                  </a:cubicBezTo>
                  <a:cubicBezTo>
                    <a:pt x="3" y="32"/>
                    <a:pt x="3" y="32"/>
                    <a:pt x="3" y="32"/>
                  </a:cubicBezTo>
                  <a:cubicBezTo>
                    <a:pt x="3" y="32"/>
                    <a:pt x="3" y="32"/>
                    <a:pt x="4" y="32"/>
                  </a:cubicBezTo>
                  <a:cubicBezTo>
                    <a:pt x="5" y="33"/>
                    <a:pt x="5" y="33"/>
                    <a:pt x="6" y="33"/>
                  </a:cubicBezTo>
                  <a:cubicBezTo>
                    <a:pt x="7" y="34"/>
                    <a:pt x="7" y="34"/>
                    <a:pt x="7" y="34"/>
                  </a:cubicBezTo>
                  <a:cubicBezTo>
                    <a:pt x="9" y="35"/>
                    <a:pt x="10" y="36"/>
                    <a:pt x="10" y="36"/>
                  </a:cubicBezTo>
                  <a:cubicBezTo>
                    <a:pt x="12" y="37"/>
                    <a:pt x="12" y="37"/>
                    <a:pt x="12" y="37"/>
                  </a:cubicBezTo>
                  <a:cubicBezTo>
                    <a:pt x="14" y="38"/>
                    <a:pt x="14" y="40"/>
                    <a:pt x="14" y="40"/>
                  </a:cubicBezTo>
                  <a:cubicBezTo>
                    <a:pt x="13" y="41"/>
                    <a:pt x="12" y="42"/>
                    <a:pt x="11" y="42"/>
                  </a:cubicBezTo>
                  <a:cubicBezTo>
                    <a:pt x="9" y="43"/>
                    <a:pt x="9" y="43"/>
                    <a:pt x="9" y="43"/>
                  </a:cubicBezTo>
                  <a:cubicBezTo>
                    <a:pt x="9" y="43"/>
                    <a:pt x="8" y="43"/>
                    <a:pt x="7" y="43"/>
                  </a:cubicBezTo>
                  <a:cubicBezTo>
                    <a:pt x="1" y="43"/>
                    <a:pt x="1" y="43"/>
                    <a:pt x="1" y="43"/>
                  </a:cubicBezTo>
                  <a:cubicBezTo>
                    <a:pt x="1" y="43"/>
                    <a:pt x="1" y="43"/>
                    <a:pt x="1" y="43"/>
                  </a:cubicBezTo>
                  <a:cubicBezTo>
                    <a:pt x="1" y="44"/>
                    <a:pt x="2" y="44"/>
                    <a:pt x="3" y="46"/>
                  </a:cubicBezTo>
                  <a:cubicBezTo>
                    <a:pt x="4" y="48"/>
                    <a:pt x="4" y="49"/>
                    <a:pt x="4" y="50"/>
                  </a:cubicBezTo>
                  <a:cubicBezTo>
                    <a:pt x="4" y="50"/>
                    <a:pt x="4" y="51"/>
                    <a:pt x="3" y="51"/>
                  </a:cubicBezTo>
                  <a:cubicBezTo>
                    <a:pt x="3" y="52"/>
                    <a:pt x="3" y="53"/>
                    <a:pt x="3" y="53"/>
                  </a:cubicBezTo>
                  <a:cubicBezTo>
                    <a:pt x="3" y="54"/>
                    <a:pt x="3" y="54"/>
                    <a:pt x="3" y="55"/>
                  </a:cubicBezTo>
                  <a:cubicBezTo>
                    <a:pt x="3" y="60"/>
                    <a:pt x="3" y="60"/>
                    <a:pt x="3" y="60"/>
                  </a:cubicBezTo>
                  <a:cubicBezTo>
                    <a:pt x="3" y="60"/>
                    <a:pt x="3" y="60"/>
                    <a:pt x="3" y="60"/>
                  </a:cubicBezTo>
                  <a:cubicBezTo>
                    <a:pt x="3" y="61"/>
                    <a:pt x="3" y="61"/>
                    <a:pt x="4" y="62"/>
                  </a:cubicBezTo>
                  <a:cubicBezTo>
                    <a:pt x="4" y="62"/>
                    <a:pt x="4" y="62"/>
                    <a:pt x="4" y="62"/>
                  </a:cubicBezTo>
                  <a:cubicBezTo>
                    <a:pt x="4" y="62"/>
                    <a:pt x="4" y="62"/>
                    <a:pt x="4" y="62"/>
                  </a:cubicBezTo>
                  <a:cubicBezTo>
                    <a:pt x="5" y="63"/>
                    <a:pt x="5" y="63"/>
                    <a:pt x="5" y="63"/>
                  </a:cubicBezTo>
                  <a:cubicBezTo>
                    <a:pt x="6" y="63"/>
                    <a:pt x="6" y="62"/>
                    <a:pt x="7" y="63"/>
                  </a:cubicBezTo>
                  <a:cubicBezTo>
                    <a:pt x="9" y="63"/>
                    <a:pt x="10" y="64"/>
                    <a:pt x="10" y="64"/>
                  </a:cubicBezTo>
                  <a:cubicBezTo>
                    <a:pt x="11" y="65"/>
                    <a:pt x="11" y="65"/>
                    <a:pt x="12" y="66"/>
                  </a:cubicBezTo>
                  <a:cubicBezTo>
                    <a:pt x="12" y="66"/>
                    <a:pt x="13" y="66"/>
                    <a:pt x="13" y="67"/>
                  </a:cubicBezTo>
                  <a:cubicBezTo>
                    <a:pt x="14" y="67"/>
                    <a:pt x="15" y="67"/>
                    <a:pt x="16" y="69"/>
                  </a:cubicBezTo>
                  <a:cubicBezTo>
                    <a:pt x="17" y="70"/>
                    <a:pt x="17" y="70"/>
                    <a:pt x="17" y="71"/>
                  </a:cubicBezTo>
                  <a:cubicBezTo>
                    <a:pt x="17" y="71"/>
                    <a:pt x="17" y="71"/>
                    <a:pt x="17" y="71"/>
                  </a:cubicBezTo>
                  <a:cubicBezTo>
                    <a:pt x="20" y="71"/>
                    <a:pt x="20" y="71"/>
                    <a:pt x="20" y="71"/>
                  </a:cubicBezTo>
                  <a:cubicBezTo>
                    <a:pt x="20" y="71"/>
                    <a:pt x="20" y="72"/>
                    <a:pt x="21" y="72"/>
                  </a:cubicBezTo>
                  <a:cubicBezTo>
                    <a:pt x="21" y="71"/>
                    <a:pt x="21" y="71"/>
                    <a:pt x="21" y="71"/>
                  </a:cubicBezTo>
                  <a:cubicBezTo>
                    <a:pt x="24" y="68"/>
                    <a:pt x="24" y="68"/>
                    <a:pt x="24" y="68"/>
                  </a:cubicBezTo>
                  <a:cubicBezTo>
                    <a:pt x="24" y="67"/>
                    <a:pt x="25" y="67"/>
                    <a:pt x="25" y="67"/>
                  </a:cubicBezTo>
                  <a:cubicBezTo>
                    <a:pt x="28" y="67"/>
                    <a:pt x="28" y="67"/>
                    <a:pt x="28" y="67"/>
                  </a:cubicBezTo>
                  <a:cubicBezTo>
                    <a:pt x="29" y="67"/>
                    <a:pt x="29" y="67"/>
                    <a:pt x="30" y="68"/>
                  </a:cubicBezTo>
                  <a:cubicBezTo>
                    <a:pt x="31" y="71"/>
                    <a:pt x="31" y="71"/>
                    <a:pt x="31" y="71"/>
                  </a:cubicBezTo>
                  <a:cubicBezTo>
                    <a:pt x="31" y="71"/>
                    <a:pt x="31" y="71"/>
                    <a:pt x="31" y="72"/>
                  </a:cubicBezTo>
                  <a:cubicBezTo>
                    <a:pt x="31" y="76"/>
                    <a:pt x="31" y="76"/>
                    <a:pt x="31" y="76"/>
                  </a:cubicBezTo>
                  <a:cubicBezTo>
                    <a:pt x="32" y="77"/>
                    <a:pt x="32" y="77"/>
                    <a:pt x="32" y="77"/>
                  </a:cubicBezTo>
                  <a:cubicBezTo>
                    <a:pt x="32" y="77"/>
                    <a:pt x="33" y="77"/>
                    <a:pt x="34" y="77"/>
                  </a:cubicBezTo>
                  <a:cubicBezTo>
                    <a:pt x="35" y="78"/>
                    <a:pt x="36" y="77"/>
                    <a:pt x="36" y="77"/>
                  </a:cubicBezTo>
                  <a:cubicBezTo>
                    <a:pt x="36" y="77"/>
                    <a:pt x="36" y="77"/>
                    <a:pt x="37" y="77"/>
                  </a:cubicBezTo>
                  <a:cubicBezTo>
                    <a:pt x="38" y="77"/>
                    <a:pt x="38" y="77"/>
                    <a:pt x="38" y="77"/>
                  </a:cubicBezTo>
                  <a:cubicBezTo>
                    <a:pt x="41" y="77"/>
                    <a:pt x="41" y="77"/>
                    <a:pt x="41" y="77"/>
                  </a:cubicBezTo>
                  <a:cubicBezTo>
                    <a:pt x="41" y="77"/>
                    <a:pt x="41" y="77"/>
                    <a:pt x="41" y="78"/>
                  </a:cubicBezTo>
                  <a:cubicBezTo>
                    <a:pt x="44" y="79"/>
                    <a:pt x="44" y="79"/>
                    <a:pt x="44" y="79"/>
                  </a:cubicBezTo>
                  <a:cubicBezTo>
                    <a:pt x="51" y="79"/>
                    <a:pt x="51" y="79"/>
                    <a:pt x="51" y="79"/>
                  </a:cubicBezTo>
                  <a:cubicBezTo>
                    <a:pt x="51" y="78"/>
                    <a:pt x="51" y="78"/>
                    <a:pt x="51" y="77"/>
                  </a:cubicBezTo>
                  <a:cubicBezTo>
                    <a:pt x="52" y="77"/>
                    <a:pt x="52" y="76"/>
                    <a:pt x="52" y="76"/>
                  </a:cubicBezTo>
                  <a:cubicBezTo>
                    <a:pt x="52" y="76"/>
                    <a:pt x="52" y="76"/>
                    <a:pt x="52" y="75"/>
                  </a:cubicBezTo>
                  <a:cubicBezTo>
                    <a:pt x="52" y="75"/>
                    <a:pt x="52" y="75"/>
                    <a:pt x="52" y="75"/>
                  </a:cubicBezTo>
                  <a:cubicBezTo>
                    <a:pt x="51" y="73"/>
                    <a:pt x="50" y="71"/>
                    <a:pt x="50" y="70"/>
                  </a:cubicBezTo>
                  <a:cubicBezTo>
                    <a:pt x="48" y="69"/>
                    <a:pt x="48" y="69"/>
                    <a:pt x="48" y="69"/>
                  </a:cubicBezTo>
                  <a:cubicBezTo>
                    <a:pt x="47" y="68"/>
                    <a:pt x="45" y="68"/>
                    <a:pt x="44" y="66"/>
                  </a:cubicBezTo>
                  <a:cubicBezTo>
                    <a:pt x="43" y="65"/>
                    <a:pt x="43" y="65"/>
                    <a:pt x="43" y="65"/>
                  </a:cubicBezTo>
                  <a:cubicBezTo>
                    <a:pt x="43" y="64"/>
                    <a:pt x="42" y="62"/>
                    <a:pt x="42" y="61"/>
                  </a:cubicBezTo>
                  <a:cubicBezTo>
                    <a:pt x="42" y="60"/>
                    <a:pt x="42" y="60"/>
                    <a:pt x="42" y="60"/>
                  </a:cubicBezTo>
                  <a:cubicBezTo>
                    <a:pt x="42" y="58"/>
                    <a:pt x="43" y="56"/>
                    <a:pt x="46" y="56"/>
                  </a:cubicBezTo>
                  <a:cubicBezTo>
                    <a:pt x="59" y="56"/>
                    <a:pt x="59" y="56"/>
                    <a:pt x="59" y="56"/>
                  </a:cubicBezTo>
                  <a:cubicBezTo>
                    <a:pt x="60" y="56"/>
                    <a:pt x="61" y="56"/>
                    <a:pt x="61" y="58"/>
                  </a:cubicBezTo>
                  <a:cubicBezTo>
                    <a:pt x="61" y="62"/>
                    <a:pt x="61" y="62"/>
                    <a:pt x="61" y="62"/>
                  </a:cubicBezTo>
                  <a:cubicBezTo>
                    <a:pt x="64" y="62"/>
                    <a:pt x="64" y="62"/>
                    <a:pt x="64" y="62"/>
                  </a:cubicBezTo>
                  <a:cubicBezTo>
                    <a:pt x="68" y="63"/>
                    <a:pt x="68" y="63"/>
                    <a:pt x="68" y="63"/>
                  </a:cubicBezTo>
                  <a:cubicBezTo>
                    <a:pt x="70" y="63"/>
                    <a:pt x="70" y="63"/>
                    <a:pt x="70" y="63"/>
                  </a:cubicBezTo>
                  <a:cubicBezTo>
                    <a:pt x="71" y="63"/>
                    <a:pt x="72" y="64"/>
                    <a:pt x="72" y="65"/>
                  </a:cubicBezTo>
                  <a:cubicBezTo>
                    <a:pt x="72" y="66"/>
                    <a:pt x="72" y="66"/>
                    <a:pt x="72" y="66"/>
                  </a:cubicBezTo>
                  <a:cubicBezTo>
                    <a:pt x="73" y="67"/>
                    <a:pt x="73" y="67"/>
                    <a:pt x="73" y="67"/>
                  </a:cubicBezTo>
                  <a:cubicBezTo>
                    <a:pt x="75" y="67"/>
                    <a:pt x="75" y="67"/>
                    <a:pt x="75" y="67"/>
                  </a:cubicBezTo>
                  <a:cubicBezTo>
                    <a:pt x="76" y="67"/>
                    <a:pt x="76" y="67"/>
                    <a:pt x="76" y="68"/>
                  </a:cubicBezTo>
                  <a:cubicBezTo>
                    <a:pt x="78" y="70"/>
                    <a:pt x="78" y="70"/>
                    <a:pt x="78" y="70"/>
                  </a:cubicBezTo>
                  <a:cubicBezTo>
                    <a:pt x="81" y="70"/>
                    <a:pt x="81" y="70"/>
                    <a:pt x="81" y="70"/>
                  </a:cubicBezTo>
                  <a:cubicBezTo>
                    <a:pt x="82" y="71"/>
                    <a:pt x="82" y="71"/>
                    <a:pt x="82" y="72"/>
                  </a:cubicBezTo>
                  <a:cubicBezTo>
                    <a:pt x="83" y="72"/>
                    <a:pt x="83" y="72"/>
                    <a:pt x="83" y="72"/>
                  </a:cubicBezTo>
                  <a:cubicBezTo>
                    <a:pt x="84" y="73"/>
                    <a:pt x="85" y="73"/>
                    <a:pt x="85" y="73"/>
                  </a:cubicBezTo>
                  <a:cubicBezTo>
                    <a:pt x="86" y="74"/>
                    <a:pt x="86" y="74"/>
                    <a:pt x="86" y="74"/>
                  </a:cubicBezTo>
                  <a:cubicBezTo>
                    <a:pt x="87" y="74"/>
                    <a:pt x="87" y="74"/>
                    <a:pt x="87" y="74"/>
                  </a:cubicBezTo>
                  <a:cubicBezTo>
                    <a:pt x="89" y="76"/>
                    <a:pt x="89" y="76"/>
                    <a:pt x="89" y="76"/>
                  </a:cubicBezTo>
                  <a:cubicBezTo>
                    <a:pt x="90" y="77"/>
                    <a:pt x="90" y="77"/>
                    <a:pt x="90" y="77"/>
                  </a:cubicBezTo>
                  <a:cubicBezTo>
                    <a:pt x="91" y="79"/>
                    <a:pt x="91" y="79"/>
                    <a:pt x="91" y="79"/>
                  </a:cubicBezTo>
                  <a:cubicBezTo>
                    <a:pt x="92" y="79"/>
                    <a:pt x="92" y="79"/>
                    <a:pt x="92" y="79"/>
                  </a:cubicBezTo>
                  <a:cubicBezTo>
                    <a:pt x="93" y="79"/>
                    <a:pt x="94" y="80"/>
                    <a:pt x="94" y="81"/>
                  </a:cubicBezTo>
                  <a:cubicBezTo>
                    <a:pt x="94" y="85"/>
                    <a:pt x="94" y="85"/>
                    <a:pt x="94" y="85"/>
                  </a:cubicBezTo>
                  <a:cubicBezTo>
                    <a:pt x="94" y="86"/>
                    <a:pt x="93" y="87"/>
                    <a:pt x="92" y="87"/>
                  </a:cubicBezTo>
                  <a:cubicBezTo>
                    <a:pt x="91" y="87"/>
                    <a:pt x="91" y="87"/>
                    <a:pt x="91" y="87"/>
                  </a:cubicBezTo>
                  <a:cubicBezTo>
                    <a:pt x="91" y="88"/>
                    <a:pt x="91" y="88"/>
                    <a:pt x="91" y="88"/>
                  </a:cubicBezTo>
                  <a:cubicBezTo>
                    <a:pt x="90" y="88"/>
                    <a:pt x="90" y="88"/>
                    <a:pt x="89" y="88"/>
                  </a:cubicBezTo>
                  <a:cubicBezTo>
                    <a:pt x="85" y="88"/>
                    <a:pt x="85" y="88"/>
                    <a:pt x="85" y="88"/>
                  </a:cubicBezTo>
                  <a:cubicBezTo>
                    <a:pt x="85" y="88"/>
                    <a:pt x="85" y="88"/>
                    <a:pt x="85" y="88"/>
                  </a:cubicBezTo>
                  <a:cubicBezTo>
                    <a:pt x="83" y="89"/>
                    <a:pt x="83" y="88"/>
                    <a:pt x="82" y="88"/>
                  </a:cubicBezTo>
                  <a:cubicBezTo>
                    <a:pt x="82" y="88"/>
                    <a:pt x="82" y="88"/>
                    <a:pt x="82" y="88"/>
                  </a:cubicBezTo>
                  <a:cubicBezTo>
                    <a:pt x="80" y="89"/>
                    <a:pt x="80" y="89"/>
                    <a:pt x="80" y="89"/>
                  </a:cubicBezTo>
                  <a:cubicBezTo>
                    <a:pt x="79" y="89"/>
                    <a:pt x="79" y="89"/>
                    <a:pt x="79" y="89"/>
                  </a:cubicBezTo>
                  <a:cubicBezTo>
                    <a:pt x="77" y="89"/>
                    <a:pt x="77" y="89"/>
                    <a:pt x="77" y="89"/>
                  </a:cubicBezTo>
                  <a:cubicBezTo>
                    <a:pt x="77" y="90"/>
                    <a:pt x="76" y="90"/>
                    <a:pt x="75" y="91"/>
                  </a:cubicBezTo>
                  <a:cubicBezTo>
                    <a:pt x="75" y="91"/>
                    <a:pt x="75" y="91"/>
                    <a:pt x="75" y="91"/>
                  </a:cubicBezTo>
                  <a:cubicBezTo>
                    <a:pt x="73" y="94"/>
                    <a:pt x="73" y="94"/>
                    <a:pt x="73" y="94"/>
                  </a:cubicBezTo>
                  <a:cubicBezTo>
                    <a:pt x="69" y="99"/>
                    <a:pt x="69" y="99"/>
                    <a:pt x="69" y="99"/>
                  </a:cubicBezTo>
                  <a:cubicBezTo>
                    <a:pt x="67" y="103"/>
                    <a:pt x="67" y="103"/>
                    <a:pt x="67" y="103"/>
                  </a:cubicBezTo>
                  <a:cubicBezTo>
                    <a:pt x="66" y="105"/>
                    <a:pt x="66" y="105"/>
                    <a:pt x="66" y="105"/>
                  </a:cubicBezTo>
                  <a:cubicBezTo>
                    <a:pt x="66" y="105"/>
                    <a:pt x="66" y="105"/>
                    <a:pt x="65" y="106"/>
                  </a:cubicBezTo>
                  <a:cubicBezTo>
                    <a:pt x="66" y="106"/>
                    <a:pt x="66" y="106"/>
                    <a:pt x="66" y="106"/>
                  </a:cubicBezTo>
                  <a:cubicBezTo>
                    <a:pt x="67" y="107"/>
                    <a:pt x="67" y="107"/>
                    <a:pt x="67" y="108"/>
                  </a:cubicBezTo>
                  <a:cubicBezTo>
                    <a:pt x="67" y="109"/>
                    <a:pt x="67" y="109"/>
                    <a:pt x="67" y="109"/>
                  </a:cubicBezTo>
                  <a:cubicBezTo>
                    <a:pt x="68" y="110"/>
                    <a:pt x="68" y="110"/>
                    <a:pt x="68" y="110"/>
                  </a:cubicBezTo>
                  <a:cubicBezTo>
                    <a:pt x="69" y="111"/>
                    <a:pt x="69" y="111"/>
                    <a:pt x="69" y="112"/>
                  </a:cubicBezTo>
                  <a:cubicBezTo>
                    <a:pt x="71" y="112"/>
                    <a:pt x="71" y="112"/>
                    <a:pt x="71" y="112"/>
                  </a:cubicBezTo>
                  <a:cubicBezTo>
                    <a:pt x="71" y="112"/>
                    <a:pt x="71" y="112"/>
                    <a:pt x="72" y="112"/>
                  </a:cubicBezTo>
                  <a:cubicBezTo>
                    <a:pt x="74" y="114"/>
                    <a:pt x="74" y="114"/>
                    <a:pt x="74" y="114"/>
                  </a:cubicBezTo>
                  <a:cubicBezTo>
                    <a:pt x="75" y="114"/>
                    <a:pt x="75" y="115"/>
                    <a:pt x="75" y="116"/>
                  </a:cubicBezTo>
                  <a:cubicBezTo>
                    <a:pt x="75" y="119"/>
                    <a:pt x="75" y="119"/>
                    <a:pt x="75" y="119"/>
                  </a:cubicBezTo>
                  <a:cubicBezTo>
                    <a:pt x="76" y="118"/>
                    <a:pt x="76" y="118"/>
                    <a:pt x="77" y="118"/>
                  </a:cubicBezTo>
                  <a:cubicBezTo>
                    <a:pt x="78" y="118"/>
                    <a:pt x="79" y="119"/>
                    <a:pt x="79" y="120"/>
                  </a:cubicBezTo>
                  <a:cubicBezTo>
                    <a:pt x="79" y="122"/>
                    <a:pt x="79" y="122"/>
                    <a:pt x="79" y="122"/>
                  </a:cubicBezTo>
                  <a:cubicBezTo>
                    <a:pt x="79" y="123"/>
                    <a:pt x="79" y="123"/>
                    <a:pt x="79" y="123"/>
                  </a:cubicBezTo>
                  <a:cubicBezTo>
                    <a:pt x="78" y="124"/>
                    <a:pt x="78" y="125"/>
                    <a:pt x="78" y="125"/>
                  </a:cubicBezTo>
                  <a:cubicBezTo>
                    <a:pt x="79" y="126"/>
                    <a:pt x="79" y="127"/>
                    <a:pt x="79" y="128"/>
                  </a:cubicBezTo>
                  <a:cubicBezTo>
                    <a:pt x="85" y="128"/>
                    <a:pt x="85" y="128"/>
                    <a:pt x="85" y="128"/>
                  </a:cubicBezTo>
                  <a:cubicBezTo>
                    <a:pt x="87" y="127"/>
                    <a:pt x="87" y="127"/>
                    <a:pt x="87" y="127"/>
                  </a:cubicBezTo>
                  <a:cubicBezTo>
                    <a:pt x="87" y="126"/>
                    <a:pt x="87" y="125"/>
                    <a:pt x="88" y="125"/>
                  </a:cubicBezTo>
                  <a:cubicBezTo>
                    <a:pt x="89" y="124"/>
                    <a:pt x="89" y="124"/>
                    <a:pt x="89" y="124"/>
                  </a:cubicBezTo>
                  <a:cubicBezTo>
                    <a:pt x="89" y="123"/>
                    <a:pt x="89" y="123"/>
                    <a:pt x="89" y="123"/>
                  </a:cubicBezTo>
                  <a:cubicBezTo>
                    <a:pt x="93" y="122"/>
                    <a:pt x="93" y="122"/>
                    <a:pt x="93" y="122"/>
                  </a:cubicBezTo>
                  <a:cubicBezTo>
                    <a:pt x="94" y="121"/>
                    <a:pt x="94" y="121"/>
                    <a:pt x="94" y="121"/>
                  </a:cubicBezTo>
                  <a:cubicBezTo>
                    <a:pt x="97" y="121"/>
                    <a:pt x="97" y="121"/>
                    <a:pt x="97" y="121"/>
                  </a:cubicBezTo>
                  <a:cubicBezTo>
                    <a:pt x="97" y="121"/>
                    <a:pt x="97" y="121"/>
                    <a:pt x="97" y="121"/>
                  </a:cubicBezTo>
                  <a:cubicBezTo>
                    <a:pt x="97" y="120"/>
                    <a:pt x="97" y="120"/>
                    <a:pt x="97" y="120"/>
                  </a:cubicBezTo>
                  <a:cubicBezTo>
                    <a:pt x="97" y="120"/>
                    <a:pt x="97" y="120"/>
                    <a:pt x="97" y="120"/>
                  </a:cubicBezTo>
                  <a:cubicBezTo>
                    <a:pt x="97" y="119"/>
                    <a:pt x="98" y="118"/>
                    <a:pt x="98" y="118"/>
                  </a:cubicBezTo>
                  <a:cubicBezTo>
                    <a:pt x="97" y="117"/>
                    <a:pt x="97" y="117"/>
                    <a:pt x="97" y="117"/>
                  </a:cubicBezTo>
                  <a:cubicBezTo>
                    <a:pt x="94" y="115"/>
                    <a:pt x="94" y="115"/>
                    <a:pt x="94" y="115"/>
                  </a:cubicBezTo>
                  <a:cubicBezTo>
                    <a:pt x="93" y="115"/>
                    <a:pt x="93" y="114"/>
                    <a:pt x="93" y="114"/>
                  </a:cubicBezTo>
                  <a:cubicBezTo>
                    <a:pt x="93" y="111"/>
                    <a:pt x="93" y="111"/>
                    <a:pt x="93" y="111"/>
                  </a:cubicBezTo>
                  <a:cubicBezTo>
                    <a:pt x="93" y="111"/>
                    <a:pt x="93" y="110"/>
                    <a:pt x="94" y="110"/>
                  </a:cubicBezTo>
                  <a:cubicBezTo>
                    <a:pt x="96" y="108"/>
                    <a:pt x="96" y="108"/>
                    <a:pt x="96" y="108"/>
                  </a:cubicBezTo>
                  <a:cubicBezTo>
                    <a:pt x="98" y="107"/>
                    <a:pt x="98" y="107"/>
                    <a:pt x="98" y="107"/>
                  </a:cubicBezTo>
                  <a:cubicBezTo>
                    <a:pt x="97" y="107"/>
                    <a:pt x="96" y="106"/>
                    <a:pt x="96" y="104"/>
                  </a:cubicBezTo>
                  <a:cubicBezTo>
                    <a:pt x="96" y="103"/>
                    <a:pt x="96" y="103"/>
                    <a:pt x="96" y="103"/>
                  </a:cubicBezTo>
                  <a:cubicBezTo>
                    <a:pt x="96" y="103"/>
                    <a:pt x="96" y="103"/>
                    <a:pt x="96" y="103"/>
                  </a:cubicBezTo>
                  <a:cubicBezTo>
                    <a:pt x="97" y="101"/>
                    <a:pt x="97" y="101"/>
                    <a:pt x="97" y="101"/>
                  </a:cubicBezTo>
                  <a:cubicBezTo>
                    <a:pt x="97" y="100"/>
                    <a:pt x="97" y="100"/>
                    <a:pt x="98" y="100"/>
                  </a:cubicBezTo>
                  <a:cubicBezTo>
                    <a:pt x="99" y="99"/>
                    <a:pt x="99" y="100"/>
                    <a:pt x="100" y="100"/>
                  </a:cubicBezTo>
                  <a:cubicBezTo>
                    <a:pt x="100" y="100"/>
                    <a:pt x="100" y="100"/>
                    <a:pt x="101" y="100"/>
                  </a:cubicBezTo>
                  <a:cubicBezTo>
                    <a:pt x="103" y="98"/>
                    <a:pt x="106" y="97"/>
                    <a:pt x="106" y="97"/>
                  </a:cubicBezTo>
                  <a:cubicBezTo>
                    <a:pt x="107" y="97"/>
                    <a:pt x="107" y="97"/>
                    <a:pt x="107" y="97"/>
                  </a:cubicBezTo>
                  <a:cubicBezTo>
                    <a:pt x="108" y="97"/>
                    <a:pt x="108" y="97"/>
                    <a:pt x="108" y="97"/>
                  </a:cubicBezTo>
                  <a:cubicBezTo>
                    <a:pt x="108" y="96"/>
                    <a:pt x="108" y="96"/>
                    <a:pt x="108" y="96"/>
                  </a:cubicBezTo>
                  <a:cubicBezTo>
                    <a:pt x="109" y="96"/>
                    <a:pt x="109" y="96"/>
                    <a:pt x="110" y="96"/>
                  </a:cubicBezTo>
                  <a:cubicBezTo>
                    <a:pt x="110" y="94"/>
                    <a:pt x="110" y="94"/>
                    <a:pt x="110" y="94"/>
                  </a:cubicBezTo>
                  <a:cubicBezTo>
                    <a:pt x="110" y="92"/>
                    <a:pt x="110" y="92"/>
                    <a:pt x="110" y="92"/>
                  </a:cubicBezTo>
                  <a:cubicBezTo>
                    <a:pt x="110" y="91"/>
                    <a:pt x="111" y="90"/>
                    <a:pt x="112" y="90"/>
                  </a:cubicBezTo>
                  <a:cubicBezTo>
                    <a:pt x="115" y="90"/>
                    <a:pt x="115" y="90"/>
                    <a:pt x="115" y="90"/>
                  </a:cubicBezTo>
                  <a:cubicBezTo>
                    <a:pt x="116" y="90"/>
                    <a:pt x="116" y="90"/>
                    <a:pt x="116" y="90"/>
                  </a:cubicBezTo>
                  <a:cubicBezTo>
                    <a:pt x="116" y="89"/>
                    <a:pt x="116" y="89"/>
                    <a:pt x="116" y="89"/>
                  </a:cubicBezTo>
                  <a:cubicBezTo>
                    <a:pt x="116" y="89"/>
                    <a:pt x="116" y="87"/>
                    <a:pt x="117" y="87"/>
                  </a:cubicBezTo>
                  <a:cubicBezTo>
                    <a:pt x="117" y="86"/>
                    <a:pt x="118" y="86"/>
                    <a:pt x="118" y="86"/>
                  </a:cubicBezTo>
                  <a:cubicBezTo>
                    <a:pt x="119" y="84"/>
                    <a:pt x="121" y="82"/>
                    <a:pt x="121" y="82"/>
                  </a:cubicBezTo>
                  <a:cubicBezTo>
                    <a:pt x="121" y="81"/>
                    <a:pt x="122" y="81"/>
                    <a:pt x="122" y="81"/>
                  </a:cubicBezTo>
                  <a:cubicBezTo>
                    <a:pt x="122" y="81"/>
                    <a:pt x="122" y="81"/>
                    <a:pt x="122" y="81"/>
                  </a:cubicBezTo>
                  <a:cubicBezTo>
                    <a:pt x="122" y="80"/>
                    <a:pt x="122" y="80"/>
                    <a:pt x="122" y="80"/>
                  </a:cubicBezTo>
                  <a:cubicBezTo>
                    <a:pt x="122" y="75"/>
                    <a:pt x="122" y="75"/>
                    <a:pt x="122" y="75"/>
                  </a:cubicBezTo>
                  <a:cubicBezTo>
                    <a:pt x="122" y="74"/>
                    <a:pt x="123" y="73"/>
                    <a:pt x="124" y="73"/>
                  </a:cubicBezTo>
                  <a:cubicBezTo>
                    <a:pt x="125" y="73"/>
                    <a:pt x="125" y="73"/>
                    <a:pt x="125" y="73"/>
                  </a:cubicBezTo>
                  <a:cubicBezTo>
                    <a:pt x="127" y="72"/>
                    <a:pt x="127" y="72"/>
                    <a:pt x="127" y="72"/>
                  </a:cubicBezTo>
                  <a:cubicBezTo>
                    <a:pt x="127" y="72"/>
                    <a:pt x="127" y="72"/>
                    <a:pt x="128" y="72"/>
                  </a:cubicBezTo>
                  <a:cubicBezTo>
                    <a:pt x="128" y="72"/>
                    <a:pt x="128" y="72"/>
                    <a:pt x="128" y="72"/>
                  </a:cubicBezTo>
                  <a:cubicBezTo>
                    <a:pt x="129" y="70"/>
                    <a:pt x="129" y="70"/>
                    <a:pt x="129" y="70"/>
                  </a:cubicBezTo>
                  <a:cubicBezTo>
                    <a:pt x="129" y="69"/>
                    <a:pt x="129" y="69"/>
                    <a:pt x="129" y="69"/>
                  </a:cubicBezTo>
                  <a:cubicBezTo>
                    <a:pt x="129" y="68"/>
                    <a:pt x="129" y="67"/>
                    <a:pt x="130" y="67"/>
                  </a:cubicBezTo>
                  <a:cubicBezTo>
                    <a:pt x="138" y="65"/>
                    <a:pt x="138" y="65"/>
                    <a:pt x="138" y="65"/>
                  </a:cubicBezTo>
                  <a:cubicBezTo>
                    <a:pt x="138" y="53"/>
                    <a:pt x="138" y="53"/>
                    <a:pt x="138" y="53"/>
                  </a:cubicBezTo>
                  <a:cubicBezTo>
                    <a:pt x="137" y="53"/>
                    <a:pt x="137" y="53"/>
                    <a:pt x="137" y="53"/>
                  </a:cubicBezTo>
                  <a:cubicBezTo>
                    <a:pt x="136" y="53"/>
                    <a:pt x="135" y="52"/>
                    <a:pt x="135" y="51"/>
                  </a:cubicBezTo>
                  <a:cubicBezTo>
                    <a:pt x="135" y="43"/>
                    <a:pt x="135" y="43"/>
                    <a:pt x="135" y="43"/>
                  </a:cubicBezTo>
                  <a:cubicBezTo>
                    <a:pt x="131" y="43"/>
                    <a:pt x="131" y="43"/>
                    <a:pt x="131" y="43"/>
                  </a:cubicBezTo>
                  <a:cubicBezTo>
                    <a:pt x="130" y="43"/>
                    <a:pt x="129" y="43"/>
                    <a:pt x="129" y="42"/>
                  </a:cubicBezTo>
                  <a:cubicBezTo>
                    <a:pt x="127" y="42"/>
                    <a:pt x="127" y="42"/>
                    <a:pt x="127" y="42"/>
                  </a:cubicBezTo>
                  <a:cubicBezTo>
                    <a:pt x="126" y="42"/>
                    <a:pt x="126" y="41"/>
                    <a:pt x="125" y="40"/>
                  </a:cubicBezTo>
                  <a:cubicBezTo>
                    <a:pt x="125" y="40"/>
                    <a:pt x="125" y="40"/>
                    <a:pt x="125" y="40"/>
                  </a:cubicBezTo>
                  <a:cubicBezTo>
                    <a:pt x="124" y="40"/>
                    <a:pt x="124" y="40"/>
                    <a:pt x="123" y="39"/>
                  </a:cubicBezTo>
                  <a:cubicBezTo>
                    <a:pt x="121" y="39"/>
                    <a:pt x="121" y="39"/>
                    <a:pt x="121" y="39"/>
                  </a:cubicBezTo>
                  <a:cubicBezTo>
                    <a:pt x="116" y="42"/>
                    <a:pt x="116" y="42"/>
                    <a:pt x="116" y="42"/>
                  </a:cubicBezTo>
                  <a:cubicBezTo>
                    <a:pt x="116" y="43"/>
                    <a:pt x="116" y="43"/>
                    <a:pt x="116" y="43"/>
                  </a:cubicBezTo>
                  <a:cubicBezTo>
                    <a:pt x="115" y="44"/>
                    <a:pt x="115" y="44"/>
                    <a:pt x="114" y="45"/>
                  </a:cubicBezTo>
                  <a:cubicBezTo>
                    <a:pt x="114" y="45"/>
                    <a:pt x="114" y="45"/>
                    <a:pt x="114" y="45"/>
                  </a:cubicBezTo>
                  <a:cubicBezTo>
                    <a:pt x="114" y="46"/>
                    <a:pt x="114" y="47"/>
                    <a:pt x="114" y="49"/>
                  </a:cubicBezTo>
                  <a:cubicBezTo>
                    <a:pt x="113" y="50"/>
                    <a:pt x="113" y="50"/>
                    <a:pt x="113" y="50"/>
                  </a:cubicBezTo>
                  <a:cubicBezTo>
                    <a:pt x="109" y="52"/>
                    <a:pt x="109" y="52"/>
                    <a:pt x="109" y="52"/>
                  </a:cubicBezTo>
                  <a:cubicBezTo>
                    <a:pt x="108" y="52"/>
                    <a:pt x="108" y="52"/>
                    <a:pt x="108" y="52"/>
                  </a:cubicBezTo>
                  <a:cubicBezTo>
                    <a:pt x="106" y="52"/>
                    <a:pt x="106" y="52"/>
                    <a:pt x="106" y="52"/>
                  </a:cubicBezTo>
                  <a:cubicBezTo>
                    <a:pt x="105" y="52"/>
                    <a:pt x="103" y="53"/>
                    <a:pt x="102" y="53"/>
                  </a:cubicBezTo>
                  <a:cubicBezTo>
                    <a:pt x="100" y="54"/>
                    <a:pt x="100" y="54"/>
                    <a:pt x="100" y="54"/>
                  </a:cubicBezTo>
                  <a:cubicBezTo>
                    <a:pt x="100" y="54"/>
                    <a:pt x="100" y="54"/>
                    <a:pt x="99" y="54"/>
                  </a:cubicBezTo>
                  <a:cubicBezTo>
                    <a:pt x="97" y="54"/>
                    <a:pt x="97" y="54"/>
                    <a:pt x="97" y="54"/>
                  </a:cubicBezTo>
                  <a:cubicBezTo>
                    <a:pt x="95" y="55"/>
                    <a:pt x="95" y="55"/>
                    <a:pt x="95" y="55"/>
                  </a:cubicBezTo>
                  <a:cubicBezTo>
                    <a:pt x="95" y="56"/>
                    <a:pt x="95" y="56"/>
                    <a:pt x="94" y="56"/>
                  </a:cubicBezTo>
                  <a:cubicBezTo>
                    <a:pt x="94" y="55"/>
                    <a:pt x="94" y="55"/>
                    <a:pt x="94" y="55"/>
                  </a:cubicBezTo>
                  <a:cubicBezTo>
                    <a:pt x="94" y="56"/>
                    <a:pt x="94" y="56"/>
                    <a:pt x="94" y="56"/>
                  </a:cubicBezTo>
                  <a:cubicBezTo>
                    <a:pt x="94" y="57"/>
                    <a:pt x="93" y="58"/>
                    <a:pt x="92" y="58"/>
                  </a:cubicBezTo>
                  <a:cubicBezTo>
                    <a:pt x="87" y="58"/>
                    <a:pt x="87" y="58"/>
                    <a:pt x="87" y="58"/>
                  </a:cubicBezTo>
                  <a:cubicBezTo>
                    <a:pt x="86" y="58"/>
                    <a:pt x="85" y="57"/>
                    <a:pt x="85" y="56"/>
                  </a:cubicBezTo>
                  <a:cubicBezTo>
                    <a:pt x="84" y="53"/>
                    <a:pt x="84" y="53"/>
                    <a:pt x="84" y="53"/>
                  </a:cubicBezTo>
                  <a:cubicBezTo>
                    <a:pt x="84" y="52"/>
                    <a:pt x="84" y="52"/>
                    <a:pt x="84" y="51"/>
                  </a:cubicBezTo>
                  <a:cubicBezTo>
                    <a:pt x="85" y="50"/>
                    <a:pt x="85" y="50"/>
                    <a:pt x="85" y="50"/>
                  </a:cubicBezTo>
                  <a:cubicBezTo>
                    <a:pt x="86" y="49"/>
                    <a:pt x="87" y="47"/>
                    <a:pt x="87" y="47"/>
                  </a:cubicBezTo>
                  <a:cubicBezTo>
                    <a:pt x="87" y="47"/>
                    <a:pt x="88" y="46"/>
                    <a:pt x="89" y="46"/>
                  </a:cubicBezTo>
                  <a:cubicBezTo>
                    <a:pt x="90" y="46"/>
                    <a:pt x="90" y="46"/>
                    <a:pt x="90" y="46"/>
                  </a:cubicBezTo>
                  <a:cubicBezTo>
                    <a:pt x="90" y="46"/>
                    <a:pt x="90" y="46"/>
                    <a:pt x="90" y="46"/>
                  </a:cubicBezTo>
                  <a:cubicBezTo>
                    <a:pt x="90" y="45"/>
                    <a:pt x="90" y="44"/>
                    <a:pt x="91" y="44"/>
                  </a:cubicBezTo>
                  <a:cubicBezTo>
                    <a:pt x="91" y="44"/>
                    <a:pt x="91" y="44"/>
                    <a:pt x="91" y="43"/>
                  </a:cubicBezTo>
                  <a:cubicBezTo>
                    <a:pt x="91" y="40"/>
                    <a:pt x="91" y="40"/>
                    <a:pt x="91" y="40"/>
                  </a:cubicBezTo>
                  <a:cubicBezTo>
                    <a:pt x="89" y="40"/>
                    <a:pt x="89" y="40"/>
                    <a:pt x="89" y="40"/>
                  </a:cubicBezTo>
                  <a:cubicBezTo>
                    <a:pt x="89" y="40"/>
                    <a:pt x="89" y="40"/>
                    <a:pt x="88" y="40"/>
                  </a:cubicBezTo>
                  <a:cubicBezTo>
                    <a:pt x="86" y="38"/>
                    <a:pt x="86" y="38"/>
                    <a:pt x="86" y="38"/>
                  </a:cubicBezTo>
                  <a:cubicBezTo>
                    <a:pt x="85" y="38"/>
                    <a:pt x="85" y="38"/>
                    <a:pt x="85" y="38"/>
                  </a:cubicBezTo>
                  <a:cubicBezTo>
                    <a:pt x="84" y="39"/>
                    <a:pt x="84" y="39"/>
                    <a:pt x="84" y="39"/>
                  </a:cubicBezTo>
                  <a:cubicBezTo>
                    <a:pt x="84" y="39"/>
                    <a:pt x="83" y="40"/>
                    <a:pt x="82" y="40"/>
                  </a:cubicBezTo>
                  <a:cubicBezTo>
                    <a:pt x="79" y="40"/>
                    <a:pt x="79" y="40"/>
                    <a:pt x="79" y="40"/>
                  </a:cubicBezTo>
                  <a:cubicBezTo>
                    <a:pt x="78" y="40"/>
                    <a:pt x="78" y="40"/>
                    <a:pt x="77" y="39"/>
                  </a:cubicBezTo>
                  <a:cubicBezTo>
                    <a:pt x="73" y="35"/>
                    <a:pt x="73" y="35"/>
                    <a:pt x="73" y="35"/>
                  </a:cubicBezTo>
                  <a:cubicBezTo>
                    <a:pt x="73" y="35"/>
                    <a:pt x="73" y="35"/>
                    <a:pt x="73" y="35"/>
                  </a:cubicBezTo>
                  <a:cubicBezTo>
                    <a:pt x="72" y="35"/>
                    <a:pt x="71" y="34"/>
                    <a:pt x="71" y="33"/>
                  </a:cubicBezTo>
                  <a:cubicBezTo>
                    <a:pt x="70" y="30"/>
                    <a:pt x="70" y="30"/>
                    <a:pt x="70" y="30"/>
                  </a:cubicBezTo>
                  <a:cubicBezTo>
                    <a:pt x="70" y="30"/>
                    <a:pt x="70" y="30"/>
                    <a:pt x="70" y="29"/>
                  </a:cubicBezTo>
                  <a:cubicBezTo>
                    <a:pt x="73" y="24"/>
                    <a:pt x="73" y="24"/>
                    <a:pt x="73" y="24"/>
                  </a:cubicBezTo>
                  <a:cubicBezTo>
                    <a:pt x="73" y="23"/>
                    <a:pt x="74" y="23"/>
                    <a:pt x="75" y="23"/>
                  </a:cubicBezTo>
                  <a:cubicBezTo>
                    <a:pt x="75" y="23"/>
                    <a:pt x="75" y="23"/>
                    <a:pt x="75" y="23"/>
                  </a:cubicBezTo>
                  <a:cubicBezTo>
                    <a:pt x="75" y="22"/>
                    <a:pt x="75" y="22"/>
                    <a:pt x="75" y="22"/>
                  </a:cubicBezTo>
                  <a:cubicBezTo>
                    <a:pt x="75" y="22"/>
                    <a:pt x="75" y="22"/>
                    <a:pt x="75" y="21"/>
                  </a:cubicBezTo>
                  <a:cubicBezTo>
                    <a:pt x="75" y="21"/>
                    <a:pt x="75" y="20"/>
                    <a:pt x="75" y="19"/>
                  </a:cubicBezTo>
                  <a:cubicBezTo>
                    <a:pt x="75" y="20"/>
                    <a:pt x="75" y="20"/>
                    <a:pt x="75" y="20"/>
                  </a:cubicBezTo>
                  <a:cubicBezTo>
                    <a:pt x="75" y="20"/>
                    <a:pt x="75" y="20"/>
                    <a:pt x="75" y="20"/>
                  </a:cubicBezTo>
                  <a:cubicBezTo>
                    <a:pt x="73" y="20"/>
                    <a:pt x="73" y="20"/>
                    <a:pt x="73" y="20"/>
                  </a:cubicBezTo>
                  <a:cubicBezTo>
                    <a:pt x="73" y="22"/>
                    <a:pt x="73" y="22"/>
                    <a:pt x="73" y="22"/>
                  </a:cubicBezTo>
                  <a:cubicBezTo>
                    <a:pt x="72" y="24"/>
                    <a:pt x="71" y="24"/>
                    <a:pt x="70" y="24"/>
                  </a:cubicBezTo>
                  <a:cubicBezTo>
                    <a:pt x="68" y="24"/>
                    <a:pt x="67" y="22"/>
                    <a:pt x="67" y="22"/>
                  </a:cubicBezTo>
                  <a:cubicBezTo>
                    <a:pt x="66" y="22"/>
                    <a:pt x="66" y="21"/>
                    <a:pt x="66" y="21"/>
                  </a:cubicBezTo>
                  <a:cubicBezTo>
                    <a:pt x="66" y="18"/>
                    <a:pt x="66" y="18"/>
                    <a:pt x="66" y="18"/>
                  </a:cubicBezTo>
                  <a:cubicBezTo>
                    <a:pt x="65" y="18"/>
                    <a:pt x="65" y="17"/>
                    <a:pt x="65" y="16"/>
                  </a:cubicBezTo>
                  <a:cubicBezTo>
                    <a:pt x="65" y="13"/>
                    <a:pt x="65" y="13"/>
                    <a:pt x="65" y="13"/>
                  </a:cubicBezTo>
                  <a:cubicBezTo>
                    <a:pt x="64" y="13"/>
                    <a:pt x="64" y="13"/>
                    <a:pt x="64" y="13"/>
                  </a:cubicBezTo>
                  <a:cubicBezTo>
                    <a:pt x="63" y="15"/>
                    <a:pt x="63" y="15"/>
                    <a:pt x="63" y="15"/>
                  </a:cubicBezTo>
                  <a:cubicBezTo>
                    <a:pt x="63" y="16"/>
                    <a:pt x="62" y="17"/>
                    <a:pt x="59" y="18"/>
                  </a:cubicBezTo>
                  <a:cubicBezTo>
                    <a:pt x="58" y="18"/>
                    <a:pt x="58" y="18"/>
                    <a:pt x="58" y="18"/>
                  </a:cubicBezTo>
                  <a:cubicBezTo>
                    <a:pt x="53" y="18"/>
                    <a:pt x="53" y="18"/>
                    <a:pt x="53" y="18"/>
                  </a:cubicBezTo>
                  <a:cubicBezTo>
                    <a:pt x="52" y="18"/>
                    <a:pt x="52" y="18"/>
                    <a:pt x="52" y="18"/>
                  </a:cubicBezTo>
                  <a:cubicBezTo>
                    <a:pt x="50" y="16"/>
                    <a:pt x="50" y="16"/>
                    <a:pt x="50" y="16"/>
                  </a:cubicBezTo>
                  <a:cubicBezTo>
                    <a:pt x="49" y="16"/>
                    <a:pt x="49" y="15"/>
                    <a:pt x="49" y="15"/>
                  </a:cubicBezTo>
                  <a:cubicBezTo>
                    <a:pt x="49" y="13"/>
                    <a:pt x="49" y="13"/>
                    <a:pt x="49" y="13"/>
                  </a:cubicBezTo>
                  <a:cubicBezTo>
                    <a:pt x="48" y="12"/>
                    <a:pt x="48" y="12"/>
                    <a:pt x="48" y="12"/>
                  </a:cubicBezTo>
                  <a:cubicBezTo>
                    <a:pt x="44" y="12"/>
                    <a:pt x="44" y="12"/>
                    <a:pt x="44" y="12"/>
                  </a:cubicBezTo>
                  <a:cubicBezTo>
                    <a:pt x="43" y="12"/>
                    <a:pt x="42" y="13"/>
                    <a:pt x="40" y="12"/>
                  </a:cubicBezTo>
                  <a:cubicBezTo>
                    <a:pt x="40" y="12"/>
                    <a:pt x="40" y="12"/>
                    <a:pt x="40" y="12"/>
                  </a:cubicBezTo>
                  <a:cubicBezTo>
                    <a:pt x="39" y="12"/>
                    <a:pt x="39" y="12"/>
                    <a:pt x="39" y="12"/>
                  </a:cubicBezTo>
                  <a:cubicBezTo>
                    <a:pt x="35" y="12"/>
                    <a:pt x="35" y="12"/>
                    <a:pt x="35" y="12"/>
                  </a:cubicBezTo>
                  <a:cubicBezTo>
                    <a:pt x="34" y="12"/>
                    <a:pt x="33" y="11"/>
                    <a:pt x="33" y="10"/>
                  </a:cubicBezTo>
                  <a:cubicBezTo>
                    <a:pt x="33" y="1"/>
                    <a:pt x="33" y="1"/>
                    <a:pt x="33" y="1"/>
                  </a:cubicBezTo>
                  <a:cubicBezTo>
                    <a:pt x="33" y="0"/>
                    <a:pt x="33" y="0"/>
                    <a:pt x="33" y="0"/>
                  </a:cubicBezTo>
                  <a:cubicBezTo>
                    <a:pt x="31" y="2"/>
                    <a:pt x="31" y="2"/>
                    <a:pt x="31" y="2"/>
                  </a:cubicBezTo>
                  <a:cubicBezTo>
                    <a:pt x="27" y="2"/>
                    <a:pt x="27" y="2"/>
                    <a:pt x="27" y="2"/>
                  </a:cubicBezTo>
                  <a:cubicBezTo>
                    <a:pt x="17" y="1"/>
                    <a:pt x="17" y="1"/>
                    <a:pt x="17" y="1"/>
                  </a:cubicBezTo>
                  <a:cubicBezTo>
                    <a:pt x="12" y="1"/>
                    <a:pt x="12" y="1"/>
                    <a:pt x="12" y="1"/>
                  </a:cubicBezTo>
                  <a:cubicBezTo>
                    <a:pt x="12" y="4"/>
                    <a:pt x="12" y="4"/>
                    <a:pt x="12" y="4"/>
                  </a:cubicBezTo>
                  <a:cubicBezTo>
                    <a:pt x="12" y="5"/>
                    <a:pt x="12" y="5"/>
                    <a:pt x="11" y="6"/>
                  </a:cubicBezTo>
                  <a:close/>
                </a:path>
              </a:pathLst>
            </a:custGeom>
            <a:solidFill>
              <a:srgbClr val="969696"/>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48" name="Freeform 8"/>
            <p:cNvSpPr>
              <a:spLocks/>
            </p:cNvSpPr>
            <p:nvPr/>
          </p:nvSpPr>
          <p:spPr bwMode="auto">
            <a:xfrm>
              <a:off x="6866508" y="3152799"/>
              <a:ext cx="442913" cy="258763"/>
            </a:xfrm>
            <a:custGeom>
              <a:avLst/>
              <a:gdLst>
                <a:gd name="T0" fmla="*/ 164 w 199"/>
                <a:gd name="T1" fmla="*/ 106 h 116"/>
                <a:gd name="T2" fmla="*/ 171 w 199"/>
                <a:gd name="T3" fmla="*/ 99 h 116"/>
                <a:gd name="T4" fmla="*/ 183 w 199"/>
                <a:gd name="T5" fmla="*/ 97 h 116"/>
                <a:gd name="T6" fmla="*/ 187 w 199"/>
                <a:gd name="T7" fmla="*/ 93 h 116"/>
                <a:gd name="T8" fmla="*/ 192 w 199"/>
                <a:gd name="T9" fmla="*/ 88 h 116"/>
                <a:gd name="T10" fmla="*/ 194 w 199"/>
                <a:gd name="T11" fmla="*/ 82 h 116"/>
                <a:gd name="T12" fmla="*/ 190 w 199"/>
                <a:gd name="T13" fmla="*/ 73 h 116"/>
                <a:gd name="T14" fmla="*/ 193 w 199"/>
                <a:gd name="T15" fmla="*/ 61 h 116"/>
                <a:gd name="T16" fmla="*/ 198 w 199"/>
                <a:gd name="T17" fmla="*/ 55 h 116"/>
                <a:gd name="T18" fmla="*/ 195 w 199"/>
                <a:gd name="T19" fmla="*/ 49 h 116"/>
                <a:gd name="T20" fmla="*/ 180 w 199"/>
                <a:gd name="T21" fmla="*/ 50 h 116"/>
                <a:gd name="T22" fmla="*/ 173 w 199"/>
                <a:gd name="T23" fmla="*/ 53 h 116"/>
                <a:gd name="T24" fmla="*/ 168 w 199"/>
                <a:gd name="T25" fmla="*/ 47 h 116"/>
                <a:gd name="T26" fmla="*/ 162 w 199"/>
                <a:gd name="T27" fmla="*/ 37 h 116"/>
                <a:gd name="T28" fmla="*/ 150 w 199"/>
                <a:gd name="T29" fmla="*/ 29 h 116"/>
                <a:gd name="T30" fmla="*/ 145 w 199"/>
                <a:gd name="T31" fmla="*/ 27 h 116"/>
                <a:gd name="T32" fmla="*/ 129 w 199"/>
                <a:gd name="T33" fmla="*/ 29 h 116"/>
                <a:gd name="T34" fmla="*/ 127 w 199"/>
                <a:gd name="T35" fmla="*/ 16 h 116"/>
                <a:gd name="T36" fmla="*/ 132 w 199"/>
                <a:gd name="T37" fmla="*/ 13 h 116"/>
                <a:gd name="T38" fmla="*/ 139 w 199"/>
                <a:gd name="T39" fmla="*/ 13 h 116"/>
                <a:gd name="T40" fmla="*/ 130 w 199"/>
                <a:gd name="T41" fmla="*/ 9 h 116"/>
                <a:gd name="T42" fmla="*/ 127 w 199"/>
                <a:gd name="T43" fmla="*/ 13 h 116"/>
                <a:gd name="T44" fmla="*/ 115 w 199"/>
                <a:gd name="T45" fmla="*/ 17 h 116"/>
                <a:gd name="T46" fmla="*/ 107 w 199"/>
                <a:gd name="T47" fmla="*/ 17 h 116"/>
                <a:gd name="T48" fmla="*/ 92 w 199"/>
                <a:gd name="T49" fmla="*/ 21 h 116"/>
                <a:gd name="T50" fmla="*/ 87 w 199"/>
                <a:gd name="T51" fmla="*/ 27 h 116"/>
                <a:gd name="T52" fmla="*/ 88 w 199"/>
                <a:gd name="T53" fmla="*/ 35 h 116"/>
                <a:gd name="T54" fmla="*/ 81 w 199"/>
                <a:gd name="T55" fmla="*/ 42 h 116"/>
                <a:gd name="T56" fmla="*/ 80 w 199"/>
                <a:gd name="T57" fmla="*/ 45 h 116"/>
                <a:gd name="T58" fmla="*/ 76 w 199"/>
                <a:gd name="T59" fmla="*/ 46 h 116"/>
                <a:gd name="T60" fmla="*/ 67 w 199"/>
                <a:gd name="T61" fmla="*/ 41 h 116"/>
                <a:gd name="T62" fmla="*/ 63 w 199"/>
                <a:gd name="T63" fmla="*/ 28 h 116"/>
                <a:gd name="T64" fmla="*/ 59 w 199"/>
                <a:gd name="T65" fmla="*/ 27 h 116"/>
                <a:gd name="T66" fmla="*/ 54 w 199"/>
                <a:gd name="T67" fmla="*/ 16 h 116"/>
                <a:gd name="T68" fmla="*/ 49 w 199"/>
                <a:gd name="T69" fmla="*/ 8 h 116"/>
                <a:gd name="T70" fmla="*/ 42 w 199"/>
                <a:gd name="T71" fmla="*/ 4 h 116"/>
                <a:gd name="T72" fmla="*/ 33 w 199"/>
                <a:gd name="T73" fmla="*/ 1 h 116"/>
                <a:gd name="T74" fmla="*/ 21 w 199"/>
                <a:gd name="T75" fmla="*/ 1 h 116"/>
                <a:gd name="T76" fmla="*/ 20 w 199"/>
                <a:gd name="T77" fmla="*/ 8 h 116"/>
                <a:gd name="T78" fmla="*/ 12 w 199"/>
                <a:gd name="T79" fmla="*/ 8 h 116"/>
                <a:gd name="T80" fmla="*/ 8 w 199"/>
                <a:gd name="T81" fmla="*/ 11 h 116"/>
                <a:gd name="T82" fmla="*/ 1 w 199"/>
                <a:gd name="T83" fmla="*/ 26 h 116"/>
                <a:gd name="T84" fmla="*/ 1 w 199"/>
                <a:gd name="T85" fmla="*/ 36 h 116"/>
                <a:gd name="T86" fmla="*/ 2 w 199"/>
                <a:gd name="T87" fmla="*/ 38 h 116"/>
                <a:gd name="T88" fmla="*/ 7 w 199"/>
                <a:gd name="T89" fmla="*/ 40 h 116"/>
                <a:gd name="T90" fmla="*/ 14 w 199"/>
                <a:gd name="T91" fmla="*/ 42 h 116"/>
                <a:gd name="T92" fmla="*/ 17 w 199"/>
                <a:gd name="T93" fmla="*/ 61 h 116"/>
                <a:gd name="T94" fmla="*/ 19 w 199"/>
                <a:gd name="T95" fmla="*/ 72 h 116"/>
                <a:gd name="T96" fmla="*/ 31 w 199"/>
                <a:gd name="T97" fmla="*/ 78 h 116"/>
                <a:gd name="T98" fmla="*/ 36 w 199"/>
                <a:gd name="T99" fmla="*/ 79 h 116"/>
                <a:gd name="T100" fmla="*/ 52 w 199"/>
                <a:gd name="T101" fmla="*/ 85 h 116"/>
                <a:gd name="T102" fmla="*/ 55 w 199"/>
                <a:gd name="T103" fmla="*/ 89 h 116"/>
                <a:gd name="T104" fmla="*/ 63 w 199"/>
                <a:gd name="T105" fmla="*/ 92 h 116"/>
                <a:gd name="T106" fmla="*/ 74 w 199"/>
                <a:gd name="T107" fmla="*/ 89 h 116"/>
                <a:gd name="T108" fmla="*/ 83 w 199"/>
                <a:gd name="T109" fmla="*/ 93 h 116"/>
                <a:gd name="T110" fmla="*/ 84 w 199"/>
                <a:gd name="T111" fmla="*/ 103 h 116"/>
                <a:gd name="T112" fmla="*/ 82 w 199"/>
                <a:gd name="T113" fmla="*/ 112 h 116"/>
                <a:gd name="T114" fmla="*/ 101 w 199"/>
                <a:gd name="T115" fmla="*/ 111 h 116"/>
                <a:gd name="T116" fmla="*/ 126 w 199"/>
                <a:gd name="T117" fmla="*/ 116 h 116"/>
                <a:gd name="T118" fmla="*/ 147 w 199"/>
                <a:gd name="T119" fmla="*/ 114 h 116"/>
                <a:gd name="T120" fmla="*/ 160 w 199"/>
                <a:gd name="T121" fmla="*/ 110 h 116"/>
                <a:gd name="T122" fmla="*/ 163 w 199"/>
                <a:gd name="T123" fmla="*/ 11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9" h="116">
                  <a:moveTo>
                    <a:pt x="164" y="110"/>
                  </a:moveTo>
                  <a:cubicBezTo>
                    <a:pt x="164" y="109"/>
                    <a:pt x="164" y="109"/>
                    <a:pt x="164" y="109"/>
                  </a:cubicBezTo>
                  <a:cubicBezTo>
                    <a:pt x="164" y="108"/>
                    <a:pt x="164" y="107"/>
                    <a:pt x="164" y="106"/>
                  </a:cubicBezTo>
                  <a:cubicBezTo>
                    <a:pt x="163" y="104"/>
                    <a:pt x="164" y="102"/>
                    <a:pt x="165" y="101"/>
                  </a:cubicBezTo>
                  <a:cubicBezTo>
                    <a:pt x="167" y="100"/>
                    <a:pt x="170" y="99"/>
                    <a:pt x="171" y="99"/>
                  </a:cubicBezTo>
                  <a:cubicBezTo>
                    <a:pt x="171" y="99"/>
                    <a:pt x="171" y="99"/>
                    <a:pt x="171" y="99"/>
                  </a:cubicBezTo>
                  <a:cubicBezTo>
                    <a:pt x="180" y="99"/>
                    <a:pt x="180" y="99"/>
                    <a:pt x="180" y="99"/>
                  </a:cubicBezTo>
                  <a:cubicBezTo>
                    <a:pt x="181" y="99"/>
                    <a:pt x="181" y="99"/>
                    <a:pt x="181" y="99"/>
                  </a:cubicBezTo>
                  <a:cubicBezTo>
                    <a:pt x="182" y="98"/>
                    <a:pt x="182" y="97"/>
                    <a:pt x="183" y="97"/>
                  </a:cubicBezTo>
                  <a:cubicBezTo>
                    <a:pt x="183" y="97"/>
                    <a:pt x="183" y="97"/>
                    <a:pt x="183" y="97"/>
                  </a:cubicBezTo>
                  <a:cubicBezTo>
                    <a:pt x="183" y="96"/>
                    <a:pt x="183" y="95"/>
                    <a:pt x="184" y="95"/>
                  </a:cubicBezTo>
                  <a:cubicBezTo>
                    <a:pt x="187" y="93"/>
                    <a:pt x="187" y="93"/>
                    <a:pt x="187" y="93"/>
                  </a:cubicBezTo>
                  <a:cubicBezTo>
                    <a:pt x="190" y="91"/>
                    <a:pt x="190" y="91"/>
                    <a:pt x="190" y="91"/>
                  </a:cubicBezTo>
                  <a:cubicBezTo>
                    <a:pt x="190" y="91"/>
                    <a:pt x="191" y="91"/>
                    <a:pt x="191" y="90"/>
                  </a:cubicBezTo>
                  <a:cubicBezTo>
                    <a:pt x="192" y="89"/>
                    <a:pt x="192" y="88"/>
                    <a:pt x="192" y="88"/>
                  </a:cubicBezTo>
                  <a:cubicBezTo>
                    <a:pt x="192" y="87"/>
                    <a:pt x="194" y="86"/>
                    <a:pt x="195" y="85"/>
                  </a:cubicBezTo>
                  <a:cubicBezTo>
                    <a:pt x="196" y="85"/>
                    <a:pt x="197" y="84"/>
                    <a:pt x="197" y="84"/>
                  </a:cubicBezTo>
                  <a:cubicBezTo>
                    <a:pt x="194" y="82"/>
                    <a:pt x="194" y="82"/>
                    <a:pt x="194" y="82"/>
                  </a:cubicBezTo>
                  <a:cubicBezTo>
                    <a:pt x="193" y="82"/>
                    <a:pt x="193" y="82"/>
                    <a:pt x="193" y="82"/>
                  </a:cubicBezTo>
                  <a:cubicBezTo>
                    <a:pt x="192" y="82"/>
                    <a:pt x="191" y="81"/>
                    <a:pt x="191" y="80"/>
                  </a:cubicBezTo>
                  <a:cubicBezTo>
                    <a:pt x="191" y="78"/>
                    <a:pt x="190" y="74"/>
                    <a:pt x="190" y="73"/>
                  </a:cubicBezTo>
                  <a:cubicBezTo>
                    <a:pt x="190" y="69"/>
                    <a:pt x="190" y="69"/>
                    <a:pt x="190" y="69"/>
                  </a:cubicBezTo>
                  <a:cubicBezTo>
                    <a:pt x="190" y="68"/>
                    <a:pt x="191" y="65"/>
                    <a:pt x="191" y="64"/>
                  </a:cubicBezTo>
                  <a:cubicBezTo>
                    <a:pt x="193" y="61"/>
                    <a:pt x="193" y="61"/>
                    <a:pt x="193" y="61"/>
                  </a:cubicBezTo>
                  <a:cubicBezTo>
                    <a:pt x="195" y="56"/>
                    <a:pt x="195" y="56"/>
                    <a:pt x="195" y="56"/>
                  </a:cubicBezTo>
                  <a:cubicBezTo>
                    <a:pt x="195" y="55"/>
                    <a:pt x="196" y="55"/>
                    <a:pt x="197" y="55"/>
                  </a:cubicBezTo>
                  <a:cubicBezTo>
                    <a:pt x="198" y="55"/>
                    <a:pt x="198" y="55"/>
                    <a:pt x="198" y="55"/>
                  </a:cubicBezTo>
                  <a:cubicBezTo>
                    <a:pt x="199" y="54"/>
                    <a:pt x="199" y="54"/>
                    <a:pt x="199" y="54"/>
                  </a:cubicBezTo>
                  <a:cubicBezTo>
                    <a:pt x="199" y="50"/>
                    <a:pt x="199" y="50"/>
                    <a:pt x="199" y="50"/>
                  </a:cubicBezTo>
                  <a:cubicBezTo>
                    <a:pt x="195" y="49"/>
                    <a:pt x="195" y="49"/>
                    <a:pt x="195" y="49"/>
                  </a:cubicBezTo>
                  <a:cubicBezTo>
                    <a:pt x="185" y="49"/>
                    <a:pt x="185" y="49"/>
                    <a:pt x="185" y="49"/>
                  </a:cubicBezTo>
                  <a:cubicBezTo>
                    <a:pt x="183" y="49"/>
                    <a:pt x="183" y="49"/>
                    <a:pt x="183" y="49"/>
                  </a:cubicBezTo>
                  <a:cubicBezTo>
                    <a:pt x="182" y="49"/>
                    <a:pt x="180" y="50"/>
                    <a:pt x="180" y="50"/>
                  </a:cubicBezTo>
                  <a:cubicBezTo>
                    <a:pt x="179" y="52"/>
                    <a:pt x="178" y="54"/>
                    <a:pt x="175" y="53"/>
                  </a:cubicBezTo>
                  <a:cubicBezTo>
                    <a:pt x="174" y="53"/>
                    <a:pt x="174" y="53"/>
                    <a:pt x="174" y="53"/>
                  </a:cubicBezTo>
                  <a:cubicBezTo>
                    <a:pt x="173" y="53"/>
                    <a:pt x="173" y="53"/>
                    <a:pt x="173" y="53"/>
                  </a:cubicBezTo>
                  <a:cubicBezTo>
                    <a:pt x="169" y="51"/>
                    <a:pt x="169" y="51"/>
                    <a:pt x="169" y="51"/>
                  </a:cubicBezTo>
                  <a:cubicBezTo>
                    <a:pt x="168" y="50"/>
                    <a:pt x="168" y="50"/>
                    <a:pt x="168" y="49"/>
                  </a:cubicBezTo>
                  <a:cubicBezTo>
                    <a:pt x="168" y="47"/>
                    <a:pt x="168" y="47"/>
                    <a:pt x="168" y="47"/>
                  </a:cubicBezTo>
                  <a:cubicBezTo>
                    <a:pt x="165" y="43"/>
                    <a:pt x="165" y="43"/>
                    <a:pt x="165" y="43"/>
                  </a:cubicBezTo>
                  <a:cubicBezTo>
                    <a:pt x="165" y="43"/>
                    <a:pt x="165" y="43"/>
                    <a:pt x="164" y="42"/>
                  </a:cubicBezTo>
                  <a:cubicBezTo>
                    <a:pt x="162" y="37"/>
                    <a:pt x="162" y="37"/>
                    <a:pt x="162" y="37"/>
                  </a:cubicBezTo>
                  <a:cubicBezTo>
                    <a:pt x="162" y="36"/>
                    <a:pt x="160" y="33"/>
                    <a:pt x="160" y="30"/>
                  </a:cubicBezTo>
                  <a:cubicBezTo>
                    <a:pt x="159" y="30"/>
                    <a:pt x="158" y="30"/>
                    <a:pt x="158" y="30"/>
                  </a:cubicBezTo>
                  <a:cubicBezTo>
                    <a:pt x="156" y="30"/>
                    <a:pt x="151" y="29"/>
                    <a:pt x="150" y="29"/>
                  </a:cubicBezTo>
                  <a:cubicBezTo>
                    <a:pt x="150" y="29"/>
                    <a:pt x="149" y="29"/>
                    <a:pt x="149" y="28"/>
                  </a:cubicBezTo>
                  <a:cubicBezTo>
                    <a:pt x="148" y="27"/>
                    <a:pt x="148" y="27"/>
                    <a:pt x="148" y="27"/>
                  </a:cubicBezTo>
                  <a:cubicBezTo>
                    <a:pt x="145" y="27"/>
                    <a:pt x="145" y="27"/>
                    <a:pt x="145" y="27"/>
                  </a:cubicBezTo>
                  <a:cubicBezTo>
                    <a:pt x="144" y="27"/>
                    <a:pt x="141" y="28"/>
                    <a:pt x="139" y="28"/>
                  </a:cubicBezTo>
                  <a:cubicBezTo>
                    <a:pt x="137" y="30"/>
                    <a:pt x="134" y="30"/>
                    <a:pt x="133" y="30"/>
                  </a:cubicBezTo>
                  <a:cubicBezTo>
                    <a:pt x="130" y="30"/>
                    <a:pt x="129" y="29"/>
                    <a:pt x="129" y="29"/>
                  </a:cubicBezTo>
                  <a:cubicBezTo>
                    <a:pt x="128" y="29"/>
                    <a:pt x="128" y="29"/>
                    <a:pt x="128" y="28"/>
                  </a:cubicBezTo>
                  <a:cubicBezTo>
                    <a:pt x="126" y="22"/>
                    <a:pt x="126" y="22"/>
                    <a:pt x="126" y="22"/>
                  </a:cubicBezTo>
                  <a:cubicBezTo>
                    <a:pt x="126" y="21"/>
                    <a:pt x="126" y="19"/>
                    <a:pt x="127" y="16"/>
                  </a:cubicBezTo>
                  <a:cubicBezTo>
                    <a:pt x="128" y="15"/>
                    <a:pt x="128" y="14"/>
                    <a:pt x="129" y="14"/>
                  </a:cubicBezTo>
                  <a:cubicBezTo>
                    <a:pt x="129" y="14"/>
                    <a:pt x="129" y="14"/>
                    <a:pt x="129" y="14"/>
                  </a:cubicBezTo>
                  <a:cubicBezTo>
                    <a:pt x="130" y="13"/>
                    <a:pt x="132" y="12"/>
                    <a:pt x="132" y="13"/>
                  </a:cubicBezTo>
                  <a:cubicBezTo>
                    <a:pt x="133" y="13"/>
                    <a:pt x="133" y="13"/>
                    <a:pt x="134" y="13"/>
                  </a:cubicBezTo>
                  <a:cubicBezTo>
                    <a:pt x="135" y="13"/>
                    <a:pt x="137" y="12"/>
                    <a:pt x="138" y="13"/>
                  </a:cubicBezTo>
                  <a:cubicBezTo>
                    <a:pt x="139" y="13"/>
                    <a:pt x="139" y="13"/>
                    <a:pt x="139" y="13"/>
                  </a:cubicBezTo>
                  <a:cubicBezTo>
                    <a:pt x="134" y="11"/>
                    <a:pt x="134" y="11"/>
                    <a:pt x="134" y="11"/>
                  </a:cubicBezTo>
                  <a:cubicBezTo>
                    <a:pt x="134" y="11"/>
                    <a:pt x="134" y="11"/>
                    <a:pt x="134" y="11"/>
                  </a:cubicBezTo>
                  <a:cubicBezTo>
                    <a:pt x="130" y="9"/>
                    <a:pt x="130" y="9"/>
                    <a:pt x="130" y="9"/>
                  </a:cubicBezTo>
                  <a:cubicBezTo>
                    <a:pt x="128" y="8"/>
                    <a:pt x="128" y="8"/>
                    <a:pt x="128" y="8"/>
                  </a:cubicBezTo>
                  <a:cubicBezTo>
                    <a:pt x="127" y="8"/>
                    <a:pt x="127" y="8"/>
                    <a:pt x="127" y="8"/>
                  </a:cubicBezTo>
                  <a:cubicBezTo>
                    <a:pt x="127" y="10"/>
                    <a:pt x="127" y="12"/>
                    <a:pt x="127" y="13"/>
                  </a:cubicBezTo>
                  <a:cubicBezTo>
                    <a:pt x="127" y="14"/>
                    <a:pt x="126" y="15"/>
                    <a:pt x="120" y="17"/>
                  </a:cubicBezTo>
                  <a:cubicBezTo>
                    <a:pt x="119" y="17"/>
                    <a:pt x="119" y="17"/>
                    <a:pt x="119" y="17"/>
                  </a:cubicBezTo>
                  <a:cubicBezTo>
                    <a:pt x="115" y="17"/>
                    <a:pt x="115" y="17"/>
                    <a:pt x="115" y="17"/>
                  </a:cubicBezTo>
                  <a:cubicBezTo>
                    <a:pt x="114" y="18"/>
                    <a:pt x="112" y="18"/>
                    <a:pt x="109" y="17"/>
                  </a:cubicBezTo>
                  <a:cubicBezTo>
                    <a:pt x="108" y="17"/>
                    <a:pt x="108" y="17"/>
                    <a:pt x="107" y="17"/>
                  </a:cubicBezTo>
                  <a:cubicBezTo>
                    <a:pt x="107" y="17"/>
                    <a:pt x="107" y="17"/>
                    <a:pt x="107" y="17"/>
                  </a:cubicBezTo>
                  <a:cubicBezTo>
                    <a:pt x="100" y="19"/>
                    <a:pt x="100" y="19"/>
                    <a:pt x="100" y="19"/>
                  </a:cubicBezTo>
                  <a:cubicBezTo>
                    <a:pt x="92" y="20"/>
                    <a:pt x="92" y="20"/>
                    <a:pt x="92" y="20"/>
                  </a:cubicBezTo>
                  <a:cubicBezTo>
                    <a:pt x="92" y="21"/>
                    <a:pt x="92" y="21"/>
                    <a:pt x="92" y="21"/>
                  </a:cubicBezTo>
                  <a:cubicBezTo>
                    <a:pt x="92" y="22"/>
                    <a:pt x="92" y="22"/>
                    <a:pt x="91" y="23"/>
                  </a:cubicBezTo>
                  <a:cubicBezTo>
                    <a:pt x="90" y="23"/>
                    <a:pt x="90" y="24"/>
                    <a:pt x="89" y="24"/>
                  </a:cubicBezTo>
                  <a:cubicBezTo>
                    <a:pt x="89" y="25"/>
                    <a:pt x="88" y="26"/>
                    <a:pt x="87" y="27"/>
                  </a:cubicBezTo>
                  <a:cubicBezTo>
                    <a:pt x="88" y="28"/>
                    <a:pt x="88" y="30"/>
                    <a:pt x="87" y="32"/>
                  </a:cubicBezTo>
                  <a:cubicBezTo>
                    <a:pt x="87" y="33"/>
                    <a:pt x="87" y="33"/>
                    <a:pt x="87" y="33"/>
                  </a:cubicBezTo>
                  <a:cubicBezTo>
                    <a:pt x="87" y="34"/>
                    <a:pt x="87" y="34"/>
                    <a:pt x="88" y="35"/>
                  </a:cubicBezTo>
                  <a:cubicBezTo>
                    <a:pt x="88" y="36"/>
                    <a:pt x="87" y="37"/>
                    <a:pt x="87" y="37"/>
                  </a:cubicBezTo>
                  <a:cubicBezTo>
                    <a:pt x="85" y="39"/>
                    <a:pt x="83" y="39"/>
                    <a:pt x="82" y="38"/>
                  </a:cubicBezTo>
                  <a:cubicBezTo>
                    <a:pt x="82" y="39"/>
                    <a:pt x="81" y="40"/>
                    <a:pt x="81" y="42"/>
                  </a:cubicBezTo>
                  <a:cubicBezTo>
                    <a:pt x="81" y="42"/>
                    <a:pt x="81" y="43"/>
                    <a:pt x="80" y="43"/>
                  </a:cubicBezTo>
                  <a:cubicBezTo>
                    <a:pt x="80" y="43"/>
                    <a:pt x="80" y="43"/>
                    <a:pt x="80" y="43"/>
                  </a:cubicBezTo>
                  <a:cubicBezTo>
                    <a:pt x="81" y="43"/>
                    <a:pt x="81" y="44"/>
                    <a:pt x="80" y="45"/>
                  </a:cubicBezTo>
                  <a:cubicBezTo>
                    <a:pt x="79" y="46"/>
                    <a:pt x="78" y="46"/>
                    <a:pt x="77" y="46"/>
                  </a:cubicBezTo>
                  <a:cubicBezTo>
                    <a:pt x="77" y="46"/>
                    <a:pt x="77" y="46"/>
                    <a:pt x="77" y="46"/>
                  </a:cubicBezTo>
                  <a:cubicBezTo>
                    <a:pt x="76" y="46"/>
                    <a:pt x="76" y="46"/>
                    <a:pt x="76" y="46"/>
                  </a:cubicBezTo>
                  <a:cubicBezTo>
                    <a:pt x="75" y="46"/>
                    <a:pt x="75" y="46"/>
                    <a:pt x="75" y="46"/>
                  </a:cubicBezTo>
                  <a:cubicBezTo>
                    <a:pt x="75" y="46"/>
                    <a:pt x="71" y="44"/>
                    <a:pt x="70" y="44"/>
                  </a:cubicBezTo>
                  <a:cubicBezTo>
                    <a:pt x="68" y="43"/>
                    <a:pt x="68" y="41"/>
                    <a:pt x="67" y="41"/>
                  </a:cubicBezTo>
                  <a:cubicBezTo>
                    <a:pt x="63" y="34"/>
                    <a:pt x="63" y="34"/>
                    <a:pt x="63" y="34"/>
                  </a:cubicBezTo>
                  <a:cubicBezTo>
                    <a:pt x="63" y="33"/>
                    <a:pt x="63" y="33"/>
                    <a:pt x="63" y="33"/>
                  </a:cubicBezTo>
                  <a:cubicBezTo>
                    <a:pt x="63" y="31"/>
                    <a:pt x="63" y="29"/>
                    <a:pt x="63" y="28"/>
                  </a:cubicBezTo>
                  <a:cubicBezTo>
                    <a:pt x="63" y="28"/>
                    <a:pt x="63" y="28"/>
                    <a:pt x="63" y="27"/>
                  </a:cubicBezTo>
                  <a:cubicBezTo>
                    <a:pt x="60" y="27"/>
                    <a:pt x="60" y="27"/>
                    <a:pt x="60" y="27"/>
                  </a:cubicBezTo>
                  <a:cubicBezTo>
                    <a:pt x="59" y="27"/>
                    <a:pt x="59" y="27"/>
                    <a:pt x="59" y="27"/>
                  </a:cubicBezTo>
                  <a:cubicBezTo>
                    <a:pt x="55" y="21"/>
                    <a:pt x="55" y="21"/>
                    <a:pt x="55" y="21"/>
                  </a:cubicBezTo>
                  <a:cubicBezTo>
                    <a:pt x="54" y="21"/>
                    <a:pt x="54" y="20"/>
                    <a:pt x="54" y="20"/>
                  </a:cubicBezTo>
                  <a:cubicBezTo>
                    <a:pt x="54" y="16"/>
                    <a:pt x="54" y="16"/>
                    <a:pt x="54" y="16"/>
                  </a:cubicBezTo>
                  <a:cubicBezTo>
                    <a:pt x="53" y="14"/>
                    <a:pt x="53" y="14"/>
                    <a:pt x="53" y="14"/>
                  </a:cubicBezTo>
                  <a:cubicBezTo>
                    <a:pt x="53" y="14"/>
                    <a:pt x="51" y="11"/>
                    <a:pt x="50" y="9"/>
                  </a:cubicBezTo>
                  <a:cubicBezTo>
                    <a:pt x="50" y="9"/>
                    <a:pt x="50" y="9"/>
                    <a:pt x="49" y="8"/>
                  </a:cubicBezTo>
                  <a:cubicBezTo>
                    <a:pt x="49" y="8"/>
                    <a:pt x="47" y="7"/>
                    <a:pt x="46" y="7"/>
                  </a:cubicBezTo>
                  <a:cubicBezTo>
                    <a:pt x="46" y="7"/>
                    <a:pt x="46" y="7"/>
                    <a:pt x="46" y="7"/>
                  </a:cubicBezTo>
                  <a:cubicBezTo>
                    <a:pt x="42" y="4"/>
                    <a:pt x="42" y="4"/>
                    <a:pt x="42" y="4"/>
                  </a:cubicBezTo>
                  <a:cubicBezTo>
                    <a:pt x="41" y="3"/>
                    <a:pt x="41" y="3"/>
                    <a:pt x="41" y="3"/>
                  </a:cubicBezTo>
                  <a:cubicBezTo>
                    <a:pt x="39" y="3"/>
                    <a:pt x="39" y="2"/>
                    <a:pt x="38" y="1"/>
                  </a:cubicBezTo>
                  <a:cubicBezTo>
                    <a:pt x="33" y="1"/>
                    <a:pt x="33" y="1"/>
                    <a:pt x="33" y="1"/>
                  </a:cubicBezTo>
                  <a:cubicBezTo>
                    <a:pt x="33" y="1"/>
                    <a:pt x="31" y="1"/>
                    <a:pt x="29" y="1"/>
                  </a:cubicBezTo>
                  <a:cubicBezTo>
                    <a:pt x="28" y="0"/>
                    <a:pt x="26" y="1"/>
                    <a:pt x="26" y="1"/>
                  </a:cubicBezTo>
                  <a:cubicBezTo>
                    <a:pt x="21" y="1"/>
                    <a:pt x="21" y="1"/>
                    <a:pt x="21" y="1"/>
                  </a:cubicBezTo>
                  <a:cubicBezTo>
                    <a:pt x="21" y="1"/>
                    <a:pt x="21" y="1"/>
                    <a:pt x="21" y="1"/>
                  </a:cubicBezTo>
                  <a:cubicBezTo>
                    <a:pt x="22" y="3"/>
                    <a:pt x="22" y="3"/>
                    <a:pt x="22" y="3"/>
                  </a:cubicBezTo>
                  <a:cubicBezTo>
                    <a:pt x="22" y="5"/>
                    <a:pt x="20" y="7"/>
                    <a:pt x="20" y="8"/>
                  </a:cubicBezTo>
                  <a:cubicBezTo>
                    <a:pt x="19" y="8"/>
                    <a:pt x="19" y="8"/>
                    <a:pt x="18" y="8"/>
                  </a:cubicBezTo>
                  <a:cubicBezTo>
                    <a:pt x="13" y="8"/>
                    <a:pt x="13" y="8"/>
                    <a:pt x="13" y="8"/>
                  </a:cubicBezTo>
                  <a:cubicBezTo>
                    <a:pt x="12" y="8"/>
                    <a:pt x="12" y="8"/>
                    <a:pt x="12" y="8"/>
                  </a:cubicBezTo>
                  <a:cubicBezTo>
                    <a:pt x="10" y="10"/>
                    <a:pt x="8" y="10"/>
                    <a:pt x="8" y="10"/>
                  </a:cubicBezTo>
                  <a:cubicBezTo>
                    <a:pt x="8" y="10"/>
                    <a:pt x="8" y="10"/>
                    <a:pt x="8" y="10"/>
                  </a:cubicBezTo>
                  <a:cubicBezTo>
                    <a:pt x="8" y="11"/>
                    <a:pt x="8" y="11"/>
                    <a:pt x="8" y="11"/>
                  </a:cubicBezTo>
                  <a:cubicBezTo>
                    <a:pt x="8" y="12"/>
                    <a:pt x="8" y="13"/>
                    <a:pt x="4" y="17"/>
                  </a:cubicBezTo>
                  <a:cubicBezTo>
                    <a:pt x="3" y="18"/>
                    <a:pt x="1" y="19"/>
                    <a:pt x="0" y="20"/>
                  </a:cubicBezTo>
                  <a:cubicBezTo>
                    <a:pt x="1" y="26"/>
                    <a:pt x="1" y="26"/>
                    <a:pt x="1" y="26"/>
                  </a:cubicBezTo>
                  <a:cubicBezTo>
                    <a:pt x="1" y="27"/>
                    <a:pt x="1" y="27"/>
                    <a:pt x="0" y="28"/>
                  </a:cubicBezTo>
                  <a:cubicBezTo>
                    <a:pt x="0" y="28"/>
                    <a:pt x="0" y="28"/>
                    <a:pt x="1" y="29"/>
                  </a:cubicBezTo>
                  <a:cubicBezTo>
                    <a:pt x="1" y="32"/>
                    <a:pt x="1" y="35"/>
                    <a:pt x="1" y="36"/>
                  </a:cubicBezTo>
                  <a:cubicBezTo>
                    <a:pt x="1" y="37"/>
                    <a:pt x="1" y="37"/>
                    <a:pt x="1" y="37"/>
                  </a:cubicBezTo>
                  <a:cubicBezTo>
                    <a:pt x="1" y="37"/>
                    <a:pt x="1" y="37"/>
                    <a:pt x="1" y="37"/>
                  </a:cubicBezTo>
                  <a:cubicBezTo>
                    <a:pt x="1" y="37"/>
                    <a:pt x="1" y="37"/>
                    <a:pt x="2" y="38"/>
                  </a:cubicBezTo>
                  <a:cubicBezTo>
                    <a:pt x="4" y="41"/>
                    <a:pt x="4" y="41"/>
                    <a:pt x="4" y="41"/>
                  </a:cubicBezTo>
                  <a:cubicBezTo>
                    <a:pt x="6" y="40"/>
                    <a:pt x="6" y="40"/>
                    <a:pt x="6" y="40"/>
                  </a:cubicBezTo>
                  <a:cubicBezTo>
                    <a:pt x="6" y="40"/>
                    <a:pt x="6" y="40"/>
                    <a:pt x="7" y="40"/>
                  </a:cubicBezTo>
                  <a:cubicBezTo>
                    <a:pt x="11" y="40"/>
                    <a:pt x="11" y="40"/>
                    <a:pt x="11" y="40"/>
                  </a:cubicBezTo>
                  <a:cubicBezTo>
                    <a:pt x="12" y="40"/>
                    <a:pt x="12" y="40"/>
                    <a:pt x="13" y="40"/>
                  </a:cubicBezTo>
                  <a:cubicBezTo>
                    <a:pt x="14" y="42"/>
                    <a:pt x="14" y="42"/>
                    <a:pt x="14" y="42"/>
                  </a:cubicBezTo>
                  <a:cubicBezTo>
                    <a:pt x="15" y="43"/>
                    <a:pt x="15" y="43"/>
                    <a:pt x="15" y="43"/>
                  </a:cubicBezTo>
                  <a:cubicBezTo>
                    <a:pt x="15" y="51"/>
                    <a:pt x="15" y="51"/>
                    <a:pt x="15" y="51"/>
                  </a:cubicBezTo>
                  <a:cubicBezTo>
                    <a:pt x="17" y="61"/>
                    <a:pt x="17" y="61"/>
                    <a:pt x="17" y="61"/>
                  </a:cubicBezTo>
                  <a:cubicBezTo>
                    <a:pt x="19" y="68"/>
                    <a:pt x="19" y="68"/>
                    <a:pt x="19" y="68"/>
                  </a:cubicBezTo>
                  <a:cubicBezTo>
                    <a:pt x="19" y="68"/>
                    <a:pt x="19" y="68"/>
                    <a:pt x="19" y="69"/>
                  </a:cubicBezTo>
                  <a:cubicBezTo>
                    <a:pt x="19" y="72"/>
                    <a:pt x="19" y="72"/>
                    <a:pt x="19" y="72"/>
                  </a:cubicBezTo>
                  <a:cubicBezTo>
                    <a:pt x="26" y="76"/>
                    <a:pt x="26" y="76"/>
                    <a:pt x="26" y="76"/>
                  </a:cubicBezTo>
                  <a:cubicBezTo>
                    <a:pt x="31" y="77"/>
                    <a:pt x="31" y="77"/>
                    <a:pt x="31" y="77"/>
                  </a:cubicBezTo>
                  <a:cubicBezTo>
                    <a:pt x="31" y="78"/>
                    <a:pt x="31" y="78"/>
                    <a:pt x="31" y="78"/>
                  </a:cubicBezTo>
                  <a:cubicBezTo>
                    <a:pt x="33" y="79"/>
                    <a:pt x="33" y="79"/>
                    <a:pt x="33" y="79"/>
                  </a:cubicBezTo>
                  <a:cubicBezTo>
                    <a:pt x="35" y="79"/>
                    <a:pt x="35" y="79"/>
                    <a:pt x="35" y="79"/>
                  </a:cubicBezTo>
                  <a:cubicBezTo>
                    <a:pt x="36" y="79"/>
                    <a:pt x="36" y="79"/>
                    <a:pt x="36" y="79"/>
                  </a:cubicBezTo>
                  <a:cubicBezTo>
                    <a:pt x="37" y="79"/>
                    <a:pt x="37" y="79"/>
                    <a:pt x="40" y="79"/>
                  </a:cubicBezTo>
                  <a:cubicBezTo>
                    <a:pt x="40" y="79"/>
                    <a:pt x="50" y="81"/>
                    <a:pt x="51" y="85"/>
                  </a:cubicBezTo>
                  <a:cubicBezTo>
                    <a:pt x="51" y="85"/>
                    <a:pt x="51" y="85"/>
                    <a:pt x="52" y="85"/>
                  </a:cubicBezTo>
                  <a:cubicBezTo>
                    <a:pt x="52" y="86"/>
                    <a:pt x="53" y="87"/>
                    <a:pt x="54" y="88"/>
                  </a:cubicBezTo>
                  <a:cubicBezTo>
                    <a:pt x="54" y="89"/>
                    <a:pt x="54" y="89"/>
                    <a:pt x="54" y="89"/>
                  </a:cubicBezTo>
                  <a:cubicBezTo>
                    <a:pt x="55" y="89"/>
                    <a:pt x="55" y="89"/>
                    <a:pt x="55" y="89"/>
                  </a:cubicBezTo>
                  <a:cubicBezTo>
                    <a:pt x="57" y="89"/>
                    <a:pt x="59" y="89"/>
                    <a:pt x="59" y="89"/>
                  </a:cubicBezTo>
                  <a:cubicBezTo>
                    <a:pt x="60" y="89"/>
                    <a:pt x="60" y="90"/>
                    <a:pt x="60" y="90"/>
                  </a:cubicBezTo>
                  <a:cubicBezTo>
                    <a:pt x="63" y="92"/>
                    <a:pt x="63" y="92"/>
                    <a:pt x="63" y="92"/>
                  </a:cubicBezTo>
                  <a:cubicBezTo>
                    <a:pt x="64" y="91"/>
                    <a:pt x="64" y="91"/>
                    <a:pt x="64" y="91"/>
                  </a:cubicBezTo>
                  <a:cubicBezTo>
                    <a:pt x="65" y="91"/>
                    <a:pt x="67" y="88"/>
                    <a:pt x="70" y="89"/>
                  </a:cubicBezTo>
                  <a:cubicBezTo>
                    <a:pt x="71" y="89"/>
                    <a:pt x="73" y="89"/>
                    <a:pt x="74" y="89"/>
                  </a:cubicBezTo>
                  <a:cubicBezTo>
                    <a:pt x="79" y="90"/>
                    <a:pt x="79" y="90"/>
                    <a:pt x="79" y="90"/>
                  </a:cubicBezTo>
                  <a:cubicBezTo>
                    <a:pt x="80" y="90"/>
                    <a:pt x="80" y="90"/>
                    <a:pt x="80" y="90"/>
                  </a:cubicBezTo>
                  <a:cubicBezTo>
                    <a:pt x="83" y="93"/>
                    <a:pt x="83" y="93"/>
                    <a:pt x="83" y="93"/>
                  </a:cubicBezTo>
                  <a:cubicBezTo>
                    <a:pt x="84" y="93"/>
                    <a:pt x="84" y="94"/>
                    <a:pt x="84" y="95"/>
                  </a:cubicBezTo>
                  <a:cubicBezTo>
                    <a:pt x="84" y="95"/>
                    <a:pt x="84" y="96"/>
                    <a:pt x="84" y="97"/>
                  </a:cubicBezTo>
                  <a:cubicBezTo>
                    <a:pt x="84" y="98"/>
                    <a:pt x="84" y="101"/>
                    <a:pt x="84" y="103"/>
                  </a:cubicBezTo>
                  <a:cubicBezTo>
                    <a:pt x="84" y="109"/>
                    <a:pt x="84" y="109"/>
                    <a:pt x="84" y="109"/>
                  </a:cubicBezTo>
                  <a:cubicBezTo>
                    <a:pt x="84" y="112"/>
                    <a:pt x="84" y="112"/>
                    <a:pt x="84" y="112"/>
                  </a:cubicBezTo>
                  <a:cubicBezTo>
                    <a:pt x="82" y="112"/>
                    <a:pt x="82" y="112"/>
                    <a:pt x="82" y="112"/>
                  </a:cubicBezTo>
                  <a:cubicBezTo>
                    <a:pt x="98" y="111"/>
                    <a:pt x="98" y="111"/>
                    <a:pt x="98" y="111"/>
                  </a:cubicBezTo>
                  <a:cubicBezTo>
                    <a:pt x="99" y="111"/>
                    <a:pt x="99" y="111"/>
                    <a:pt x="99" y="111"/>
                  </a:cubicBezTo>
                  <a:cubicBezTo>
                    <a:pt x="101" y="111"/>
                    <a:pt x="101" y="111"/>
                    <a:pt x="101" y="111"/>
                  </a:cubicBezTo>
                  <a:cubicBezTo>
                    <a:pt x="103" y="112"/>
                    <a:pt x="103" y="112"/>
                    <a:pt x="103" y="112"/>
                  </a:cubicBezTo>
                  <a:cubicBezTo>
                    <a:pt x="113" y="114"/>
                    <a:pt x="113" y="114"/>
                    <a:pt x="113" y="114"/>
                  </a:cubicBezTo>
                  <a:cubicBezTo>
                    <a:pt x="126" y="116"/>
                    <a:pt x="126" y="116"/>
                    <a:pt x="126" y="116"/>
                  </a:cubicBezTo>
                  <a:cubicBezTo>
                    <a:pt x="142" y="116"/>
                    <a:pt x="142" y="116"/>
                    <a:pt x="142" y="116"/>
                  </a:cubicBezTo>
                  <a:cubicBezTo>
                    <a:pt x="143" y="115"/>
                    <a:pt x="143" y="115"/>
                    <a:pt x="143" y="115"/>
                  </a:cubicBezTo>
                  <a:cubicBezTo>
                    <a:pt x="147" y="114"/>
                    <a:pt x="147" y="114"/>
                    <a:pt x="147" y="114"/>
                  </a:cubicBezTo>
                  <a:cubicBezTo>
                    <a:pt x="157" y="110"/>
                    <a:pt x="157" y="110"/>
                    <a:pt x="157" y="110"/>
                  </a:cubicBezTo>
                  <a:cubicBezTo>
                    <a:pt x="160" y="110"/>
                    <a:pt x="160" y="110"/>
                    <a:pt x="160" y="110"/>
                  </a:cubicBezTo>
                  <a:cubicBezTo>
                    <a:pt x="160" y="110"/>
                    <a:pt x="160" y="110"/>
                    <a:pt x="160" y="110"/>
                  </a:cubicBezTo>
                  <a:cubicBezTo>
                    <a:pt x="161" y="111"/>
                    <a:pt x="161" y="111"/>
                    <a:pt x="161" y="111"/>
                  </a:cubicBezTo>
                  <a:cubicBezTo>
                    <a:pt x="161" y="113"/>
                    <a:pt x="161" y="113"/>
                    <a:pt x="161" y="113"/>
                  </a:cubicBezTo>
                  <a:cubicBezTo>
                    <a:pt x="163" y="112"/>
                    <a:pt x="163" y="112"/>
                    <a:pt x="163" y="112"/>
                  </a:cubicBezTo>
                  <a:cubicBezTo>
                    <a:pt x="163" y="111"/>
                    <a:pt x="164" y="110"/>
                    <a:pt x="164" y="110"/>
                  </a:cubicBezTo>
                  <a:close/>
                </a:path>
              </a:pathLst>
            </a:custGeom>
            <a:solidFill>
              <a:srgbClr val="C5C5C5"/>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49" name="Freeform 9"/>
            <p:cNvSpPr>
              <a:spLocks/>
            </p:cNvSpPr>
            <p:nvPr/>
          </p:nvSpPr>
          <p:spPr bwMode="auto">
            <a:xfrm>
              <a:off x="6828408" y="5202262"/>
              <a:ext cx="447675" cy="228600"/>
            </a:xfrm>
            <a:custGeom>
              <a:avLst/>
              <a:gdLst>
                <a:gd name="T0" fmla="*/ 198 w 201"/>
                <a:gd name="T1" fmla="*/ 59 h 102"/>
                <a:gd name="T2" fmla="*/ 193 w 201"/>
                <a:gd name="T3" fmla="*/ 57 h 102"/>
                <a:gd name="T4" fmla="*/ 186 w 201"/>
                <a:gd name="T5" fmla="*/ 57 h 102"/>
                <a:gd name="T6" fmla="*/ 178 w 201"/>
                <a:gd name="T7" fmla="*/ 50 h 102"/>
                <a:gd name="T8" fmla="*/ 175 w 201"/>
                <a:gd name="T9" fmla="*/ 40 h 102"/>
                <a:gd name="T10" fmla="*/ 177 w 201"/>
                <a:gd name="T11" fmla="*/ 35 h 102"/>
                <a:gd name="T12" fmla="*/ 177 w 201"/>
                <a:gd name="T13" fmla="*/ 32 h 102"/>
                <a:gd name="T14" fmla="*/ 176 w 201"/>
                <a:gd name="T15" fmla="*/ 21 h 102"/>
                <a:gd name="T16" fmla="*/ 173 w 201"/>
                <a:gd name="T17" fmla="*/ 17 h 102"/>
                <a:gd name="T18" fmla="*/ 168 w 201"/>
                <a:gd name="T19" fmla="*/ 13 h 102"/>
                <a:gd name="T20" fmla="*/ 166 w 201"/>
                <a:gd name="T21" fmla="*/ 8 h 102"/>
                <a:gd name="T22" fmla="*/ 164 w 201"/>
                <a:gd name="T23" fmla="*/ 6 h 102"/>
                <a:gd name="T24" fmla="*/ 158 w 201"/>
                <a:gd name="T25" fmla="*/ 5 h 102"/>
                <a:gd name="T26" fmla="*/ 156 w 201"/>
                <a:gd name="T27" fmla="*/ 6 h 102"/>
                <a:gd name="T28" fmla="*/ 146 w 201"/>
                <a:gd name="T29" fmla="*/ 8 h 102"/>
                <a:gd name="T30" fmla="*/ 141 w 201"/>
                <a:gd name="T31" fmla="*/ 13 h 102"/>
                <a:gd name="T32" fmla="*/ 138 w 201"/>
                <a:gd name="T33" fmla="*/ 17 h 102"/>
                <a:gd name="T34" fmla="*/ 132 w 201"/>
                <a:gd name="T35" fmla="*/ 15 h 102"/>
                <a:gd name="T36" fmla="*/ 128 w 201"/>
                <a:gd name="T37" fmla="*/ 13 h 102"/>
                <a:gd name="T38" fmla="*/ 123 w 201"/>
                <a:gd name="T39" fmla="*/ 12 h 102"/>
                <a:gd name="T40" fmla="*/ 120 w 201"/>
                <a:gd name="T41" fmla="*/ 12 h 102"/>
                <a:gd name="T42" fmla="*/ 116 w 201"/>
                <a:gd name="T43" fmla="*/ 11 h 102"/>
                <a:gd name="T44" fmla="*/ 114 w 201"/>
                <a:gd name="T45" fmla="*/ 7 h 102"/>
                <a:gd name="T46" fmla="*/ 109 w 201"/>
                <a:gd name="T47" fmla="*/ 7 h 102"/>
                <a:gd name="T48" fmla="*/ 105 w 201"/>
                <a:gd name="T49" fmla="*/ 5 h 102"/>
                <a:gd name="T50" fmla="*/ 97 w 201"/>
                <a:gd name="T51" fmla="*/ 7 h 102"/>
                <a:gd name="T52" fmla="*/ 94 w 201"/>
                <a:gd name="T53" fmla="*/ 9 h 102"/>
                <a:gd name="T54" fmla="*/ 86 w 201"/>
                <a:gd name="T55" fmla="*/ 10 h 102"/>
                <a:gd name="T56" fmla="*/ 82 w 201"/>
                <a:gd name="T57" fmla="*/ 5 h 102"/>
                <a:gd name="T58" fmla="*/ 74 w 201"/>
                <a:gd name="T59" fmla="*/ 2 h 102"/>
                <a:gd name="T60" fmla="*/ 70 w 201"/>
                <a:gd name="T61" fmla="*/ 0 h 102"/>
                <a:gd name="T62" fmla="*/ 68 w 201"/>
                <a:gd name="T63" fmla="*/ 2 h 102"/>
                <a:gd name="T64" fmla="*/ 69 w 201"/>
                <a:gd name="T65" fmla="*/ 10 h 102"/>
                <a:gd name="T66" fmla="*/ 63 w 201"/>
                <a:gd name="T67" fmla="*/ 12 h 102"/>
                <a:gd name="T68" fmla="*/ 57 w 201"/>
                <a:gd name="T69" fmla="*/ 12 h 102"/>
                <a:gd name="T70" fmla="*/ 56 w 201"/>
                <a:gd name="T71" fmla="*/ 12 h 102"/>
                <a:gd name="T72" fmla="*/ 49 w 201"/>
                <a:gd name="T73" fmla="*/ 11 h 102"/>
                <a:gd name="T74" fmla="*/ 44 w 201"/>
                <a:gd name="T75" fmla="*/ 16 h 102"/>
                <a:gd name="T76" fmla="*/ 41 w 201"/>
                <a:gd name="T77" fmla="*/ 21 h 102"/>
                <a:gd name="T78" fmla="*/ 39 w 201"/>
                <a:gd name="T79" fmla="*/ 28 h 102"/>
                <a:gd name="T80" fmla="*/ 38 w 201"/>
                <a:gd name="T81" fmla="*/ 29 h 102"/>
                <a:gd name="T82" fmla="*/ 35 w 201"/>
                <a:gd name="T83" fmla="*/ 32 h 102"/>
                <a:gd name="T84" fmla="*/ 33 w 201"/>
                <a:gd name="T85" fmla="*/ 37 h 102"/>
                <a:gd name="T86" fmla="*/ 20 w 201"/>
                <a:gd name="T87" fmla="*/ 42 h 102"/>
                <a:gd name="T88" fmla="*/ 10 w 201"/>
                <a:gd name="T89" fmla="*/ 42 h 102"/>
                <a:gd name="T90" fmla="*/ 0 w 201"/>
                <a:gd name="T91" fmla="*/ 47 h 102"/>
                <a:gd name="T92" fmla="*/ 2 w 201"/>
                <a:gd name="T93" fmla="*/ 60 h 102"/>
                <a:gd name="T94" fmla="*/ 12 w 201"/>
                <a:gd name="T95" fmla="*/ 66 h 102"/>
                <a:gd name="T96" fmla="*/ 36 w 201"/>
                <a:gd name="T97" fmla="*/ 60 h 102"/>
                <a:gd name="T98" fmla="*/ 46 w 201"/>
                <a:gd name="T99" fmla="*/ 49 h 102"/>
                <a:gd name="T100" fmla="*/ 53 w 201"/>
                <a:gd name="T101" fmla="*/ 45 h 102"/>
                <a:gd name="T102" fmla="*/ 81 w 201"/>
                <a:gd name="T103" fmla="*/ 58 h 102"/>
                <a:gd name="T104" fmla="*/ 101 w 201"/>
                <a:gd name="T105" fmla="*/ 80 h 102"/>
                <a:gd name="T106" fmla="*/ 120 w 201"/>
                <a:gd name="T107" fmla="*/ 98 h 102"/>
                <a:gd name="T108" fmla="*/ 147 w 201"/>
                <a:gd name="T109" fmla="*/ 102 h 102"/>
                <a:gd name="T110" fmla="*/ 175 w 201"/>
                <a:gd name="T111" fmla="*/ 97 h 102"/>
                <a:gd name="T112" fmla="*/ 179 w 201"/>
                <a:gd name="T113" fmla="*/ 90 h 102"/>
                <a:gd name="T114" fmla="*/ 180 w 201"/>
                <a:gd name="T115" fmla="*/ 82 h 102"/>
                <a:gd name="T116" fmla="*/ 185 w 201"/>
                <a:gd name="T117" fmla="*/ 73 h 102"/>
                <a:gd name="T118" fmla="*/ 201 w 201"/>
                <a:gd name="T119" fmla="*/ 59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1" h="102">
                  <a:moveTo>
                    <a:pt x="201" y="59"/>
                  </a:moveTo>
                  <a:cubicBezTo>
                    <a:pt x="201" y="59"/>
                    <a:pt x="201" y="59"/>
                    <a:pt x="200" y="59"/>
                  </a:cubicBezTo>
                  <a:cubicBezTo>
                    <a:pt x="198" y="59"/>
                    <a:pt x="198" y="59"/>
                    <a:pt x="198" y="59"/>
                  </a:cubicBezTo>
                  <a:cubicBezTo>
                    <a:pt x="198" y="59"/>
                    <a:pt x="195" y="58"/>
                    <a:pt x="193" y="57"/>
                  </a:cubicBezTo>
                  <a:cubicBezTo>
                    <a:pt x="193" y="57"/>
                    <a:pt x="193" y="57"/>
                    <a:pt x="193" y="57"/>
                  </a:cubicBezTo>
                  <a:cubicBezTo>
                    <a:pt x="193" y="57"/>
                    <a:pt x="193" y="57"/>
                    <a:pt x="193" y="57"/>
                  </a:cubicBezTo>
                  <a:cubicBezTo>
                    <a:pt x="192" y="57"/>
                    <a:pt x="190" y="58"/>
                    <a:pt x="188" y="57"/>
                  </a:cubicBezTo>
                  <a:cubicBezTo>
                    <a:pt x="188" y="57"/>
                    <a:pt x="188" y="57"/>
                    <a:pt x="187" y="57"/>
                  </a:cubicBezTo>
                  <a:cubicBezTo>
                    <a:pt x="186" y="57"/>
                    <a:pt x="186" y="57"/>
                    <a:pt x="186" y="57"/>
                  </a:cubicBezTo>
                  <a:cubicBezTo>
                    <a:pt x="186" y="57"/>
                    <a:pt x="184" y="57"/>
                    <a:pt x="182" y="55"/>
                  </a:cubicBezTo>
                  <a:cubicBezTo>
                    <a:pt x="179" y="53"/>
                    <a:pt x="179" y="53"/>
                    <a:pt x="179" y="53"/>
                  </a:cubicBezTo>
                  <a:cubicBezTo>
                    <a:pt x="178" y="50"/>
                    <a:pt x="178" y="50"/>
                    <a:pt x="178" y="50"/>
                  </a:cubicBezTo>
                  <a:cubicBezTo>
                    <a:pt x="178" y="50"/>
                    <a:pt x="178" y="50"/>
                    <a:pt x="178" y="50"/>
                  </a:cubicBezTo>
                  <a:cubicBezTo>
                    <a:pt x="175" y="44"/>
                    <a:pt x="175" y="44"/>
                    <a:pt x="175" y="44"/>
                  </a:cubicBezTo>
                  <a:cubicBezTo>
                    <a:pt x="175" y="40"/>
                    <a:pt x="175" y="40"/>
                    <a:pt x="175" y="40"/>
                  </a:cubicBezTo>
                  <a:cubicBezTo>
                    <a:pt x="174" y="40"/>
                    <a:pt x="175" y="39"/>
                    <a:pt x="175" y="39"/>
                  </a:cubicBezTo>
                  <a:cubicBezTo>
                    <a:pt x="175" y="39"/>
                    <a:pt x="176" y="37"/>
                    <a:pt x="177" y="36"/>
                  </a:cubicBezTo>
                  <a:cubicBezTo>
                    <a:pt x="177" y="35"/>
                    <a:pt x="177" y="35"/>
                    <a:pt x="177" y="35"/>
                  </a:cubicBezTo>
                  <a:cubicBezTo>
                    <a:pt x="177" y="33"/>
                    <a:pt x="177" y="33"/>
                    <a:pt x="177" y="33"/>
                  </a:cubicBezTo>
                  <a:cubicBezTo>
                    <a:pt x="177" y="33"/>
                    <a:pt x="177" y="33"/>
                    <a:pt x="177" y="33"/>
                  </a:cubicBezTo>
                  <a:cubicBezTo>
                    <a:pt x="177" y="32"/>
                    <a:pt x="177" y="32"/>
                    <a:pt x="177" y="32"/>
                  </a:cubicBezTo>
                  <a:cubicBezTo>
                    <a:pt x="177" y="32"/>
                    <a:pt x="176" y="31"/>
                    <a:pt x="177" y="29"/>
                  </a:cubicBezTo>
                  <a:cubicBezTo>
                    <a:pt x="177" y="22"/>
                    <a:pt x="177" y="22"/>
                    <a:pt x="177" y="22"/>
                  </a:cubicBezTo>
                  <a:cubicBezTo>
                    <a:pt x="176" y="21"/>
                    <a:pt x="176" y="21"/>
                    <a:pt x="176" y="21"/>
                  </a:cubicBezTo>
                  <a:cubicBezTo>
                    <a:pt x="175" y="21"/>
                    <a:pt x="175" y="21"/>
                    <a:pt x="175" y="21"/>
                  </a:cubicBezTo>
                  <a:cubicBezTo>
                    <a:pt x="174" y="21"/>
                    <a:pt x="173" y="21"/>
                    <a:pt x="173" y="19"/>
                  </a:cubicBezTo>
                  <a:cubicBezTo>
                    <a:pt x="173" y="17"/>
                    <a:pt x="173" y="17"/>
                    <a:pt x="173" y="17"/>
                  </a:cubicBezTo>
                  <a:cubicBezTo>
                    <a:pt x="173" y="17"/>
                    <a:pt x="173" y="17"/>
                    <a:pt x="173" y="17"/>
                  </a:cubicBezTo>
                  <a:cubicBezTo>
                    <a:pt x="170" y="13"/>
                    <a:pt x="170" y="13"/>
                    <a:pt x="170" y="13"/>
                  </a:cubicBezTo>
                  <a:cubicBezTo>
                    <a:pt x="168" y="13"/>
                    <a:pt x="168" y="13"/>
                    <a:pt x="168" y="13"/>
                  </a:cubicBezTo>
                  <a:cubicBezTo>
                    <a:pt x="168" y="13"/>
                    <a:pt x="167" y="12"/>
                    <a:pt x="167" y="11"/>
                  </a:cubicBezTo>
                  <a:cubicBezTo>
                    <a:pt x="167" y="9"/>
                    <a:pt x="167" y="9"/>
                    <a:pt x="167" y="9"/>
                  </a:cubicBezTo>
                  <a:cubicBezTo>
                    <a:pt x="166" y="8"/>
                    <a:pt x="166" y="8"/>
                    <a:pt x="166" y="8"/>
                  </a:cubicBezTo>
                  <a:cubicBezTo>
                    <a:pt x="166" y="7"/>
                    <a:pt x="166" y="7"/>
                    <a:pt x="166" y="7"/>
                  </a:cubicBezTo>
                  <a:cubicBezTo>
                    <a:pt x="166" y="6"/>
                    <a:pt x="166" y="6"/>
                    <a:pt x="166" y="6"/>
                  </a:cubicBezTo>
                  <a:cubicBezTo>
                    <a:pt x="164" y="6"/>
                    <a:pt x="164" y="6"/>
                    <a:pt x="164" y="6"/>
                  </a:cubicBezTo>
                  <a:cubicBezTo>
                    <a:pt x="162" y="5"/>
                    <a:pt x="162" y="5"/>
                    <a:pt x="162" y="5"/>
                  </a:cubicBezTo>
                  <a:cubicBezTo>
                    <a:pt x="161" y="5"/>
                    <a:pt x="161" y="5"/>
                    <a:pt x="160" y="5"/>
                  </a:cubicBezTo>
                  <a:cubicBezTo>
                    <a:pt x="160" y="5"/>
                    <a:pt x="159" y="5"/>
                    <a:pt x="158" y="5"/>
                  </a:cubicBezTo>
                  <a:cubicBezTo>
                    <a:pt x="158" y="5"/>
                    <a:pt x="158" y="5"/>
                    <a:pt x="158" y="5"/>
                  </a:cubicBezTo>
                  <a:cubicBezTo>
                    <a:pt x="158" y="6"/>
                    <a:pt x="157" y="6"/>
                    <a:pt x="157" y="6"/>
                  </a:cubicBezTo>
                  <a:cubicBezTo>
                    <a:pt x="156" y="6"/>
                    <a:pt x="156" y="6"/>
                    <a:pt x="156" y="6"/>
                  </a:cubicBezTo>
                  <a:cubicBezTo>
                    <a:pt x="155" y="7"/>
                    <a:pt x="155" y="7"/>
                    <a:pt x="155" y="7"/>
                  </a:cubicBezTo>
                  <a:cubicBezTo>
                    <a:pt x="154" y="8"/>
                    <a:pt x="154" y="8"/>
                    <a:pt x="153" y="8"/>
                  </a:cubicBezTo>
                  <a:cubicBezTo>
                    <a:pt x="146" y="8"/>
                    <a:pt x="146" y="8"/>
                    <a:pt x="146" y="8"/>
                  </a:cubicBezTo>
                  <a:cubicBezTo>
                    <a:pt x="144" y="8"/>
                    <a:pt x="144" y="8"/>
                    <a:pt x="144" y="8"/>
                  </a:cubicBezTo>
                  <a:cubicBezTo>
                    <a:pt x="144" y="8"/>
                    <a:pt x="144" y="8"/>
                    <a:pt x="144" y="9"/>
                  </a:cubicBezTo>
                  <a:cubicBezTo>
                    <a:pt x="143" y="11"/>
                    <a:pt x="142" y="12"/>
                    <a:pt x="141" y="13"/>
                  </a:cubicBezTo>
                  <a:cubicBezTo>
                    <a:pt x="140" y="14"/>
                    <a:pt x="140" y="14"/>
                    <a:pt x="140" y="14"/>
                  </a:cubicBezTo>
                  <a:cubicBezTo>
                    <a:pt x="141" y="15"/>
                    <a:pt x="141" y="15"/>
                    <a:pt x="140" y="16"/>
                  </a:cubicBezTo>
                  <a:cubicBezTo>
                    <a:pt x="140" y="17"/>
                    <a:pt x="139" y="17"/>
                    <a:pt x="138" y="17"/>
                  </a:cubicBezTo>
                  <a:cubicBezTo>
                    <a:pt x="136" y="17"/>
                    <a:pt x="136" y="17"/>
                    <a:pt x="136" y="17"/>
                  </a:cubicBezTo>
                  <a:cubicBezTo>
                    <a:pt x="136" y="17"/>
                    <a:pt x="136" y="17"/>
                    <a:pt x="135" y="17"/>
                  </a:cubicBezTo>
                  <a:cubicBezTo>
                    <a:pt x="132" y="15"/>
                    <a:pt x="132" y="15"/>
                    <a:pt x="132" y="15"/>
                  </a:cubicBezTo>
                  <a:cubicBezTo>
                    <a:pt x="132" y="15"/>
                    <a:pt x="132" y="15"/>
                    <a:pt x="132" y="15"/>
                  </a:cubicBezTo>
                  <a:cubicBezTo>
                    <a:pt x="131" y="14"/>
                    <a:pt x="130" y="14"/>
                    <a:pt x="130" y="14"/>
                  </a:cubicBezTo>
                  <a:cubicBezTo>
                    <a:pt x="129" y="14"/>
                    <a:pt x="128" y="13"/>
                    <a:pt x="128" y="13"/>
                  </a:cubicBezTo>
                  <a:cubicBezTo>
                    <a:pt x="125" y="13"/>
                    <a:pt x="125" y="13"/>
                    <a:pt x="125" y="13"/>
                  </a:cubicBezTo>
                  <a:cubicBezTo>
                    <a:pt x="125" y="13"/>
                    <a:pt x="125" y="13"/>
                    <a:pt x="124" y="13"/>
                  </a:cubicBezTo>
                  <a:cubicBezTo>
                    <a:pt x="123" y="12"/>
                    <a:pt x="123" y="12"/>
                    <a:pt x="123" y="12"/>
                  </a:cubicBezTo>
                  <a:cubicBezTo>
                    <a:pt x="123" y="12"/>
                    <a:pt x="123" y="12"/>
                    <a:pt x="123" y="12"/>
                  </a:cubicBezTo>
                  <a:cubicBezTo>
                    <a:pt x="122" y="12"/>
                    <a:pt x="121" y="12"/>
                    <a:pt x="120" y="12"/>
                  </a:cubicBezTo>
                  <a:cubicBezTo>
                    <a:pt x="120" y="12"/>
                    <a:pt x="120" y="12"/>
                    <a:pt x="120" y="12"/>
                  </a:cubicBezTo>
                  <a:cubicBezTo>
                    <a:pt x="120" y="12"/>
                    <a:pt x="120" y="12"/>
                    <a:pt x="119" y="12"/>
                  </a:cubicBezTo>
                  <a:cubicBezTo>
                    <a:pt x="117" y="12"/>
                    <a:pt x="117" y="12"/>
                    <a:pt x="117" y="12"/>
                  </a:cubicBezTo>
                  <a:cubicBezTo>
                    <a:pt x="117" y="12"/>
                    <a:pt x="116" y="12"/>
                    <a:pt x="116" y="11"/>
                  </a:cubicBezTo>
                  <a:cubicBezTo>
                    <a:pt x="114" y="10"/>
                    <a:pt x="114" y="10"/>
                    <a:pt x="114" y="10"/>
                  </a:cubicBezTo>
                  <a:cubicBezTo>
                    <a:pt x="114" y="9"/>
                    <a:pt x="114" y="9"/>
                    <a:pt x="114" y="8"/>
                  </a:cubicBezTo>
                  <a:cubicBezTo>
                    <a:pt x="114" y="7"/>
                    <a:pt x="114" y="7"/>
                    <a:pt x="114" y="7"/>
                  </a:cubicBezTo>
                  <a:cubicBezTo>
                    <a:pt x="113" y="7"/>
                    <a:pt x="113" y="7"/>
                    <a:pt x="113" y="7"/>
                  </a:cubicBezTo>
                  <a:cubicBezTo>
                    <a:pt x="110" y="7"/>
                    <a:pt x="110" y="7"/>
                    <a:pt x="110" y="7"/>
                  </a:cubicBezTo>
                  <a:cubicBezTo>
                    <a:pt x="109" y="7"/>
                    <a:pt x="109" y="7"/>
                    <a:pt x="109" y="7"/>
                  </a:cubicBezTo>
                  <a:cubicBezTo>
                    <a:pt x="107" y="6"/>
                    <a:pt x="107" y="6"/>
                    <a:pt x="107" y="6"/>
                  </a:cubicBezTo>
                  <a:cubicBezTo>
                    <a:pt x="106" y="6"/>
                    <a:pt x="106" y="6"/>
                    <a:pt x="106" y="6"/>
                  </a:cubicBezTo>
                  <a:cubicBezTo>
                    <a:pt x="105" y="5"/>
                    <a:pt x="105" y="5"/>
                    <a:pt x="105" y="5"/>
                  </a:cubicBezTo>
                  <a:cubicBezTo>
                    <a:pt x="100" y="5"/>
                    <a:pt x="100" y="5"/>
                    <a:pt x="100" y="5"/>
                  </a:cubicBezTo>
                  <a:cubicBezTo>
                    <a:pt x="98" y="6"/>
                    <a:pt x="98" y="6"/>
                    <a:pt x="98" y="6"/>
                  </a:cubicBezTo>
                  <a:cubicBezTo>
                    <a:pt x="98" y="7"/>
                    <a:pt x="97" y="7"/>
                    <a:pt x="97" y="7"/>
                  </a:cubicBezTo>
                  <a:cubicBezTo>
                    <a:pt x="95" y="7"/>
                    <a:pt x="95" y="7"/>
                    <a:pt x="95" y="7"/>
                  </a:cubicBezTo>
                  <a:cubicBezTo>
                    <a:pt x="95" y="8"/>
                    <a:pt x="95" y="8"/>
                    <a:pt x="95" y="8"/>
                  </a:cubicBezTo>
                  <a:cubicBezTo>
                    <a:pt x="95" y="8"/>
                    <a:pt x="94" y="8"/>
                    <a:pt x="94" y="9"/>
                  </a:cubicBezTo>
                  <a:cubicBezTo>
                    <a:pt x="92" y="10"/>
                    <a:pt x="92" y="10"/>
                    <a:pt x="92" y="10"/>
                  </a:cubicBezTo>
                  <a:cubicBezTo>
                    <a:pt x="92" y="10"/>
                    <a:pt x="92" y="10"/>
                    <a:pt x="91" y="10"/>
                  </a:cubicBezTo>
                  <a:cubicBezTo>
                    <a:pt x="86" y="10"/>
                    <a:pt x="86" y="10"/>
                    <a:pt x="86" y="10"/>
                  </a:cubicBezTo>
                  <a:cubicBezTo>
                    <a:pt x="85" y="10"/>
                    <a:pt x="84" y="9"/>
                    <a:pt x="84" y="8"/>
                  </a:cubicBezTo>
                  <a:cubicBezTo>
                    <a:pt x="83" y="5"/>
                    <a:pt x="83" y="5"/>
                    <a:pt x="83" y="5"/>
                  </a:cubicBezTo>
                  <a:cubicBezTo>
                    <a:pt x="82" y="5"/>
                    <a:pt x="82" y="5"/>
                    <a:pt x="82" y="5"/>
                  </a:cubicBezTo>
                  <a:cubicBezTo>
                    <a:pt x="81" y="5"/>
                    <a:pt x="80" y="5"/>
                    <a:pt x="79" y="5"/>
                  </a:cubicBezTo>
                  <a:cubicBezTo>
                    <a:pt x="77" y="4"/>
                    <a:pt x="75" y="3"/>
                    <a:pt x="75" y="3"/>
                  </a:cubicBezTo>
                  <a:cubicBezTo>
                    <a:pt x="75" y="3"/>
                    <a:pt x="75" y="2"/>
                    <a:pt x="74" y="2"/>
                  </a:cubicBezTo>
                  <a:cubicBezTo>
                    <a:pt x="74" y="2"/>
                    <a:pt x="74" y="2"/>
                    <a:pt x="73" y="2"/>
                  </a:cubicBezTo>
                  <a:cubicBezTo>
                    <a:pt x="72" y="1"/>
                    <a:pt x="71" y="0"/>
                    <a:pt x="71" y="0"/>
                  </a:cubicBezTo>
                  <a:cubicBezTo>
                    <a:pt x="70" y="0"/>
                    <a:pt x="70" y="0"/>
                    <a:pt x="70" y="0"/>
                  </a:cubicBezTo>
                  <a:cubicBezTo>
                    <a:pt x="70" y="0"/>
                    <a:pt x="70" y="0"/>
                    <a:pt x="70" y="0"/>
                  </a:cubicBezTo>
                  <a:cubicBezTo>
                    <a:pt x="69" y="0"/>
                    <a:pt x="69" y="0"/>
                    <a:pt x="68" y="0"/>
                  </a:cubicBezTo>
                  <a:cubicBezTo>
                    <a:pt x="68" y="1"/>
                    <a:pt x="68" y="1"/>
                    <a:pt x="68" y="2"/>
                  </a:cubicBezTo>
                  <a:cubicBezTo>
                    <a:pt x="68" y="7"/>
                    <a:pt x="68" y="7"/>
                    <a:pt x="68" y="7"/>
                  </a:cubicBezTo>
                  <a:cubicBezTo>
                    <a:pt x="68" y="7"/>
                    <a:pt x="68" y="7"/>
                    <a:pt x="68" y="7"/>
                  </a:cubicBezTo>
                  <a:cubicBezTo>
                    <a:pt x="69" y="7"/>
                    <a:pt x="70" y="9"/>
                    <a:pt x="69" y="10"/>
                  </a:cubicBezTo>
                  <a:cubicBezTo>
                    <a:pt x="69" y="11"/>
                    <a:pt x="68" y="11"/>
                    <a:pt x="66" y="11"/>
                  </a:cubicBezTo>
                  <a:cubicBezTo>
                    <a:pt x="65" y="11"/>
                    <a:pt x="65" y="11"/>
                    <a:pt x="64" y="12"/>
                  </a:cubicBezTo>
                  <a:cubicBezTo>
                    <a:pt x="63" y="12"/>
                    <a:pt x="63" y="12"/>
                    <a:pt x="63" y="12"/>
                  </a:cubicBezTo>
                  <a:cubicBezTo>
                    <a:pt x="62" y="12"/>
                    <a:pt x="61" y="12"/>
                    <a:pt x="60" y="12"/>
                  </a:cubicBezTo>
                  <a:cubicBezTo>
                    <a:pt x="58" y="11"/>
                    <a:pt x="58" y="11"/>
                    <a:pt x="57" y="12"/>
                  </a:cubicBezTo>
                  <a:cubicBezTo>
                    <a:pt x="57" y="12"/>
                    <a:pt x="57" y="12"/>
                    <a:pt x="57" y="12"/>
                  </a:cubicBezTo>
                  <a:cubicBezTo>
                    <a:pt x="56" y="12"/>
                    <a:pt x="56" y="12"/>
                    <a:pt x="56" y="12"/>
                  </a:cubicBezTo>
                  <a:cubicBezTo>
                    <a:pt x="56" y="12"/>
                    <a:pt x="56" y="12"/>
                    <a:pt x="56" y="12"/>
                  </a:cubicBezTo>
                  <a:cubicBezTo>
                    <a:pt x="56" y="12"/>
                    <a:pt x="56" y="12"/>
                    <a:pt x="56" y="12"/>
                  </a:cubicBezTo>
                  <a:cubicBezTo>
                    <a:pt x="55" y="12"/>
                    <a:pt x="54" y="12"/>
                    <a:pt x="53" y="12"/>
                  </a:cubicBezTo>
                  <a:cubicBezTo>
                    <a:pt x="52" y="12"/>
                    <a:pt x="51" y="13"/>
                    <a:pt x="49" y="11"/>
                  </a:cubicBezTo>
                  <a:cubicBezTo>
                    <a:pt x="49" y="11"/>
                    <a:pt x="49" y="11"/>
                    <a:pt x="49" y="11"/>
                  </a:cubicBezTo>
                  <a:cubicBezTo>
                    <a:pt x="49" y="12"/>
                    <a:pt x="49" y="12"/>
                    <a:pt x="49" y="12"/>
                  </a:cubicBezTo>
                  <a:cubicBezTo>
                    <a:pt x="49" y="13"/>
                    <a:pt x="49" y="13"/>
                    <a:pt x="49" y="13"/>
                  </a:cubicBezTo>
                  <a:cubicBezTo>
                    <a:pt x="46" y="15"/>
                    <a:pt x="46" y="16"/>
                    <a:pt x="44" y="16"/>
                  </a:cubicBezTo>
                  <a:cubicBezTo>
                    <a:pt x="44" y="16"/>
                    <a:pt x="44" y="16"/>
                    <a:pt x="44" y="16"/>
                  </a:cubicBezTo>
                  <a:cubicBezTo>
                    <a:pt x="42" y="18"/>
                    <a:pt x="42" y="19"/>
                    <a:pt x="42" y="19"/>
                  </a:cubicBezTo>
                  <a:cubicBezTo>
                    <a:pt x="42" y="19"/>
                    <a:pt x="41" y="20"/>
                    <a:pt x="41" y="21"/>
                  </a:cubicBezTo>
                  <a:cubicBezTo>
                    <a:pt x="41" y="22"/>
                    <a:pt x="41" y="23"/>
                    <a:pt x="40" y="24"/>
                  </a:cubicBezTo>
                  <a:cubicBezTo>
                    <a:pt x="40" y="25"/>
                    <a:pt x="39" y="26"/>
                    <a:pt x="39" y="27"/>
                  </a:cubicBezTo>
                  <a:cubicBezTo>
                    <a:pt x="39" y="28"/>
                    <a:pt x="39" y="28"/>
                    <a:pt x="39" y="28"/>
                  </a:cubicBezTo>
                  <a:cubicBezTo>
                    <a:pt x="38" y="29"/>
                    <a:pt x="38" y="29"/>
                    <a:pt x="38" y="29"/>
                  </a:cubicBezTo>
                  <a:cubicBezTo>
                    <a:pt x="38" y="29"/>
                    <a:pt x="38" y="29"/>
                    <a:pt x="38" y="29"/>
                  </a:cubicBezTo>
                  <a:cubicBezTo>
                    <a:pt x="38" y="29"/>
                    <a:pt x="38" y="29"/>
                    <a:pt x="38" y="29"/>
                  </a:cubicBezTo>
                  <a:cubicBezTo>
                    <a:pt x="38" y="30"/>
                    <a:pt x="37" y="30"/>
                    <a:pt x="37" y="30"/>
                  </a:cubicBezTo>
                  <a:cubicBezTo>
                    <a:pt x="35" y="31"/>
                    <a:pt x="35" y="31"/>
                    <a:pt x="35" y="31"/>
                  </a:cubicBezTo>
                  <a:cubicBezTo>
                    <a:pt x="35" y="32"/>
                    <a:pt x="35" y="32"/>
                    <a:pt x="35" y="32"/>
                  </a:cubicBezTo>
                  <a:cubicBezTo>
                    <a:pt x="35" y="33"/>
                    <a:pt x="35" y="33"/>
                    <a:pt x="35" y="33"/>
                  </a:cubicBezTo>
                  <a:cubicBezTo>
                    <a:pt x="34" y="36"/>
                    <a:pt x="34" y="36"/>
                    <a:pt x="34" y="36"/>
                  </a:cubicBezTo>
                  <a:cubicBezTo>
                    <a:pt x="33" y="37"/>
                    <a:pt x="33" y="37"/>
                    <a:pt x="33" y="37"/>
                  </a:cubicBezTo>
                  <a:cubicBezTo>
                    <a:pt x="29" y="39"/>
                    <a:pt x="29" y="39"/>
                    <a:pt x="29" y="39"/>
                  </a:cubicBezTo>
                  <a:cubicBezTo>
                    <a:pt x="24" y="41"/>
                    <a:pt x="24" y="41"/>
                    <a:pt x="24" y="41"/>
                  </a:cubicBezTo>
                  <a:cubicBezTo>
                    <a:pt x="20" y="42"/>
                    <a:pt x="20" y="42"/>
                    <a:pt x="20" y="42"/>
                  </a:cubicBezTo>
                  <a:cubicBezTo>
                    <a:pt x="17" y="43"/>
                    <a:pt x="17" y="43"/>
                    <a:pt x="17" y="43"/>
                  </a:cubicBezTo>
                  <a:cubicBezTo>
                    <a:pt x="11" y="43"/>
                    <a:pt x="11" y="43"/>
                    <a:pt x="11" y="43"/>
                  </a:cubicBezTo>
                  <a:cubicBezTo>
                    <a:pt x="10" y="42"/>
                    <a:pt x="10" y="42"/>
                    <a:pt x="10" y="42"/>
                  </a:cubicBezTo>
                  <a:cubicBezTo>
                    <a:pt x="9" y="42"/>
                    <a:pt x="9" y="42"/>
                    <a:pt x="9" y="42"/>
                  </a:cubicBezTo>
                  <a:cubicBezTo>
                    <a:pt x="0" y="46"/>
                    <a:pt x="0" y="46"/>
                    <a:pt x="0" y="46"/>
                  </a:cubicBezTo>
                  <a:cubicBezTo>
                    <a:pt x="0" y="47"/>
                    <a:pt x="0" y="47"/>
                    <a:pt x="0" y="47"/>
                  </a:cubicBezTo>
                  <a:cubicBezTo>
                    <a:pt x="0" y="48"/>
                    <a:pt x="0" y="48"/>
                    <a:pt x="0" y="48"/>
                  </a:cubicBezTo>
                  <a:cubicBezTo>
                    <a:pt x="0" y="57"/>
                    <a:pt x="0" y="57"/>
                    <a:pt x="0" y="57"/>
                  </a:cubicBezTo>
                  <a:cubicBezTo>
                    <a:pt x="2" y="60"/>
                    <a:pt x="2" y="60"/>
                    <a:pt x="2" y="60"/>
                  </a:cubicBezTo>
                  <a:cubicBezTo>
                    <a:pt x="7" y="63"/>
                    <a:pt x="7" y="63"/>
                    <a:pt x="7" y="63"/>
                  </a:cubicBezTo>
                  <a:cubicBezTo>
                    <a:pt x="11" y="65"/>
                    <a:pt x="11" y="65"/>
                    <a:pt x="11" y="65"/>
                  </a:cubicBezTo>
                  <a:cubicBezTo>
                    <a:pt x="12" y="66"/>
                    <a:pt x="12" y="66"/>
                    <a:pt x="12" y="66"/>
                  </a:cubicBezTo>
                  <a:cubicBezTo>
                    <a:pt x="13" y="66"/>
                    <a:pt x="13" y="66"/>
                    <a:pt x="13" y="66"/>
                  </a:cubicBezTo>
                  <a:cubicBezTo>
                    <a:pt x="22" y="64"/>
                    <a:pt x="22" y="64"/>
                    <a:pt x="22" y="64"/>
                  </a:cubicBezTo>
                  <a:cubicBezTo>
                    <a:pt x="36" y="60"/>
                    <a:pt x="36" y="60"/>
                    <a:pt x="36" y="60"/>
                  </a:cubicBezTo>
                  <a:cubicBezTo>
                    <a:pt x="45" y="51"/>
                    <a:pt x="45" y="51"/>
                    <a:pt x="45" y="51"/>
                  </a:cubicBezTo>
                  <a:cubicBezTo>
                    <a:pt x="46" y="50"/>
                    <a:pt x="46" y="50"/>
                    <a:pt x="46" y="50"/>
                  </a:cubicBezTo>
                  <a:cubicBezTo>
                    <a:pt x="46" y="49"/>
                    <a:pt x="46" y="49"/>
                    <a:pt x="46" y="49"/>
                  </a:cubicBezTo>
                  <a:cubicBezTo>
                    <a:pt x="48" y="47"/>
                    <a:pt x="48" y="47"/>
                    <a:pt x="48" y="47"/>
                  </a:cubicBezTo>
                  <a:cubicBezTo>
                    <a:pt x="51" y="46"/>
                    <a:pt x="51" y="46"/>
                    <a:pt x="51" y="46"/>
                  </a:cubicBezTo>
                  <a:cubicBezTo>
                    <a:pt x="53" y="45"/>
                    <a:pt x="53" y="45"/>
                    <a:pt x="53" y="45"/>
                  </a:cubicBezTo>
                  <a:cubicBezTo>
                    <a:pt x="71" y="43"/>
                    <a:pt x="71" y="43"/>
                    <a:pt x="71" y="43"/>
                  </a:cubicBezTo>
                  <a:cubicBezTo>
                    <a:pt x="71" y="43"/>
                    <a:pt x="71" y="43"/>
                    <a:pt x="71" y="43"/>
                  </a:cubicBezTo>
                  <a:cubicBezTo>
                    <a:pt x="81" y="58"/>
                    <a:pt x="81" y="58"/>
                    <a:pt x="81" y="58"/>
                  </a:cubicBezTo>
                  <a:cubicBezTo>
                    <a:pt x="83" y="61"/>
                    <a:pt x="83" y="61"/>
                    <a:pt x="83" y="61"/>
                  </a:cubicBezTo>
                  <a:cubicBezTo>
                    <a:pt x="84" y="64"/>
                    <a:pt x="84" y="64"/>
                    <a:pt x="84" y="64"/>
                  </a:cubicBezTo>
                  <a:cubicBezTo>
                    <a:pt x="101" y="80"/>
                    <a:pt x="101" y="80"/>
                    <a:pt x="101" y="80"/>
                  </a:cubicBezTo>
                  <a:cubicBezTo>
                    <a:pt x="116" y="96"/>
                    <a:pt x="116" y="96"/>
                    <a:pt x="116" y="96"/>
                  </a:cubicBezTo>
                  <a:cubicBezTo>
                    <a:pt x="119" y="98"/>
                    <a:pt x="119" y="98"/>
                    <a:pt x="119" y="98"/>
                  </a:cubicBezTo>
                  <a:cubicBezTo>
                    <a:pt x="120" y="98"/>
                    <a:pt x="120" y="98"/>
                    <a:pt x="120" y="98"/>
                  </a:cubicBezTo>
                  <a:cubicBezTo>
                    <a:pt x="131" y="101"/>
                    <a:pt x="131" y="101"/>
                    <a:pt x="131" y="101"/>
                  </a:cubicBezTo>
                  <a:cubicBezTo>
                    <a:pt x="141" y="102"/>
                    <a:pt x="141" y="102"/>
                    <a:pt x="141" y="102"/>
                  </a:cubicBezTo>
                  <a:cubicBezTo>
                    <a:pt x="147" y="102"/>
                    <a:pt x="147" y="102"/>
                    <a:pt x="147" y="102"/>
                  </a:cubicBezTo>
                  <a:cubicBezTo>
                    <a:pt x="161" y="102"/>
                    <a:pt x="161" y="102"/>
                    <a:pt x="161" y="102"/>
                  </a:cubicBezTo>
                  <a:cubicBezTo>
                    <a:pt x="175" y="97"/>
                    <a:pt x="175" y="97"/>
                    <a:pt x="175" y="97"/>
                  </a:cubicBezTo>
                  <a:cubicBezTo>
                    <a:pt x="175" y="97"/>
                    <a:pt x="175" y="97"/>
                    <a:pt x="175" y="97"/>
                  </a:cubicBezTo>
                  <a:cubicBezTo>
                    <a:pt x="176" y="96"/>
                    <a:pt x="176" y="96"/>
                    <a:pt x="176" y="96"/>
                  </a:cubicBezTo>
                  <a:cubicBezTo>
                    <a:pt x="178" y="93"/>
                    <a:pt x="178" y="93"/>
                    <a:pt x="178" y="93"/>
                  </a:cubicBezTo>
                  <a:cubicBezTo>
                    <a:pt x="179" y="90"/>
                    <a:pt x="179" y="90"/>
                    <a:pt x="179" y="90"/>
                  </a:cubicBezTo>
                  <a:cubicBezTo>
                    <a:pt x="179" y="88"/>
                    <a:pt x="179" y="88"/>
                    <a:pt x="179" y="88"/>
                  </a:cubicBezTo>
                  <a:cubicBezTo>
                    <a:pt x="179" y="86"/>
                    <a:pt x="179" y="86"/>
                    <a:pt x="179" y="86"/>
                  </a:cubicBezTo>
                  <a:cubicBezTo>
                    <a:pt x="180" y="82"/>
                    <a:pt x="180" y="82"/>
                    <a:pt x="180" y="82"/>
                  </a:cubicBezTo>
                  <a:cubicBezTo>
                    <a:pt x="183" y="76"/>
                    <a:pt x="183" y="76"/>
                    <a:pt x="183" y="76"/>
                  </a:cubicBezTo>
                  <a:cubicBezTo>
                    <a:pt x="184" y="74"/>
                    <a:pt x="184" y="74"/>
                    <a:pt x="184" y="74"/>
                  </a:cubicBezTo>
                  <a:cubicBezTo>
                    <a:pt x="185" y="73"/>
                    <a:pt x="185" y="73"/>
                    <a:pt x="185" y="73"/>
                  </a:cubicBezTo>
                  <a:cubicBezTo>
                    <a:pt x="201" y="61"/>
                    <a:pt x="201" y="61"/>
                    <a:pt x="201" y="61"/>
                  </a:cubicBezTo>
                  <a:cubicBezTo>
                    <a:pt x="201" y="61"/>
                    <a:pt x="201" y="61"/>
                    <a:pt x="201" y="60"/>
                  </a:cubicBezTo>
                  <a:lnTo>
                    <a:pt x="201" y="59"/>
                  </a:lnTo>
                  <a:close/>
                </a:path>
              </a:pathLst>
            </a:custGeom>
            <a:solidFill>
              <a:srgbClr val="272727"/>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50" name="Freeform 10"/>
            <p:cNvSpPr>
              <a:spLocks/>
            </p:cNvSpPr>
            <p:nvPr/>
          </p:nvSpPr>
          <p:spPr bwMode="auto">
            <a:xfrm>
              <a:off x="6803008" y="5811862"/>
              <a:ext cx="4763" cy="1588"/>
            </a:xfrm>
            <a:custGeom>
              <a:avLst/>
              <a:gdLst>
                <a:gd name="T0" fmla="*/ 0 w 2"/>
                <a:gd name="T1" fmla="*/ 1 h 1"/>
                <a:gd name="T2" fmla="*/ 0 w 2"/>
                <a:gd name="T3" fmla="*/ 1 h 1"/>
                <a:gd name="T4" fmla="*/ 0 w 2"/>
                <a:gd name="T5" fmla="*/ 1 h 1"/>
                <a:gd name="T6" fmla="*/ 2 w 2"/>
                <a:gd name="T7" fmla="*/ 0 h 1"/>
                <a:gd name="T8" fmla="*/ 2 w 2"/>
                <a:gd name="T9" fmla="*/ 0 h 1"/>
                <a:gd name="T10" fmla="*/ 0 w 2"/>
                <a:gd name="T11" fmla="*/ 0 h 1"/>
                <a:gd name="T12" fmla="*/ 0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1" y="1"/>
                    <a:pt x="2" y="0"/>
                    <a:pt x="2" y="0"/>
                  </a:cubicBezTo>
                  <a:cubicBezTo>
                    <a:pt x="2" y="0"/>
                    <a:pt x="2" y="0"/>
                    <a:pt x="2" y="0"/>
                  </a:cubicBezTo>
                  <a:cubicBezTo>
                    <a:pt x="0" y="0"/>
                    <a:pt x="0" y="0"/>
                    <a:pt x="0" y="0"/>
                  </a:cubicBezTo>
                  <a:cubicBezTo>
                    <a:pt x="0" y="1"/>
                    <a:pt x="0" y="1"/>
                    <a:pt x="0" y="1"/>
                  </a:cubicBezTo>
                  <a:cubicBezTo>
                    <a:pt x="0" y="1"/>
                    <a:pt x="0" y="1"/>
                    <a:pt x="0" y="1"/>
                  </a:cubicBezTo>
                  <a:close/>
                </a:path>
              </a:pathLst>
            </a:custGeom>
            <a:solidFill>
              <a:srgbClr val="000000"/>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51" name="Freeform 11"/>
            <p:cNvSpPr>
              <a:spLocks/>
            </p:cNvSpPr>
            <p:nvPr/>
          </p:nvSpPr>
          <p:spPr bwMode="auto">
            <a:xfrm>
              <a:off x="6685533" y="5021287"/>
              <a:ext cx="376238" cy="246063"/>
            </a:xfrm>
            <a:custGeom>
              <a:avLst/>
              <a:gdLst>
                <a:gd name="T0" fmla="*/ 101 w 169"/>
                <a:gd name="T1" fmla="*/ 102 h 110"/>
                <a:gd name="T2" fmla="*/ 106 w 169"/>
                <a:gd name="T3" fmla="*/ 94 h 110"/>
                <a:gd name="T4" fmla="*/ 110 w 169"/>
                <a:gd name="T5" fmla="*/ 89 h 110"/>
                <a:gd name="T6" fmla="*/ 114 w 169"/>
                <a:gd name="T7" fmla="*/ 87 h 110"/>
                <a:gd name="T8" fmla="*/ 119 w 169"/>
                <a:gd name="T9" fmla="*/ 89 h 110"/>
                <a:gd name="T10" fmla="*/ 125 w 169"/>
                <a:gd name="T11" fmla="*/ 89 h 110"/>
                <a:gd name="T12" fmla="*/ 128 w 169"/>
                <a:gd name="T13" fmla="*/ 89 h 110"/>
                <a:gd name="T14" fmla="*/ 128 w 169"/>
                <a:gd name="T15" fmla="*/ 87 h 110"/>
                <a:gd name="T16" fmla="*/ 129 w 169"/>
                <a:gd name="T17" fmla="*/ 79 h 110"/>
                <a:gd name="T18" fmla="*/ 136 w 169"/>
                <a:gd name="T19" fmla="*/ 77 h 110"/>
                <a:gd name="T20" fmla="*/ 142 w 169"/>
                <a:gd name="T21" fmla="*/ 81 h 110"/>
                <a:gd name="T22" fmla="*/ 144 w 169"/>
                <a:gd name="T23" fmla="*/ 81 h 110"/>
                <a:gd name="T24" fmla="*/ 148 w 169"/>
                <a:gd name="T25" fmla="*/ 75 h 110"/>
                <a:gd name="T26" fmla="*/ 151 w 169"/>
                <a:gd name="T27" fmla="*/ 70 h 110"/>
                <a:gd name="T28" fmla="*/ 157 w 169"/>
                <a:gd name="T29" fmla="*/ 64 h 110"/>
                <a:gd name="T30" fmla="*/ 157 w 169"/>
                <a:gd name="T31" fmla="*/ 58 h 110"/>
                <a:gd name="T32" fmla="*/ 154 w 169"/>
                <a:gd name="T33" fmla="*/ 57 h 110"/>
                <a:gd name="T34" fmla="*/ 152 w 169"/>
                <a:gd name="T35" fmla="*/ 51 h 110"/>
                <a:gd name="T36" fmla="*/ 151 w 169"/>
                <a:gd name="T37" fmla="*/ 48 h 110"/>
                <a:gd name="T38" fmla="*/ 152 w 169"/>
                <a:gd name="T39" fmla="*/ 43 h 110"/>
                <a:gd name="T40" fmla="*/ 159 w 169"/>
                <a:gd name="T41" fmla="*/ 41 h 110"/>
                <a:gd name="T42" fmla="*/ 164 w 169"/>
                <a:gd name="T43" fmla="*/ 36 h 110"/>
                <a:gd name="T44" fmla="*/ 167 w 169"/>
                <a:gd name="T45" fmla="*/ 32 h 110"/>
                <a:gd name="T46" fmla="*/ 169 w 169"/>
                <a:gd name="T47" fmla="*/ 27 h 110"/>
                <a:gd name="T48" fmla="*/ 166 w 169"/>
                <a:gd name="T49" fmla="*/ 18 h 110"/>
                <a:gd name="T50" fmla="*/ 162 w 169"/>
                <a:gd name="T51" fmla="*/ 15 h 110"/>
                <a:gd name="T52" fmla="*/ 159 w 169"/>
                <a:gd name="T53" fmla="*/ 13 h 110"/>
                <a:gd name="T54" fmla="*/ 156 w 169"/>
                <a:gd name="T55" fmla="*/ 5 h 110"/>
                <a:gd name="T56" fmla="*/ 152 w 169"/>
                <a:gd name="T57" fmla="*/ 7 h 110"/>
                <a:gd name="T58" fmla="*/ 142 w 169"/>
                <a:gd name="T59" fmla="*/ 6 h 110"/>
                <a:gd name="T60" fmla="*/ 140 w 169"/>
                <a:gd name="T61" fmla="*/ 1 h 110"/>
                <a:gd name="T62" fmla="*/ 135 w 169"/>
                <a:gd name="T63" fmla="*/ 1 h 110"/>
                <a:gd name="T64" fmla="*/ 131 w 169"/>
                <a:gd name="T65" fmla="*/ 4 h 110"/>
                <a:gd name="T66" fmla="*/ 123 w 169"/>
                <a:gd name="T67" fmla="*/ 2 h 110"/>
                <a:gd name="T68" fmla="*/ 116 w 169"/>
                <a:gd name="T69" fmla="*/ 6 h 110"/>
                <a:gd name="T70" fmla="*/ 110 w 169"/>
                <a:gd name="T71" fmla="*/ 8 h 110"/>
                <a:gd name="T72" fmla="*/ 102 w 169"/>
                <a:gd name="T73" fmla="*/ 6 h 110"/>
                <a:gd name="T74" fmla="*/ 93 w 169"/>
                <a:gd name="T75" fmla="*/ 11 h 110"/>
                <a:gd name="T76" fmla="*/ 91 w 169"/>
                <a:gd name="T77" fmla="*/ 11 h 110"/>
                <a:gd name="T78" fmla="*/ 86 w 169"/>
                <a:gd name="T79" fmla="*/ 17 h 110"/>
                <a:gd name="T80" fmla="*/ 81 w 169"/>
                <a:gd name="T81" fmla="*/ 20 h 110"/>
                <a:gd name="T82" fmla="*/ 75 w 169"/>
                <a:gd name="T83" fmla="*/ 24 h 110"/>
                <a:gd name="T84" fmla="*/ 66 w 169"/>
                <a:gd name="T85" fmla="*/ 24 h 110"/>
                <a:gd name="T86" fmla="*/ 58 w 169"/>
                <a:gd name="T87" fmla="*/ 24 h 110"/>
                <a:gd name="T88" fmla="*/ 55 w 169"/>
                <a:gd name="T89" fmla="*/ 24 h 110"/>
                <a:gd name="T90" fmla="*/ 47 w 169"/>
                <a:gd name="T91" fmla="*/ 23 h 110"/>
                <a:gd name="T92" fmla="*/ 37 w 169"/>
                <a:gd name="T93" fmla="*/ 21 h 110"/>
                <a:gd name="T94" fmla="*/ 32 w 169"/>
                <a:gd name="T95" fmla="*/ 21 h 110"/>
                <a:gd name="T96" fmla="*/ 34 w 169"/>
                <a:gd name="T97" fmla="*/ 25 h 110"/>
                <a:gd name="T98" fmla="*/ 38 w 169"/>
                <a:gd name="T99" fmla="*/ 33 h 110"/>
                <a:gd name="T100" fmla="*/ 41 w 169"/>
                <a:gd name="T101" fmla="*/ 35 h 110"/>
                <a:gd name="T102" fmla="*/ 40 w 169"/>
                <a:gd name="T103" fmla="*/ 49 h 110"/>
                <a:gd name="T104" fmla="*/ 27 w 169"/>
                <a:gd name="T105" fmla="*/ 52 h 110"/>
                <a:gd name="T106" fmla="*/ 19 w 169"/>
                <a:gd name="T107" fmla="*/ 55 h 110"/>
                <a:gd name="T108" fmla="*/ 1 w 169"/>
                <a:gd name="T109" fmla="*/ 60 h 110"/>
                <a:gd name="T110" fmla="*/ 2 w 169"/>
                <a:gd name="T111" fmla="*/ 66 h 110"/>
                <a:gd name="T112" fmla="*/ 1 w 169"/>
                <a:gd name="T113" fmla="*/ 72 h 110"/>
                <a:gd name="T114" fmla="*/ 11 w 169"/>
                <a:gd name="T115" fmla="*/ 75 h 110"/>
                <a:gd name="T116" fmla="*/ 17 w 169"/>
                <a:gd name="T117" fmla="*/ 79 h 110"/>
                <a:gd name="T118" fmla="*/ 17 w 169"/>
                <a:gd name="T119" fmla="*/ 87 h 110"/>
                <a:gd name="T120" fmla="*/ 19 w 169"/>
                <a:gd name="T121" fmla="*/ 96 h 110"/>
                <a:gd name="T122" fmla="*/ 80 w 169"/>
                <a:gd name="T123" fmla="*/ 110 h 110"/>
                <a:gd name="T124" fmla="*/ 99 w 169"/>
                <a:gd name="T125" fmla="*/ 107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9" h="110">
                  <a:moveTo>
                    <a:pt x="99" y="107"/>
                  </a:moveTo>
                  <a:cubicBezTo>
                    <a:pt x="99" y="106"/>
                    <a:pt x="100" y="104"/>
                    <a:pt x="101" y="103"/>
                  </a:cubicBezTo>
                  <a:cubicBezTo>
                    <a:pt x="101" y="102"/>
                    <a:pt x="101" y="102"/>
                    <a:pt x="101" y="102"/>
                  </a:cubicBezTo>
                  <a:cubicBezTo>
                    <a:pt x="101" y="102"/>
                    <a:pt x="101" y="102"/>
                    <a:pt x="101" y="102"/>
                  </a:cubicBezTo>
                  <a:cubicBezTo>
                    <a:pt x="101" y="102"/>
                    <a:pt x="102" y="99"/>
                    <a:pt x="102" y="98"/>
                  </a:cubicBezTo>
                  <a:cubicBezTo>
                    <a:pt x="102" y="97"/>
                    <a:pt x="103" y="96"/>
                    <a:pt x="106" y="94"/>
                  </a:cubicBezTo>
                  <a:cubicBezTo>
                    <a:pt x="106" y="93"/>
                    <a:pt x="107" y="93"/>
                    <a:pt x="108" y="93"/>
                  </a:cubicBezTo>
                  <a:cubicBezTo>
                    <a:pt x="109" y="92"/>
                    <a:pt x="109" y="92"/>
                    <a:pt x="109" y="92"/>
                  </a:cubicBezTo>
                  <a:cubicBezTo>
                    <a:pt x="110" y="89"/>
                    <a:pt x="110" y="89"/>
                    <a:pt x="110" y="89"/>
                  </a:cubicBezTo>
                  <a:cubicBezTo>
                    <a:pt x="110" y="88"/>
                    <a:pt x="111" y="87"/>
                    <a:pt x="112" y="87"/>
                  </a:cubicBezTo>
                  <a:cubicBezTo>
                    <a:pt x="113" y="87"/>
                    <a:pt x="113" y="87"/>
                    <a:pt x="113" y="87"/>
                  </a:cubicBezTo>
                  <a:cubicBezTo>
                    <a:pt x="114" y="87"/>
                    <a:pt x="114" y="87"/>
                    <a:pt x="114" y="87"/>
                  </a:cubicBezTo>
                  <a:cubicBezTo>
                    <a:pt x="114" y="88"/>
                    <a:pt x="115" y="88"/>
                    <a:pt x="116" y="89"/>
                  </a:cubicBezTo>
                  <a:cubicBezTo>
                    <a:pt x="117" y="89"/>
                    <a:pt x="118" y="89"/>
                    <a:pt x="119" y="89"/>
                  </a:cubicBezTo>
                  <a:cubicBezTo>
                    <a:pt x="119" y="89"/>
                    <a:pt x="119" y="89"/>
                    <a:pt x="119" y="89"/>
                  </a:cubicBezTo>
                  <a:cubicBezTo>
                    <a:pt x="119" y="89"/>
                    <a:pt x="119" y="89"/>
                    <a:pt x="119" y="89"/>
                  </a:cubicBezTo>
                  <a:cubicBezTo>
                    <a:pt x="121" y="88"/>
                    <a:pt x="122" y="88"/>
                    <a:pt x="125" y="89"/>
                  </a:cubicBezTo>
                  <a:cubicBezTo>
                    <a:pt x="125" y="89"/>
                    <a:pt x="125" y="89"/>
                    <a:pt x="125" y="89"/>
                  </a:cubicBezTo>
                  <a:cubicBezTo>
                    <a:pt x="125" y="89"/>
                    <a:pt x="125" y="89"/>
                    <a:pt x="125" y="88"/>
                  </a:cubicBezTo>
                  <a:cubicBezTo>
                    <a:pt x="126" y="88"/>
                    <a:pt x="127" y="88"/>
                    <a:pt x="128" y="89"/>
                  </a:cubicBezTo>
                  <a:cubicBezTo>
                    <a:pt x="127" y="89"/>
                    <a:pt x="128" y="89"/>
                    <a:pt x="128" y="89"/>
                  </a:cubicBezTo>
                  <a:cubicBezTo>
                    <a:pt x="128" y="89"/>
                    <a:pt x="128" y="89"/>
                    <a:pt x="128" y="88"/>
                  </a:cubicBezTo>
                  <a:cubicBezTo>
                    <a:pt x="128" y="88"/>
                    <a:pt x="128" y="88"/>
                    <a:pt x="128" y="88"/>
                  </a:cubicBezTo>
                  <a:cubicBezTo>
                    <a:pt x="128" y="87"/>
                    <a:pt x="128" y="87"/>
                    <a:pt x="128" y="87"/>
                  </a:cubicBezTo>
                  <a:cubicBezTo>
                    <a:pt x="127" y="83"/>
                    <a:pt x="127" y="83"/>
                    <a:pt x="127" y="83"/>
                  </a:cubicBezTo>
                  <a:cubicBezTo>
                    <a:pt x="127" y="82"/>
                    <a:pt x="127" y="82"/>
                    <a:pt x="128" y="82"/>
                  </a:cubicBezTo>
                  <a:cubicBezTo>
                    <a:pt x="128" y="82"/>
                    <a:pt x="128" y="80"/>
                    <a:pt x="129" y="79"/>
                  </a:cubicBezTo>
                  <a:cubicBezTo>
                    <a:pt x="129" y="79"/>
                    <a:pt x="129" y="77"/>
                    <a:pt x="134" y="77"/>
                  </a:cubicBezTo>
                  <a:cubicBezTo>
                    <a:pt x="134" y="77"/>
                    <a:pt x="134" y="77"/>
                    <a:pt x="135" y="77"/>
                  </a:cubicBezTo>
                  <a:cubicBezTo>
                    <a:pt x="136" y="77"/>
                    <a:pt x="136" y="77"/>
                    <a:pt x="136" y="77"/>
                  </a:cubicBezTo>
                  <a:cubicBezTo>
                    <a:pt x="137" y="78"/>
                    <a:pt x="137" y="78"/>
                    <a:pt x="137" y="78"/>
                  </a:cubicBezTo>
                  <a:cubicBezTo>
                    <a:pt x="137" y="78"/>
                    <a:pt x="138" y="79"/>
                    <a:pt x="139" y="79"/>
                  </a:cubicBezTo>
                  <a:cubicBezTo>
                    <a:pt x="140" y="80"/>
                    <a:pt x="141" y="80"/>
                    <a:pt x="142" y="81"/>
                  </a:cubicBezTo>
                  <a:cubicBezTo>
                    <a:pt x="142" y="81"/>
                    <a:pt x="143" y="82"/>
                    <a:pt x="144" y="82"/>
                  </a:cubicBezTo>
                  <a:cubicBezTo>
                    <a:pt x="144" y="82"/>
                    <a:pt x="144" y="82"/>
                    <a:pt x="144" y="82"/>
                  </a:cubicBezTo>
                  <a:cubicBezTo>
                    <a:pt x="144" y="81"/>
                    <a:pt x="144" y="81"/>
                    <a:pt x="144" y="81"/>
                  </a:cubicBezTo>
                  <a:cubicBezTo>
                    <a:pt x="144" y="80"/>
                    <a:pt x="146" y="78"/>
                    <a:pt x="148" y="77"/>
                  </a:cubicBezTo>
                  <a:cubicBezTo>
                    <a:pt x="148" y="77"/>
                    <a:pt x="148" y="77"/>
                    <a:pt x="148" y="76"/>
                  </a:cubicBezTo>
                  <a:cubicBezTo>
                    <a:pt x="148" y="75"/>
                    <a:pt x="148" y="75"/>
                    <a:pt x="148" y="75"/>
                  </a:cubicBezTo>
                  <a:cubicBezTo>
                    <a:pt x="149" y="71"/>
                    <a:pt x="149" y="71"/>
                    <a:pt x="149" y="71"/>
                  </a:cubicBezTo>
                  <a:cubicBezTo>
                    <a:pt x="150" y="71"/>
                    <a:pt x="150" y="71"/>
                    <a:pt x="150" y="71"/>
                  </a:cubicBezTo>
                  <a:cubicBezTo>
                    <a:pt x="151" y="70"/>
                    <a:pt x="151" y="70"/>
                    <a:pt x="151" y="70"/>
                  </a:cubicBezTo>
                  <a:cubicBezTo>
                    <a:pt x="152" y="68"/>
                    <a:pt x="152" y="68"/>
                    <a:pt x="153" y="68"/>
                  </a:cubicBezTo>
                  <a:cubicBezTo>
                    <a:pt x="154" y="67"/>
                    <a:pt x="155" y="66"/>
                    <a:pt x="155" y="66"/>
                  </a:cubicBezTo>
                  <a:cubicBezTo>
                    <a:pt x="157" y="64"/>
                    <a:pt x="157" y="64"/>
                    <a:pt x="157" y="64"/>
                  </a:cubicBezTo>
                  <a:cubicBezTo>
                    <a:pt x="158" y="63"/>
                    <a:pt x="158" y="63"/>
                    <a:pt x="158" y="63"/>
                  </a:cubicBezTo>
                  <a:cubicBezTo>
                    <a:pt x="158" y="60"/>
                    <a:pt x="158" y="60"/>
                    <a:pt x="158" y="60"/>
                  </a:cubicBezTo>
                  <a:cubicBezTo>
                    <a:pt x="157" y="58"/>
                    <a:pt x="157" y="58"/>
                    <a:pt x="157" y="58"/>
                  </a:cubicBezTo>
                  <a:cubicBezTo>
                    <a:pt x="156" y="57"/>
                    <a:pt x="156" y="57"/>
                    <a:pt x="156" y="57"/>
                  </a:cubicBezTo>
                  <a:cubicBezTo>
                    <a:pt x="156" y="57"/>
                    <a:pt x="156" y="57"/>
                    <a:pt x="156" y="57"/>
                  </a:cubicBezTo>
                  <a:cubicBezTo>
                    <a:pt x="155" y="57"/>
                    <a:pt x="155" y="57"/>
                    <a:pt x="154" y="57"/>
                  </a:cubicBezTo>
                  <a:cubicBezTo>
                    <a:pt x="153" y="55"/>
                    <a:pt x="153" y="55"/>
                    <a:pt x="153" y="55"/>
                  </a:cubicBezTo>
                  <a:cubicBezTo>
                    <a:pt x="152" y="53"/>
                    <a:pt x="152" y="53"/>
                    <a:pt x="152" y="53"/>
                  </a:cubicBezTo>
                  <a:cubicBezTo>
                    <a:pt x="152" y="51"/>
                    <a:pt x="152" y="51"/>
                    <a:pt x="152" y="51"/>
                  </a:cubicBezTo>
                  <a:cubicBezTo>
                    <a:pt x="151" y="50"/>
                    <a:pt x="151" y="50"/>
                    <a:pt x="151" y="50"/>
                  </a:cubicBezTo>
                  <a:cubicBezTo>
                    <a:pt x="151" y="50"/>
                    <a:pt x="151" y="50"/>
                    <a:pt x="151" y="49"/>
                  </a:cubicBezTo>
                  <a:cubicBezTo>
                    <a:pt x="151" y="48"/>
                    <a:pt x="151" y="48"/>
                    <a:pt x="151" y="48"/>
                  </a:cubicBezTo>
                  <a:cubicBezTo>
                    <a:pt x="151" y="47"/>
                    <a:pt x="151" y="47"/>
                    <a:pt x="151" y="47"/>
                  </a:cubicBezTo>
                  <a:cubicBezTo>
                    <a:pt x="151" y="46"/>
                    <a:pt x="151" y="46"/>
                    <a:pt x="151" y="46"/>
                  </a:cubicBezTo>
                  <a:cubicBezTo>
                    <a:pt x="152" y="43"/>
                    <a:pt x="152" y="43"/>
                    <a:pt x="152" y="43"/>
                  </a:cubicBezTo>
                  <a:cubicBezTo>
                    <a:pt x="153" y="42"/>
                    <a:pt x="154" y="42"/>
                    <a:pt x="154" y="42"/>
                  </a:cubicBezTo>
                  <a:cubicBezTo>
                    <a:pt x="157" y="42"/>
                    <a:pt x="157" y="42"/>
                    <a:pt x="157" y="42"/>
                  </a:cubicBezTo>
                  <a:cubicBezTo>
                    <a:pt x="158" y="42"/>
                    <a:pt x="158" y="42"/>
                    <a:pt x="159" y="41"/>
                  </a:cubicBezTo>
                  <a:cubicBezTo>
                    <a:pt x="159" y="40"/>
                    <a:pt x="160" y="40"/>
                    <a:pt x="162" y="40"/>
                  </a:cubicBezTo>
                  <a:cubicBezTo>
                    <a:pt x="162" y="40"/>
                    <a:pt x="162" y="40"/>
                    <a:pt x="163" y="39"/>
                  </a:cubicBezTo>
                  <a:cubicBezTo>
                    <a:pt x="164" y="36"/>
                    <a:pt x="164" y="36"/>
                    <a:pt x="164" y="36"/>
                  </a:cubicBezTo>
                  <a:cubicBezTo>
                    <a:pt x="164" y="35"/>
                    <a:pt x="164" y="35"/>
                    <a:pt x="164" y="35"/>
                  </a:cubicBezTo>
                  <a:cubicBezTo>
                    <a:pt x="164" y="34"/>
                    <a:pt x="164" y="34"/>
                    <a:pt x="165" y="33"/>
                  </a:cubicBezTo>
                  <a:cubicBezTo>
                    <a:pt x="167" y="32"/>
                    <a:pt x="167" y="32"/>
                    <a:pt x="167" y="32"/>
                  </a:cubicBezTo>
                  <a:cubicBezTo>
                    <a:pt x="167" y="30"/>
                    <a:pt x="167" y="30"/>
                    <a:pt x="167" y="30"/>
                  </a:cubicBezTo>
                  <a:cubicBezTo>
                    <a:pt x="167" y="29"/>
                    <a:pt x="167" y="29"/>
                    <a:pt x="167" y="29"/>
                  </a:cubicBezTo>
                  <a:cubicBezTo>
                    <a:pt x="169" y="27"/>
                    <a:pt x="169" y="27"/>
                    <a:pt x="169" y="27"/>
                  </a:cubicBezTo>
                  <a:cubicBezTo>
                    <a:pt x="169" y="23"/>
                    <a:pt x="169" y="23"/>
                    <a:pt x="169" y="23"/>
                  </a:cubicBezTo>
                  <a:cubicBezTo>
                    <a:pt x="167" y="20"/>
                    <a:pt x="167" y="20"/>
                    <a:pt x="167" y="20"/>
                  </a:cubicBezTo>
                  <a:cubicBezTo>
                    <a:pt x="166" y="18"/>
                    <a:pt x="166" y="18"/>
                    <a:pt x="166" y="18"/>
                  </a:cubicBezTo>
                  <a:cubicBezTo>
                    <a:pt x="165" y="17"/>
                    <a:pt x="165" y="17"/>
                    <a:pt x="165" y="17"/>
                  </a:cubicBezTo>
                  <a:cubicBezTo>
                    <a:pt x="165" y="17"/>
                    <a:pt x="165" y="17"/>
                    <a:pt x="165" y="17"/>
                  </a:cubicBezTo>
                  <a:cubicBezTo>
                    <a:pt x="162" y="15"/>
                    <a:pt x="162" y="15"/>
                    <a:pt x="162" y="15"/>
                  </a:cubicBezTo>
                  <a:cubicBezTo>
                    <a:pt x="161" y="15"/>
                    <a:pt x="161" y="15"/>
                    <a:pt x="161" y="15"/>
                  </a:cubicBezTo>
                  <a:cubicBezTo>
                    <a:pt x="160" y="14"/>
                    <a:pt x="160" y="14"/>
                    <a:pt x="160" y="14"/>
                  </a:cubicBezTo>
                  <a:cubicBezTo>
                    <a:pt x="159" y="13"/>
                    <a:pt x="159" y="13"/>
                    <a:pt x="159" y="13"/>
                  </a:cubicBezTo>
                  <a:cubicBezTo>
                    <a:pt x="159" y="6"/>
                    <a:pt x="159" y="6"/>
                    <a:pt x="159" y="6"/>
                  </a:cubicBezTo>
                  <a:cubicBezTo>
                    <a:pt x="159" y="6"/>
                    <a:pt x="159" y="6"/>
                    <a:pt x="159" y="6"/>
                  </a:cubicBezTo>
                  <a:cubicBezTo>
                    <a:pt x="156" y="5"/>
                    <a:pt x="156" y="5"/>
                    <a:pt x="156" y="5"/>
                  </a:cubicBezTo>
                  <a:cubicBezTo>
                    <a:pt x="154" y="5"/>
                    <a:pt x="154" y="5"/>
                    <a:pt x="154" y="5"/>
                  </a:cubicBezTo>
                  <a:cubicBezTo>
                    <a:pt x="152" y="6"/>
                    <a:pt x="152" y="6"/>
                    <a:pt x="152" y="6"/>
                  </a:cubicBezTo>
                  <a:cubicBezTo>
                    <a:pt x="152" y="7"/>
                    <a:pt x="152" y="7"/>
                    <a:pt x="152" y="7"/>
                  </a:cubicBezTo>
                  <a:cubicBezTo>
                    <a:pt x="152" y="8"/>
                    <a:pt x="151" y="9"/>
                    <a:pt x="150" y="9"/>
                  </a:cubicBezTo>
                  <a:cubicBezTo>
                    <a:pt x="149" y="10"/>
                    <a:pt x="148" y="10"/>
                    <a:pt x="146" y="8"/>
                  </a:cubicBezTo>
                  <a:cubicBezTo>
                    <a:pt x="142" y="6"/>
                    <a:pt x="142" y="6"/>
                    <a:pt x="142" y="6"/>
                  </a:cubicBezTo>
                  <a:cubicBezTo>
                    <a:pt x="141" y="6"/>
                    <a:pt x="141" y="5"/>
                    <a:pt x="141" y="4"/>
                  </a:cubicBezTo>
                  <a:cubicBezTo>
                    <a:pt x="141" y="3"/>
                    <a:pt x="141" y="3"/>
                    <a:pt x="141" y="3"/>
                  </a:cubicBezTo>
                  <a:cubicBezTo>
                    <a:pt x="140" y="1"/>
                    <a:pt x="140" y="1"/>
                    <a:pt x="140" y="1"/>
                  </a:cubicBezTo>
                  <a:cubicBezTo>
                    <a:pt x="138" y="0"/>
                    <a:pt x="138" y="0"/>
                    <a:pt x="138" y="0"/>
                  </a:cubicBezTo>
                  <a:cubicBezTo>
                    <a:pt x="136" y="0"/>
                    <a:pt x="136" y="0"/>
                    <a:pt x="136" y="0"/>
                  </a:cubicBezTo>
                  <a:cubicBezTo>
                    <a:pt x="135" y="1"/>
                    <a:pt x="135" y="1"/>
                    <a:pt x="135" y="1"/>
                  </a:cubicBezTo>
                  <a:cubicBezTo>
                    <a:pt x="135" y="2"/>
                    <a:pt x="134" y="2"/>
                    <a:pt x="134" y="2"/>
                  </a:cubicBezTo>
                  <a:cubicBezTo>
                    <a:pt x="132" y="2"/>
                    <a:pt x="132" y="2"/>
                    <a:pt x="132" y="2"/>
                  </a:cubicBezTo>
                  <a:cubicBezTo>
                    <a:pt x="132" y="3"/>
                    <a:pt x="132" y="3"/>
                    <a:pt x="131" y="4"/>
                  </a:cubicBezTo>
                  <a:cubicBezTo>
                    <a:pt x="130" y="5"/>
                    <a:pt x="128" y="5"/>
                    <a:pt x="127" y="4"/>
                  </a:cubicBezTo>
                  <a:cubicBezTo>
                    <a:pt x="125" y="4"/>
                    <a:pt x="125" y="4"/>
                    <a:pt x="125" y="4"/>
                  </a:cubicBezTo>
                  <a:cubicBezTo>
                    <a:pt x="124" y="3"/>
                    <a:pt x="123" y="3"/>
                    <a:pt x="123" y="2"/>
                  </a:cubicBezTo>
                  <a:cubicBezTo>
                    <a:pt x="121" y="2"/>
                    <a:pt x="121" y="2"/>
                    <a:pt x="121" y="2"/>
                  </a:cubicBezTo>
                  <a:cubicBezTo>
                    <a:pt x="117" y="4"/>
                    <a:pt x="117" y="4"/>
                    <a:pt x="117" y="4"/>
                  </a:cubicBezTo>
                  <a:cubicBezTo>
                    <a:pt x="117" y="5"/>
                    <a:pt x="116" y="5"/>
                    <a:pt x="116" y="6"/>
                  </a:cubicBezTo>
                  <a:cubicBezTo>
                    <a:pt x="115" y="7"/>
                    <a:pt x="114" y="8"/>
                    <a:pt x="113" y="8"/>
                  </a:cubicBezTo>
                  <a:cubicBezTo>
                    <a:pt x="113" y="9"/>
                    <a:pt x="112" y="9"/>
                    <a:pt x="111" y="9"/>
                  </a:cubicBezTo>
                  <a:cubicBezTo>
                    <a:pt x="111" y="9"/>
                    <a:pt x="110" y="9"/>
                    <a:pt x="110" y="8"/>
                  </a:cubicBezTo>
                  <a:cubicBezTo>
                    <a:pt x="105" y="8"/>
                    <a:pt x="105" y="8"/>
                    <a:pt x="105" y="8"/>
                  </a:cubicBezTo>
                  <a:cubicBezTo>
                    <a:pt x="105" y="8"/>
                    <a:pt x="104" y="7"/>
                    <a:pt x="104" y="6"/>
                  </a:cubicBezTo>
                  <a:cubicBezTo>
                    <a:pt x="102" y="6"/>
                    <a:pt x="102" y="6"/>
                    <a:pt x="102" y="6"/>
                  </a:cubicBezTo>
                  <a:cubicBezTo>
                    <a:pt x="97" y="9"/>
                    <a:pt x="97" y="9"/>
                    <a:pt x="97" y="9"/>
                  </a:cubicBezTo>
                  <a:cubicBezTo>
                    <a:pt x="97" y="9"/>
                    <a:pt x="97" y="10"/>
                    <a:pt x="96" y="10"/>
                  </a:cubicBezTo>
                  <a:cubicBezTo>
                    <a:pt x="95" y="11"/>
                    <a:pt x="93" y="11"/>
                    <a:pt x="93" y="11"/>
                  </a:cubicBezTo>
                  <a:cubicBezTo>
                    <a:pt x="92" y="11"/>
                    <a:pt x="92" y="11"/>
                    <a:pt x="92" y="11"/>
                  </a:cubicBezTo>
                  <a:cubicBezTo>
                    <a:pt x="91" y="11"/>
                    <a:pt x="91" y="11"/>
                    <a:pt x="91" y="11"/>
                  </a:cubicBezTo>
                  <a:cubicBezTo>
                    <a:pt x="91" y="11"/>
                    <a:pt x="91" y="11"/>
                    <a:pt x="91" y="11"/>
                  </a:cubicBezTo>
                  <a:cubicBezTo>
                    <a:pt x="90" y="12"/>
                    <a:pt x="89" y="12"/>
                    <a:pt x="88" y="12"/>
                  </a:cubicBezTo>
                  <a:cubicBezTo>
                    <a:pt x="88" y="13"/>
                    <a:pt x="88" y="13"/>
                    <a:pt x="88" y="13"/>
                  </a:cubicBezTo>
                  <a:cubicBezTo>
                    <a:pt x="88" y="13"/>
                    <a:pt x="87" y="15"/>
                    <a:pt x="86" y="17"/>
                  </a:cubicBezTo>
                  <a:cubicBezTo>
                    <a:pt x="86" y="17"/>
                    <a:pt x="85" y="19"/>
                    <a:pt x="84" y="19"/>
                  </a:cubicBezTo>
                  <a:cubicBezTo>
                    <a:pt x="83" y="19"/>
                    <a:pt x="83" y="19"/>
                    <a:pt x="82" y="18"/>
                  </a:cubicBezTo>
                  <a:cubicBezTo>
                    <a:pt x="82" y="19"/>
                    <a:pt x="81" y="19"/>
                    <a:pt x="81" y="20"/>
                  </a:cubicBezTo>
                  <a:cubicBezTo>
                    <a:pt x="80" y="20"/>
                    <a:pt x="80" y="20"/>
                    <a:pt x="80" y="20"/>
                  </a:cubicBezTo>
                  <a:cubicBezTo>
                    <a:pt x="80" y="20"/>
                    <a:pt x="80" y="20"/>
                    <a:pt x="80" y="21"/>
                  </a:cubicBezTo>
                  <a:cubicBezTo>
                    <a:pt x="79" y="23"/>
                    <a:pt x="77" y="24"/>
                    <a:pt x="75" y="24"/>
                  </a:cubicBezTo>
                  <a:cubicBezTo>
                    <a:pt x="75" y="24"/>
                    <a:pt x="75" y="24"/>
                    <a:pt x="74" y="24"/>
                  </a:cubicBezTo>
                  <a:cubicBezTo>
                    <a:pt x="72" y="25"/>
                    <a:pt x="68" y="24"/>
                    <a:pt x="67" y="24"/>
                  </a:cubicBezTo>
                  <a:cubicBezTo>
                    <a:pt x="66" y="24"/>
                    <a:pt x="66" y="24"/>
                    <a:pt x="66" y="24"/>
                  </a:cubicBezTo>
                  <a:cubicBezTo>
                    <a:pt x="64" y="22"/>
                    <a:pt x="64" y="22"/>
                    <a:pt x="64" y="22"/>
                  </a:cubicBezTo>
                  <a:cubicBezTo>
                    <a:pt x="63" y="23"/>
                    <a:pt x="62" y="23"/>
                    <a:pt x="62" y="23"/>
                  </a:cubicBezTo>
                  <a:cubicBezTo>
                    <a:pt x="61" y="24"/>
                    <a:pt x="60" y="24"/>
                    <a:pt x="58" y="24"/>
                  </a:cubicBezTo>
                  <a:cubicBezTo>
                    <a:pt x="58" y="24"/>
                    <a:pt x="58" y="24"/>
                    <a:pt x="58" y="24"/>
                  </a:cubicBezTo>
                  <a:cubicBezTo>
                    <a:pt x="57" y="24"/>
                    <a:pt x="56" y="24"/>
                    <a:pt x="55" y="24"/>
                  </a:cubicBezTo>
                  <a:cubicBezTo>
                    <a:pt x="55" y="24"/>
                    <a:pt x="55" y="24"/>
                    <a:pt x="55" y="24"/>
                  </a:cubicBezTo>
                  <a:cubicBezTo>
                    <a:pt x="54" y="24"/>
                    <a:pt x="52" y="24"/>
                    <a:pt x="52" y="24"/>
                  </a:cubicBezTo>
                  <a:cubicBezTo>
                    <a:pt x="48" y="24"/>
                    <a:pt x="48" y="24"/>
                    <a:pt x="48" y="24"/>
                  </a:cubicBezTo>
                  <a:cubicBezTo>
                    <a:pt x="47" y="24"/>
                    <a:pt x="47" y="24"/>
                    <a:pt x="47" y="23"/>
                  </a:cubicBezTo>
                  <a:cubicBezTo>
                    <a:pt x="47" y="23"/>
                    <a:pt x="45" y="22"/>
                    <a:pt x="43" y="21"/>
                  </a:cubicBezTo>
                  <a:cubicBezTo>
                    <a:pt x="42" y="21"/>
                    <a:pt x="42" y="21"/>
                    <a:pt x="42" y="21"/>
                  </a:cubicBezTo>
                  <a:cubicBezTo>
                    <a:pt x="40" y="21"/>
                    <a:pt x="39" y="22"/>
                    <a:pt x="37" y="21"/>
                  </a:cubicBezTo>
                  <a:cubicBezTo>
                    <a:pt x="37" y="21"/>
                    <a:pt x="37" y="21"/>
                    <a:pt x="37" y="21"/>
                  </a:cubicBezTo>
                  <a:cubicBezTo>
                    <a:pt x="36" y="21"/>
                    <a:pt x="36" y="21"/>
                    <a:pt x="35" y="21"/>
                  </a:cubicBezTo>
                  <a:cubicBezTo>
                    <a:pt x="34" y="21"/>
                    <a:pt x="33" y="21"/>
                    <a:pt x="32" y="21"/>
                  </a:cubicBezTo>
                  <a:cubicBezTo>
                    <a:pt x="33" y="21"/>
                    <a:pt x="33" y="21"/>
                    <a:pt x="33" y="22"/>
                  </a:cubicBezTo>
                  <a:cubicBezTo>
                    <a:pt x="34" y="25"/>
                    <a:pt x="34" y="25"/>
                    <a:pt x="34" y="25"/>
                  </a:cubicBezTo>
                  <a:cubicBezTo>
                    <a:pt x="34" y="25"/>
                    <a:pt x="34" y="25"/>
                    <a:pt x="34" y="25"/>
                  </a:cubicBezTo>
                  <a:cubicBezTo>
                    <a:pt x="34" y="28"/>
                    <a:pt x="34" y="28"/>
                    <a:pt x="34" y="28"/>
                  </a:cubicBezTo>
                  <a:cubicBezTo>
                    <a:pt x="34" y="29"/>
                    <a:pt x="35" y="30"/>
                    <a:pt x="35" y="30"/>
                  </a:cubicBezTo>
                  <a:cubicBezTo>
                    <a:pt x="38" y="33"/>
                    <a:pt x="38" y="33"/>
                    <a:pt x="38" y="33"/>
                  </a:cubicBezTo>
                  <a:cubicBezTo>
                    <a:pt x="38" y="33"/>
                    <a:pt x="38" y="33"/>
                    <a:pt x="38" y="34"/>
                  </a:cubicBezTo>
                  <a:cubicBezTo>
                    <a:pt x="39" y="36"/>
                    <a:pt x="39" y="36"/>
                    <a:pt x="39" y="36"/>
                  </a:cubicBezTo>
                  <a:cubicBezTo>
                    <a:pt x="39" y="35"/>
                    <a:pt x="40" y="35"/>
                    <a:pt x="41" y="35"/>
                  </a:cubicBezTo>
                  <a:cubicBezTo>
                    <a:pt x="42" y="35"/>
                    <a:pt x="42" y="36"/>
                    <a:pt x="42" y="37"/>
                  </a:cubicBezTo>
                  <a:cubicBezTo>
                    <a:pt x="42" y="47"/>
                    <a:pt x="42" y="47"/>
                    <a:pt x="42" y="47"/>
                  </a:cubicBezTo>
                  <a:cubicBezTo>
                    <a:pt x="42" y="48"/>
                    <a:pt x="41" y="49"/>
                    <a:pt x="40" y="49"/>
                  </a:cubicBezTo>
                  <a:cubicBezTo>
                    <a:pt x="29" y="49"/>
                    <a:pt x="29" y="49"/>
                    <a:pt x="29" y="49"/>
                  </a:cubicBezTo>
                  <a:cubicBezTo>
                    <a:pt x="29" y="50"/>
                    <a:pt x="29" y="50"/>
                    <a:pt x="29" y="50"/>
                  </a:cubicBezTo>
                  <a:cubicBezTo>
                    <a:pt x="29" y="51"/>
                    <a:pt x="28" y="52"/>
                    <a:pt x="27" y="52"/>
                  </a:cubicBezTo>
                  <a:cubicBezTo>
                    <a:pt x="23" y="52"/>
                    <a:pt x="23" y="52"/>
                    <a:pt x="23" y="52"/>
                  </a:cubicBezTo>
                  <a:cubicBezTo>
                    <a:pt x="21" y="54"/>
                    <a:pt x="21" y="54"/>
                    <a:pt x="21" y="54"/>
                  </a:cubicBezTo>
                  <a:cubicBezTo>
                    <a:pt x="20" y="55"/>
                    <a:pt x="20" y="55"/>
                    <a:pt x="19" y="55"/>
                  </a:cubicBezTo>
                  <a:cubicBezTo>
                    <a:pt x="7" y="55"/>
                    <a:pt x="7" y="55"/>
                    <a:pt x="7" y="55"/>
                  </a:cubicBezTo>
                  <a:cubicBezTo>
                    <a:pt x="4" y="57"/>
                    <a:pt x="4" y="57"/>
                    <a:pt x="4" y="57"/>
                  </a:cubicBezTo>
                  <a:cubicBezTo>
                    <a:pt x="1" y="60"/>
                    <a:pt x="1" y="60"/>
                    <a:pt x="1" y="60"/>
                  </a:cubicBezTo>
                  <a:cubicBezTo>
                    <a:pt x="0" y="62"/>
                    <a:pt x="0" y="62"/>
                    <a:pt x="0" y="62"/>
                  </a:cubicBezTo>
                  <a:cubicBezTo>
                    <a:pt x="2" y="65"/>
                    <a:pt x="2" y="65"/>
                    <a:pt x="2" y="65"/>
                  </a:cubicBezTo>
                  <a:cubicBezTo>
                    <a:pt x="2" y="66"/>
                    <a:pt x="2" y="66"/>
                    <a:pt x="2" y="66"/>
                  </a:cubicBezTo>
                  <a:cubicBezTo>
                    <a:pt x="2" y="68"/>
                    <a:pt x="2" y="68"/>
                    <a:pt x="2" y="68"/>
                  </a:cubicBezTo>
                  <a:cubicBezTo>
                    <a:pt x="2" y="69"/>
                    <a:pt x="2" y="69"/>
                    <a:pt x="2" y="70"/>
                  </a:cubicBezTo>
                  <a:cubicBezTo>
                    <a:pt x="1" y="72"/>
                    <a:pt x="1" y="72"/>
                    <a:pt x="1" y="72"/>
                  </a:cubicBezTo>
                  <a:cubicBezTo>
                    <a:pt x="7" y="72"/>
                    <a:pt x="7" y="72"/>
                    <a:pt x="7" y="72"/>
                  </a:cubicBezTo>
                  <a:cubicBezTo>
                    <a:pt x="8" y="72"/>
                    <a:pt x="8" y="72"/>
                    <a:pt x="8" y="72"/>
                  </a:cubicBezTo>
                  <a:cubicBezTo>
                    <a:pt x="11" y="75"/>
                    <a:pt x="11" y="75"/>
                    <a:pt x="11" y="75"/>
                  </a:cubicBezTo>
                  <a:cubicBezTo>
                    <a:pt x="15" y="75"/>
                    <a:pt x="15" y="75"/>
                    <a:pt x="15" y="75"/>
                  </a:cubicBezTo>
                  <a:cubicBezTo>
                    <a:pt x="16" y="75"/>
                    <a:pt x="16" y="75"/>
                    <a:pt x="17" y="76"/>
                  </a:cubicBezTo>
                  <a:cubicBezTo>
                    <a:pt x="17" y="79"/>
                    <a:pt x="17" y="79"/>
                    <a:pt x="17" y="79"/>
                  </a:cubicBezTo>
                  <a:cubicBezTo>
                    <a:pt x="17" y="80"/>
                    <a:pt x="18" y="82"/>
                    <a:pt x="17" y="85"/>
                  </a:cubicBezTo>
                  <a:cubicBezTo>
                    <a:pt x="16" y="86"/>
                    <a:pt x="17" y="86"/>
                    <a:pt x="17" y="86"/>
                  </a:cubicBezTo>
                  <a:cubicBezTo>
                    <a:pt x="17" y="87"/>
                    <a:pt x="17" y="87"/>
                    <a:pt x="17" y="87"/>
                  </a:cubicBezTo>
                  <a:cubicBezTo>
                    <a:pt x="17" y="96"/>
                    <a:pt x="17" y="96"/>
                    <a:pt x="17" y="96"/>
                  </a:cubicBezTo>
                  <a:cubicBezTo>
                    <a:pt x="13" y="97"/>
                    <a:pt x="13" y="97"/>
                    <a:pt x="13" y="97"/>
                  </a:cubicBezTo>
                  <a:cubicBezTo>
                    <a:pt x="19" y="96"/>
                    <a:pt x="19" y="96"/>
                    <a:pt x="19" y="96"/>
                  </a:cubicBezTo>
                  <a:cubicBezTo>
                    <a:pt x="40" y="96"/>
                    <a:pt x="40" y="96"/>
                    <a:pt x="40" y="96"/>
                  </a:cubicBezTo>
                  <a:cubicBezTo>
                    <a:pt x="50" y="99"/>
                    <a:pt x="50" y="99"/>
                    <a:pt x="50" y="99"/>
                  </a:cubicBezTo>
                  <a:cubicBezTo>
                    <a:pt x="80" y="110"/>
                    <a:pt x="80" y="110"/>
                    <a:pt x="80" y="110"/>
                  </a:cubicBezTo>
                  <a:cubicBezTo>
                    <a:pt x="98" y="110"/>
                    <a:pt x="98" y="110"/>
                    <a:pt x="98" y="110"/>
                  </a:cubicBezTo>
                  <a:cubicBezTo>
                    <a:pt x="99" y="108"/>
                    <a:pt x="99" y="108"/>
                    <a:pt x="99" y="108"/>
                  </a:cubicBezTo>
                  <a:cubicBezTo>
                    <a:pt x="99" y="107"/>
                    <a:pt x="99" y="107"/>
                    <a:pt x="99" y="107"/>
                  </a:cubicBezTo>
                  <a:close/>
                </a:path>
              </a:pathLst>
            </a:custGeom>
            <a:solidFill>
              <a:srgbClr val="393939"/>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52" name="Freeform 12"/>
            <p:cNvSpPr>
              <a:spLocks/>
            </p:cNvSpPr>
            <p:nvPr/>
          </p:nvSpPr>
          <p:spPr bwMode="auto">
            <a:xfrm>
              <a:off x="6498208" y="5013349"/>
              <a:ext cx="271463" cy="301625"/>
            </a:xfrm>
            <a:custGeom>
              <a:avLst/>
              <a:gdLst>
                <a:gd name="T0" fmla="*/ 97 w 122"/>
                <a:gd name="T1" fmla="*/ 87 h 135"/>
                <a:gd name="T2" fmla="*/ 97 w 122"/>
                <a:gd name="T3" fmla="*/ 84 h 135"/>
                <a:gd name="T4" fmla="*/ 95 w 122"/>
                <a:gd name="T5" fmla="*/ 83 h 135"/>
                <a:gd name="T6" fmla="*/ 90 w 122"/>
                <a:gd name="T7" fmla="*/ 80 h 135"/>
                <a:gd name="T8" fmla="*/ 82 w 122"/>
                <a:gd name="T9" fmla="*/ 80 h 135"/>
                <a:gd name="T10" fmla="*/ 77 w 122"/>
                <a:gd name="T11" fmla="*/ 80 h 135"/>
                <a:gd name="T12" fmla="*/ 73 w 122"/>
                <a:gd name="T13" fmla="*/ 78 h 135"/>
                <a:gd name="T14" fmla="*/ 73 w 122"/>
                <a:gd name="T15" fmla="*/ 75 h 135"/>
                <a:gd name="T16" fmla="*/ 81 w 122"/>
                <a:gd name="T17" fmla="*/ 74 h 135"/>
                <a:gd name="T18" fmla="*/ 82 w 122"/>
                <a:gd name="T19" fmla="*/ 71 h 135"/>
                <a:gd name="T20" fmla="*/ 80 w 122"/>
                <a:gd name="T21" fmla="*/ 66 h 135"/>
                <a:gd name="T22" fmla="*/ 81 w 122"/>
                <a:gd name="T23" fmla="*/ 61 h 135"/>
                <a:gd name="T24" fmla="*/ 89 w 122"/>
                <a:gd name="T25" fmla="*/ 55 h 135"/>
                <a:gd name="T26" fmla="*/ 102 w 122"/>
                <a:gd name="T27" fmla="*/ 55 h 135"/>
                <a:gd name="T28" fmla="*/ 106 w 122"/>
                <a:gd name="T29" fmla="*/ 52 h 135"/>
                <a:gd name="T30" fmla="*/ 113 w 122"/>
                <a:gd name="T31" fmla="*/ 49 h 135"/>
                <a:gd name="T32" fmla="*/ 122 w 122"/>
                <a:gd name="T33" fmla="*/ 44 h 135"/>
                <a:gd name="T34" fmla="*/ 119 w 122"/>
                <a:gd name="T35" fmla="*/ 42 h 135"/>
                <a:gd name="T36" fmla="*/ 116 w 122"/>
                <a:gd name="T37" fmla="*/ 37 h 135"/>
                <a:gd name="T38" fmla="*/ 114 w 122"/>
                <a:gd name="T39" fmla="*/ 30 h 135"/>
                <a:gd name="T40" fmla="*/ 112 w 122"/>
                <a:gd name="T41" fmla="*/ 26 h 135"/>
                <a:gd name="T42" fmla="*/ 108 w 122"/>
                <a:gd name="T43" fmla="*/ 25 h 135"/>
                <a:gd name="T44" fmla="*/ 107 w 122"/>
                <a:gd name="T45" fmla="*/ 24 h 135"/>
                <a:gd name="T46" fmla="*/ 87 w 122"/>
                <a:gd name="T47" fmla="*/ 22 h 135"/>
                <a:gd name="T48" fmla="*/ 85 w 122"/>
                <a:gd name="T49" fmla="*/ 18 h 135"/>
                <a:gd name="T50" fmla="*/ 87 w 122"/>
                <a:gd name="T51" fmla="*/ 7 h 135"/>
                <a:gd name="T52" fmla="*/ 77 w 122"/>
                <a:gd name="T53" fmla="*/ 6 h 135"/>
                <a:gd name="T54" fmla="*/ 76 w 122"/>
                <a:gd name="T55" fmla="*/ 10 h 135"/>
                <a:gd name="T56" fmla="*/ 74 w 122"/>
                <a:gd name="T57" fmla="*/ 14 h 135"/>
                <a:gd name="T58" fmla="*/ 63 w 122"/>
                <a:gd name="T59" fmla="*/ 29 h 135"/>
                <a:gd name="T60" fmla="*/ 55 w 122"/>
                <a:gd name="T61" fmla="*/ 31 h 135"/>
                <a:gd name="T62" fmla="*/ 4 w 122"/>
                <a:gd name="T63" fmla="*/ 51 h 135"/>
                <a:gd name="T64" fmla="*/ 15 w 122"/>
                <a:gd name="T65" fmla="*/ 69 h 135"/>
                <a:gd name="T66" fmla="*/ 17 w 122"/>
                <a:gd name="T67" fmla="*/ 70 h 135"/>
                <a:gd name="T68" fmla="*/ 19 w 122"/>
                <a:gd name="T69" fmla="*/ 75 h 135"/>
                <a:gd name="T70" fmla="*/ 21 w 122"/>
                <a:gd name="T71" fmla="*/ 89 h 135"/>
                <a:gd name="T72" fmla="*/ 19 w 122"/>
                <a:gd name="T73" fmla="*/ 92 h 135"/>
                <a:gd name="T74" fmla="*/ 11 w 122"/>
                <a:gd name="T75" fmla="*/ 93 h 135"/>
                <a:gd name="T76" fmla="*/ 8 w 122"/>
                <a:gd name="T77" fmla="*/ 110 h 135"/>
                <a:gd name="T78" fmla="*/ 14 w 122"/>
                <a:gd name="T79" fmla="*/ 106 h 135"/>
                <a:gd name="T80" fmla="*/ 35 w 122"/>
                <a:gd name="T81" fmla="*/ 108 h 135"/>
                <a:gd name="T82" fmla="*/ 39 w 122"/>
                <a:gd name="T83" fmla="*/ 109 h 135"/>
                <a:gd name="T84" fmla="*/ 53 w 122"/>
                <a:gd name="T85" fmla="*/ 105 h 135"/>
                <a:gd name="T86" fmla="*/ 55 w 122"/>
                <a:gd name="T87" fmla="*/ 105 h 135"/>
                <a:gd name="T88" fmla="*/ 55 w 122"/>
                <a:gd name="T89" fmla="*/ 106 h 135"/>
                <a:gd name="T90" fmla="*/ 53 w 122"/>
                <a:gd name="T91" fmla="*/ 109 h 135"/>
                <a:gd name="T92" fmla="*/ 41 w 122"/>
                <a:gd name="T93" fmla="*/ 112 h 135"/>
                <a:gd name="T94" fmla="*/ 26 w 122"/>
                <a:gd name="T95" fmla="*/ 115 h 135"/>
                <a:gd name="T96" fmla="*/ 29 w 122"/>
                <a:gd name="T97" fmla="*/ 129 h 135"/>
                <a:gd name="T98" fmla="*/ 36 w 122"/>
                <a:gd name="T99" fmla="*/ 133 h 135"/>
                <a:gd name="T100" fmla="*/ 47 w 122"/>
                <a:gd name="T101" fmla="*/ 135 h 135"/>
                <a:gd name="T102" fmla="*/ 54 w 122"/>
                <a:gd name="T103" fmla="*/ 127 h 135"/>
                <a:gd name="T104" fmla="*/ 59 w 122"/>
                <a:gd name="T105" fmla="*/ 123 h 135"/>
                <a:gd name="T106" fmla="*/ 84 w 122"/>
                <a:gd name="T107" fmla="*/ 114 h 135"/>
                <a:gd name="T108" fmla="*/ 86 w 122"/>
                <a:gd name="T109" fmla="*/ 105 h 135"/>
                <a:gd name="T110" fmla="*/ 92 w 122"/>
                <a:gd name="T111" fmla="*/ 102 h 135"/>
                <a:gd name="T112" fmla="*/ 97 w 122"/>
                <a:gd name="T113" fmla="*/ 101 h 135"/>
                <a:gd name="T114" fmla="*/ 97 w 122"/>
                <a:gd name="T115" fmla="*/ 9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2" h="135">
                  <a:moveTo>
                    <a:pt x="97" y="92"/>
                  </a:moveTo>
                  <a:cubicBezTo>
                    <a:pt x="96" y="91"/>
                    <a:pt x="96" y="89"/>
                    <a:pt x="97" y="87"/>
                  </a:cubicBezTo>
                  <a:cubicBezTo>
                    <a:pt x="98" y="86"/>
                    <a:pt x="97" y="84"/>
                    <a:pt x="97" y="84"/>
                  </a:cubicBezTo>
                  <a:cubicBezTo>
                    <a:pt x="97" y="84"/>
                    <a:pt x="97" y="84"/>
                    <a:pt x="97" y="84"/>
                  </a:cubicBezTo>
                  <a:cubicBezTo>
                    <a:pt x="97" y="83"/>
                    <a:pt x="97" y="83"/>
                    <a:pt x="97" y="83"/>
                  </a:cubicBezTo>
                  <a:cubicBezTo>
                    <a:pt x="95" y="83"/>
                    <a:pt x="95" y="83"/>
                    <a:pt x="95" y="83"/>
                  </a:cubicBezTo>
                  <a:cubicBezTo>
                    <a:pt x="94" y="83"/>
                    <a:pt x="94" y="82"/>
                    <a:pt x="94" y="82"/>
                  </a:cubicBezTo>
                  <a:cubicBezTo>
                    <a:pt x="90" y="80"/>
                    <a:pt x="90" y="80"/>
                    <a:pt x="90" y="80"/>
                  </a:cubicBezTo>
                  <a:cubicBezTo>
                    <a:pt x="83" y="80"/>
                    <a:pt x="83" y="80"/>
                    <a:pt x="83" y="80"/>
                  </a:cubicBezTo>
                  <a:cubicBezTo>
                    <a:pt x="83" y="80"/>
                    <a:pt x="83" y="80"/>
                    <a:pt x="82" y="80"/>
                  </a:cubicBezTo>
                  <a:cubicBezTo>
                    <a:pt x="82" y="80"/>
                    <a:pt x="82" y="80"/>
                    <a:pt x="82" y="80"/>
                  </a:cubicBezTo>
                  <a:cubicBezTo>
                    <a:pt x="80" y="80"/>
                    <a:pt x="78" y="80"/>
                    <a:pt x="77" y="80"/>
                  </a:cubicBezTo>
                  <a:cubicBezTo>
                    <a:pt x="75" y="80"/>
                    <a:pt x="75" y="80"/>
                    <a:pt x="75" y="80"/>
                  </a:cubicBezTo>
                  <a:cubicBezTo>
                    <a:pt x="74" y="80"/>
                    <a:pt x="73" y="79"/>
                    <a:pt x="73" y="78"/>
                  </a:cubicBezTo>
                  <a:cubicBezTo>
                    <a:pt x="73" y="77"/>
                    <a:pt x="73" y="77"/>
                    <a:pt x="73" y="77"/>
                  </a:cubicBezTo>
                  <a:cubicBezTo>
                    <a:pt x="73" y="76"/>
                    <a:pt x="73" y="76"/>
                    <a:pt x="73" y="75"/>
                  </a:cubicBezTo>
                  <a:cubicBezTo>
                    <a:pt x="73" y="74"/>
                    <a:pt x="74" y="74"/>
                    <a:pt x="75" y="74"/>
                  </a:cubicBezTo>
                  <a:cubicBezTo>
                    <a:pt x="81" y="74"/>
                    <a:pt x="81" y="74"/>
                    <a:pt x="81" y="74"/>
                  </a:cubicBezTo>
                  <a:cubicBezTo>
                    <a:pt x="82" y="72"/>
                    <a:pt x="82" y="72"/>
                    <a:pt x="82" y="72"/>
                  </a:cubicBezTo>
                  <a:cubicBezTo>
                    <a:pt x="82" y="71"/>
                    <a:pt x="82" y="71"/>
                    <a:pt x="82" y="71"/>
                  </a:cubicBezTo>
                  <a:cubicBezTo>
                    <a:pt x="80" y="67"/>
                    <a:pt x="80" y="67"/>
                    <a:pt x="80" y="67"/>
                  </a:cubicBezTo>
                  <a:cubicBezTo>
                    <a:pt x="80" y="66"/>
                    <a:pt x="80" y="66"/>
                    <a:pt x="80" y="66"/>
                  </a:cubicBezTo>
                  <a:cubicBezTo>
                    <a:pt x="81" y="62"/>
                    <a:pt x="81" y="62"/>
                    <a:pt x="81" y="62"/>
                  </a:cubicBezTo>
                  <a:cubicBezTo>
                    <a:pt x="81" y="61"/>
                    <a:pt x="81" y="61"/>
                    <a:pt x="81" y="61"/>
                  </a:cubicBezTo>
                  <a:cubicBezTo>
                    <a:pt x="86" y="58"/>
                    <a:pt x="86" y="58"/>
                    <a:pt x="86" y="58"/>
                  </a:cubicBezTo>
                  <a:cubicBezTo>
                    <a:pt x="89" y="55"/>
                    <a:pt x="89" y="55"/>
                    <a:pt x="89" y="55"/>
                  </a:cubicBezTo>
                  <a:cubicBezTo>
                    <a:pt x="90" y="55"/>
                    <a:pt x="90" y="55"/>
                    <a:pt x="90" y="55"/>
                  </a:cubicBezTo>
                  <a:cubicBezTo>
                    <a:pt x="102" y="55"/>
                    <a:pt x="102" y="55"/>
                    <a:pt x="102" y="55"/>
                  </a:cubicBezTo>
                  <a:cubicBezTo>
                    <a:pt x="104" y="52"/>
                    <a:pt x="104" y="52"/>
                    <a:pt x="104" y="52"/>
                  </a:cubicBezTo>
                  <a:cubicBezTo>
                    <a:pt x="105" y="52"/>
                    <a:pt x="105" y="52"/>
                    <a:pt x="106" y="52"/>
                  </a:cubicBezTo>
                  <a:cubicBezTo>
                    <a:pt x="110" y="52"/>
                    <a:pt x="110" y="52"/>
                    <a:pt x="110" y="52"/>
                  </a:cubicBezTo>
                  <a:cubicBezTo>
                    <a:pt x="110" y="50"/>
                    <a:pt x="112" y="49"/>
                    <a:pt x="113" y="49"/>
                  </a:cubicBezTo>
                  <a:cubicBezTo>
                    <a:pt x="122" y="49"/>
                    <a:pt x="122" y="49"/>
                    <a:pt x="122" y="49"/>
                  </a:cubicBezTo>
                  <a:cubicBezTo>
                    <a:pt x="122" y="44"/>
                    <a:pt x="122" y="44"/>
                    <a:pt x="122" y="44"/>
                  </a:cubicBezTo>
                  <a:cubicBezTo>
                    <a:pt x="122" y="44"/>
                    <a:pt x="122" y="44"/>
                    <a:pt x="122" y="44"/>
                  </a:cubicBezTo>
                  <a:cubicBezTo>
                    <a:pt x="121" y="44"/>
                    <a:pt x="120" y="44"/>
                    <a:pt x="119" y="42"/>
                  </a:cubicBezTo>
                  <a:cubicBezTo>
                    <a:pt x="118" y="39"/>
                    <a:pt x="118" y="39"/>
                    <a:pt x="118" y="39"/>
                  </a:cubicBezTo>
                  <a:cubicBezTo>
                    <a:pt x="116" y="37"/>
                    <a:pt x="116" y="37"/>
                    <a:pt x="116" y="37"/>
                  </a:cubicBezTo>
                  <a:cubicBezTo>
                    <a:pt x="116" y="36"/>
                    <a:pt x="114" y="34"/>
                    <a:pt x="114" y="32"/>
                  </a:cubicBezTo>
                  <a:cubicBezTo>
                    <a:pt x="114" y="30"/>
                    <a:pt x="114" y="30"/>
                    <a:pt x="114" y="30"/>
                  </a:cubicBezTo>
                  <a:cubicBezTo>
                    <a:pt x="113" y="27"/>
                    <a:pt x="113" y="27"/>
                    <a:pt x="113" y="27"/>
                  </a:cubicBezTo>
                  <a:cubicBezTo>
                    <a:pt x="112" y="26"/>
                    <a:pt x="112" y="26"/>
                    <a:pt x="112" y="26"/>
                  </a:cubicBezTo>
                  <a:cubicBezTo>
                    <a:pt x="110" y="26"/>
                    <a:pt x="110" y="26"/>
                    <a:pt x="110" y="26"/>
                  </a:cubicBezTo>
                  <a:cubicBezTo>
                    <a:pt x="109" y="26"/>
                    <a:pt x="108" y="26"/>
                    <a:pt x="108" y="25"/>
                  </a:cubicBezTo>
                  <a:cubicBezTo>
                    <a:pt x="108" y="25"/>
                    <a:pt x="107" y="24"/>
                    <a:pt x="108" y="24"/>
                  </a:cubicBezTo>
                  <a:cubicBezTo>
                    <a:pt x="108" y="24"/>
                    <a:pt x="108" y="24"/>
                    <a:pt x="107" y="24"/>
                  </a:cubicBezTo>
                  <a:cubicBezTo>
                    <a:pt x="88" y="24"/>
                    <a:pt x="88" y="24"/>
                    <a:pt x="88" y="24"/>
                  </a:cubicBezTo>
                  <a:cubicBezTo>
                    <a:pt x="88" y="24"/>
                    <a:pt x="87" y="23"/>
                    <a:pt x="87" y="22"/>
                  </a:cubicBezTo>
                  <a:cubicBezTo>
                    <a:pt x="86" y="20"/>
                    <a:pt x="86" y="20"/>
                    <a:pt x="86" y="20"/>
                  </a:cubicBezTo>
                  <a:cubicBezTo>
                    <a:pt x="85" y="19"/>
                    <a:pt x="85" y="19"/>
                    <a:pt x="85" y="18"/>
                  </a:cubicBezTo>
                  <a:cubicBezTo>
                    <a:pt x="86" y="13"/>
                    <a:pt x="86" y="13"/>
                    <a:pt x="86" y="13"/>
                  </a:cubicBezTo>
                  <a:cubicBezTo>
                    <a:pt x="87" y="11"/>
                    <a:pt x="87" y="8"/>
                    <a:pt x="87" y="7"/>
                  </a:cubicBezTo>
                  <a:cubicBezTo>
                    <a:pt x="86" y="4"/>
                    <a:pt x="85" y="2"/>
                    <a:pt x="86" y="0"/>
                  </a:cubicBezTo>
                  <a:cubicBezTo>
                    <a:pt x="77" y="6"/>
                    <a:pt x="77" y="6"/>
                    <a:pt x="77" y="6"/>
                  </a:cubicBezTo>
                  <a:cubicBezTo>
                    <a:pt x="77" y="7"/>
                    <a:pt x="77" y="7"/>
                    <a:pt x="77" y="7"/>
                  </a:cubicBezTo>
                  <a:cubicBezTo>
                    <a:pt x="76" y="10"/>
                    <a:pt x="76" y="10"/>
                    <a:pt x="76" y="10"/>
                  </a:cubicBezTo>
                  <a:cubicBezTo>
                    <a:pt x="76" y="10"/>
                    <a:pt x="76" y="10"/>
                    <a:pt x="76" y="10"/>
                  </a:cubicBezTo>
                  <a:cubicBezTo>
                    <a:pt x="74" y="14"/>
                    <a:pt x="74" y="14"/>
                    <a:pt x="74" y="14"/>
                  </a:cubicBezTo>
                  <a:cubicBezTo>
                    <a:pt x="63" y="29"/>
                    <a:pt x="63" y="29"/>
                    <a:pt x="63" y="29"/>
                  </a:cubicBezTo>
                  <a:cubicBezTo>
                    <a:pt x="63" y="29"/>
                    <a:pt x="63" y="29"/>
                    <a:pt x="63" y="29"/>
                  </a:cubicBezTo>
                  <a:cubicBezTo>
                    <a:pt x="62" y="30"/>
                    <a:pt x="62" y="30"/>
                    <a:pt x="62" y="30"/>
                  </a:cubicBezTo>
                  <a:cubicBezTo>
                    <a:pt x="55" y="31"/>
                    <a:pt x="55" y="31"/>
                    <a:pt x="55" y="31"/>
                  </a:cubicBezTo>
                  <a:cubicBezTo>
                    <a:pt x="25" y="33"/>
                    <a:pt x="25" y="33"/>
                    <a:pt x="25" y="33"/>
                  </a:cubicBezTo>
                  <a:cubicBezTo>
                    <a:pt x="4" y="51"/>
                    <a:pt x="4" y="51"/>
                    <a:pt x="4" y="51"/>
                  </a:cubicBezTo>
                  <a:cubicBezTo>
                    <a:pt x="7" y="66"/>
                    <a:pt x="7" y="66"/>
                    <a:pt x="7" y="66"/>
                  </a:cubicBezTo>
                  <a:cubicBezTo>
                    <a:pt x="15" y="69"/>
                    <a:pt x="15" y="69"/>
                    <a:pt x="15" y="69"/>
                  </a:cubicBezTo>
                  <a:cubicBezTo>
                    <a:pt x="17" y="70"/>
                    <a:pt x="17" y="70"/>
                    <a:pt x="17" y="70"/>
                  </a:cubicBezTo>
                  <a:cubicBezTo>
                    <a:pt x="17" y="70"/>
                    <a:pt x="17" y="70"/>
                    <a:pt x="17" y="70"/>
                  </a:cubicBezTo>
                  <a:cubicBezTo>
                    <a:pt x="18" y="73"/>
                    <a:pt x="18" y="73"/>
                    <a:pt x="18" y="73"/>
                  </a:cubicBezTo>
                  <a:cubicBezTo>
                    <a:pt x="19" y="75"/>
                    <a:pt x="19" y="75"/>
                    <a:pt x="19" y="75"/>
                  </a:cubicBezTo>
                  <a:cubicBezTo>
                    <a:pt x="21" y="88"/>
                    <a:pt x="21" y="88"/>
                    <a:pt x="21" y="88"/>
                  </a:cubicBezTo>
                  <a:cubicBezTo>
                    <a:pt x="21" y="89"/>
                    <a:pt x="21" y="89"/>
                    <a:pt x="21" y="89"/>
                  </a:cubicBezTo>
                  <a:cubicBezTo>
                    <a:pt x="20" y="91"/>
                    <a:pt x="20" y="91"/>
                    <a:pt x="20" y="91"/>
                  </a:cubicBezTo>
                  <a:cubicBezTo>
                    <a:pt x="19" y="92"/>
                    <a:pt x="19" y="92"/>
                    <a:pt x="19" y="92"/>
                  </a:cubicBezTo>
                  <a:cubicBezTo>
                    <a:pt x="14" y="92"/>
                    <a:pt x="14" y="92"/>
                    <a:pt x="14" y="92"/>
                  </a:cubicBezTo>
                  <a:cubicBezTo>
                    <a:pt x="11" y="93"/>
                    <a:pt x="11" y="93"/>
                    <a:pt x="11" y="93"/>
                  </a:cubicBezTo>
                  <a:cubicBezTo>
                    <a:pt x="0" y="101"/>
                    <a:pt x="0" y="101"/>
                    <a:pt x="0" y="101"/>
                  </a:cubicBezTo>
                  <a:cubicBezTo>
                    <a:pt x="8" y="110"/>
                    <a:pt x="8" y="110"/>
                    <a:pt x="8" y="110"/>
                  </a:cubicBezTo>
                  <a:cubicBezTo>
                    <a:pt x="12" y="111"/>
                    <a:pt x="12" y="111"/>
                    <a:pt x="12" y="111"/>
                  </a:cubicBezTo>
                  <a:cubicBezTo>
                    <a:pt x="14" y="106"/>
                    <a:pt x="14" y="106"/>
                    <a:pt x="14" y="106"/>
                  </a:cubicBezTo>
                  <a:cubicBezTo>
                    <a:pt x="32" y="107"/>
                    <a:pt x="32" y="107"/>
                    <a:pt x="32" y="107"/>
                  </a:cubicBezTo>
                  <a:cubicBezTo>
                    <a:pt x="35" y="108"/>
                    <a:pt x="35" y="108"/>
                    <a:pt x="35" y="108"/>
                  </a:cubicBezTo>
                  <a:cubicBezTo>
                    <a:pt x="37" y="109"/>
                    <a:pt x="37" y="109"/>
                    <a:pt x="37" y="109"/>
                  </a:cubicBezTo>
                  <a:cubicBezTo>
                    <a:pt x="39" y="109"/>
                    <a:pt x="39" y="109"/>
                    <a:pt x="39" y="109"/>
                  </a:cubicBezTo>
                  <a:cubicBezTo>
                    <a:pt x="51" y="106"/>
                    <a:pt x="51" y="106"/>
                    <a:pt x="51" y="106"/>
                  </a:cubicBezTo>
                  <a:cubicBezTo>
                    <a:pt x="53" y="105"/>
                    <a:pt x="53" y="105"/>
                    <a:pt x="53" y="105"/>
                  </a:cubicBezTo>
                  <a:cubicBezTo>
                    <a:pt x="55" y="105"/>
                    <a:pt x="55" y="105"/>
                    <a:pt x="55" y="105"/>
                  </a:cubicBezTo>
                  <a:cubicBezTo>
                    <a:pt x="55" y="105"/>
                    <a:pt x="55" y="105"/>
                    <a:pt x="55" y="105"/>
                  </a:cubicBezTo>
                  <a:cubicBezTo>
                    <a:pt x="56" y="106"/>
                    <a:pt x="56" y="106"/>
                    <a:pt x="56" y="106"/>
                  </a:cubicBezTo>
                  <a:cubicBezTo>
                    <a:pt x="55" y="106"/>
                    <a:pt x="55" y="106"/>
                    <a:pt x="55" y="106"/>
                  </a:cubicBezTo>
                  <a:cubicBezTo>
                    <a:pt x="54" y="108"/>
                    <a:pt x="54" y="108"/>
                    <a:pt x="54" y="108"/>
                  </a:cubicBezTo>
                  <a:cubicBezTo>
                    <a:pt x="53" y="109"/>
                    <a:pt x="53" y="109"/>
                    <a:pt x="53" y="109"/>
                  </a:cubicBezTo>
                  <a:cubicBezTo>
                    <a:pt x="50" y="110"/>
                    <a:pt x="50" y="110"/>
                    <a:pt x="50" y="110"/>
                  </a:cubicBezTo>
                  <a:cubicBezTo>
                    <a:pt x="41" y="112"/>
                    <a:pt x="41" y="112"/>
                    <a:pt x="41" y="112"/>
                  </a:cubicBezTo>
                  <a:cubicBezTo>
                    <a:pt x="29" y="115"/>
                    <a:pt x="29" y="115"/>
                    <a:pt x="29" y="115"/>
                  </a:cubicBezTo>
                  <a:cubicBezTo>
                    <a:pt x="26" y="115"/>
                    <a:pt x="26" y="115"/>
                    <a:pt x="26" y="115"/>
                  </a:cubicBezTo>
                  <a:cubicBezTo>
                    <a:pt x="28" y="128"/>
                    <a:pt x="28" y="128"/>
                    <a:pt x="28" y="128"/>
                  </a:cubicBezTo>
                  <a:cubicBezTo>
                    <a:pt x="29" y="129"/>
                    <a:pt x="29" y="129"/>
                    <a:pt x="29" y="129"/>
                  </a:cubicBezTo>
                  <a:cubicBezTo>
                    <a:pt x="30" y="130"/>
                    <a:pt x="30" y="130"/>
                    <a:pt x="30" y="130"/>
                  </a:cubicBezTo>
                  <a:cubicBezTo>
                    <a:pt x="36" y="133"/>
                    <a:pt x="36" y="133"/>
                    <a:pt x="36" y="133"/>
                  </a:cubicBezTo>
                  <a:cubicBezTo>
                    <a:pt x="46" y="135"/>
                    <a:pt x="46" y="135"/>
                    <a:pt x="46" y="135"/>
                  </a:cubicBezTo>
                  <a:cubicBezTo>
                    <a:pt x="47" y="135"/>
                    <a:pt x="47" y="135"/>
                    <a:pt x="47" y="135"/>
                  </a:cubicBezTo>
                  <a:cubicBezTo>
                    <a:pt x="49" y="133"/>
                    <a:pt x="49" y="133"/>
                    <a:pt x="49" y="133"/>
                  </a:cubicBezTo>
                  <a:cubicBezTo>
                    <a:pt x="54" y="127"/>
                    <a:pt x="54" y="127"/>
                    <a:pt x="54" y="127"/>
                  </a:cubicBezTo>
                  <a:cubicBezTo>
                    <a:pt x="57" y="124"/>
                    <a:pt x="57" y="124"/>
                    <a:pt x="57" y="124"/>
                  </a:cubicBezTo>
                  <a:cubicBezTo>
                    <a:pt x="59" y="123"/>
                    <a:pt x="59" y="123"/>
                    <a:pt x="59" y="123"/>
                  </a:cubicBezTo>
                  <a:cubicBezTo>
                    <a:pt x="62" y="123"/>
                    <a:pt x="62" y="123"/>
                    <a:pt x="62" y="123"/>
                  </a:cubicBezTo>
                  <a:cubicBezTo>
                    <a:pt x="84" y="114"/>
                    <a:pt x="84" y="114"/>
                    <a:pt x="84" y="114"/>
                  </a:cubicBezTo>
                  <a:cubicBezTo>
                    <a:pt x="86" y="107"/>
                    <a:pt x="86" y="107"/>
                    <a:pt x="86" y="107"/>
                  </a:cubicBezTo>
                  <a:cubicBezTo>
                    <a:pt x="86" y="105"/>
                    <a:pt x="86" y="105"/>
                    <a:pt x="86" y="105"/>
                  </a:cubicBezTo>
                  <a:cubicBezTo>
                    <a:pt x="88" y="104"/>
                    <a:pt x="88" y="104"/>
                    <a:pt x="88" y="104"/>
                  </a:cubicBezTo>
                  <a:cubicBezTo>
                    <a:pt x="92" y="102"/>
                    <a:pt x="92" y="102"/>
                    <a:pt x="92" y="102"/>
                  </a:cubicBezTo>
                  <a:cubicBezTo>
                    <a:pt x="95" y="101"/>
                    <a:pt x="95" y="101"/>
                    <a:pt x="95" y="101"/>
                  </a:cubicBezTo>
                  <a:cubicBezTo>
                    <a:pt x="97" y="101"/>
                    <a:pt x="97" y="101"/>
                    <a:pt x="97" y="101"/>
                  </a:cubicBezTo>
                  <a:cubicBezTo>
                    <a:pt x="97" y="101"/>
                    <a:pt x="97" y="101"/>
                    <a:pt x="97" y="100"/>
                  </a:cubicBezTo>
                  <a:lnTo>
                    <a:pt x="97" y="92"/>
                  </a:lnTo>
                  <a:close/>
                </a:path>
              </a:pathLst>
            </a:custGeom>
            <a:solidFill>
              <a:srgbClr val="272727"/>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53" name="Freeform 13"/>
            <p:cNvSpPr>
              <a:spLocks/>
            </p:cNvSpPr>
            <p:nvPr/>
          </p:nvSpPr>
          <p:spPr bwMode="auto">
            <a:xfrm>
              <a:off x="6917308" y="1865337"/>
              <a:ext cx="647700" cy="452438"/>
            </a:xfrm>
            <a:custGeom>
              <a:avLst/>
              <a:gdLst>
                <a:gd name="T0" fmla="*/ 230 w 290"/>
                <a:gd name="T1" fmla="*/ 13 h 203"/>
                <a:gd name="T2" fmla="*/ 221 w 290"/>
                <a:gd name="T3" fmla="*/ 21 h 203"/>
                <a:gd name="T4" fmla="*/ 197 w 290"/>
                <a:gd name="T5" fmla="*/ 25 h 203"/>
                <a:gd name="T6" fmla="*/ 201 w 290"/>
                <a:gd name="T7" fmla="*/ 38 h 203"/>
                <a:gd name="T8" fmla="*/ 193 w 290"/>
                <a:gd name="T9" fmla="*/ 46 h 203"/>
                <a:gd name="T10" fmla="*/ 187 w 290"/>
                <a:gd name="T11" fmla="*/ 60 h 203"/>
                <a:gd name="T12" fmla="*/ 175 w 290"/>
                <a:gd name="T13" fmla="*/ 52 h 203"/>
                <a:gd name="T14" fmla="*/ 163 w 290"/>
                <a:gd name="T15" fmla="*/ 48 h 203"/>
                <a:gd name="T16" fmla="*/ 142 w 290"/>
                <a:gd name="T17" fmla="*/ 54 h 203"/>
                <a:gd name="T18" fmla="*/ 129 w 290"/>
                <a:gd name="T19" fmla="*/ 57 h 203"/>
                <a:gd name="T20" fmla="*/ 135 w 290"/>
                <a:gd name="T21" fmla="*/ 69 h 203"/>
                <a:gd name="T22" fmla="*/ 132 w 290"/>
                <a:gd name="T23" fmla="*/ 82 h 203"/>
                <a:gd name="T24" fmla="*/ 130 w 290"/>
                <a:gd name="T25" fmla="*/ 90 h 203"/>
                <a:gd name="T26" fmla="*/ 122 w 290"/>
                <a:gd name="T27" fmla="*/ 90 h 203"/>
                <a:gd name="T28" fmla="*/ 109 w 290"/>
                <a:gd name="T29" fmla="*/ 100 h 203"/>
                <a:gd name="T30" fmla="*/ 103 w 290"/>
                <a:gd name="T31" fmla="*/ 109 h 203"/>
                <a:gd name="T32" fmla="*/ 91 w 290"/>
                <a:gd name="T33" fmla="*/ 119 h 203"/>
                <a:gd name="T34" fmla="*/ 74 w 290"/>
                <a:gd name="T35" fmla="*/ 127 h 203"/>
                <a:gd name="T36" fmla="*/ 77 w 290"/>
                <a:gd name="T37" fmla="*/ 138 h 203"/>
                <a:gd name="T38" fmla="*/ 63 w 290"/>
                <a:gd name="T39" fmla="*/ 146 h 203"/>
                <a:gd name="T40" fmla="*/ 44 w 290"/>
                <a:gd name="T41" fmla="*/ 154 h 203"/>
                <a:gd name="T42" fmla="*/ 34 w 290"/>
                <a:gd name="T43" fmla="*/ 155 h 203"/>
                <a:gd name="T44" fmla="*/ 20 w 290"/>
                <a:gd name="T45" fmla="*/ 152 h 203"/>
                <a:gd name="T46" fmla="*/ 13 w 290"/>
                <a:gd name="T47" fmla="*/ 166 h 203"/>
                <a:gd name="T48" fmla="*/ 11 w 290"/>
                <a:gd name="T49" fmla="*/ 179 h 203"/>
                <a:gd name="T50" fmla="*/ 0 w 290"/>
                <a:gd name="T51" fmla="*/ 190 h 203"/>
                <a:gd name="T52" fmla="*/ 10 w 290"/>
                <a:gd name="T53" fmla="*/ 190 h 203"/>
                <a:gd name="T54" fmla="*/ 18 w 290"/>
                <a:gd name="T55" fmla="*/ 192 h 203"/>
                <a:gd name="T56" fmla="*/ 27 w 290"/>
                <a:gd name="T57" fmla="*/ 188 h 203"/>
                <a:gd name="T58" fmla="*/ 37 w 290"/>
                <a:gd name="T59" fmla="*/ 189 h 203"/>
                <a:gd name="T60" fmla="*/ 40 w 290"/>
                <a:gd name="T61" fmla="*/ 198 h 203"/>
                <a:gd name="T62" fmla="*/ 51 w 290"/>
                <a:gd name="T63" fmla="*/ 201 h 203"/>
                <a:gd name="T64" fmla="*/ 67 w 290"/>
                <a:gd name="T65" fmla="*/ 203 h 203"/>
                <a:gd name="T66" fmla="*/ 80 w 290"/>
                <a:gd name="T67" fmla="*/ 190 h 203"/>
                <a:gd name="T68" fmla="*/ 95 w 290"/>
                <a:gd name="T69" fmla="*/ 194 h 203"/>
                <a:gd name="T70" fmla="*/ 105 w 290"/>
                <a:gd name="T71" fmla="*/ 192 h 203"/>
                <a:gd name="T72" fmla="*/ 120 w 290"/>
                <a:gd name="T73" fmla="*/ 180 h 203"/>
                <a:gd name="T74" fmla="*/ 133 w 290"/>
                <a:gd name="T75" fmla="*/ 181 h 203"/>
                <a:gd name="T76" fmla="*/ 147 w 290"/>
                <a:gd name="T77" fmla="*/ 178 h 203"/>
                <a:gd name="T78" fmla="*/ 160 w 290"/>
                <a:gd name="T79" fmla="*/ 183 h 203"/>
                <a:gd name="T80" fmla="*/ 170 w 290"/>
                <a:gd name="T81" fmla="*/ 179 h 203"/>
                <a:gd name="T82" fmla="*/ 185 w 290"/>
                <a:gd name="T83" fmla="*/ 167 h 203"/>
                <a:gd name="T84" fmla="*/ 182 w 290"/>
                <a:gd name="T85" fmla="*/ 159 h 203"/>
                <a:gd name="T86" fmla="*/ 190 w 290"/>
                <a:gd name="T87" fmla="*/ 150 h 203"/>
                <a:gd name="T88" fmla="*/ 205 w 290"/>
                <a:gd name="T89" fmla="*/ 146 h 203"/>
                <a:gd name="T90" fmla="*/ 213 w 290"/>
                <a:gd name="T91" fmla="*/ 152 h 203"/>
                <a:gd name="T92" fmla="*/ 227 w 290"/>
                <a:gd name="T93" fmla="*/ 155 h 203"/>
                <a:gd name="T94" fmla="*/ 235 w 290"/>
                <a:gd name="T95" fmla="*/ 151 h 203"/>
                <a:gd name="T96" fmla="*/ 248 w 290"/>
                <a:gd name="T97" fmla="*/ 148 h 203"/>
                <a:gd name="T98" fmla="*/ 255 w 290"/>
                <a:gd name="T99" fmla="*/ 143 h 203"/>
                <a:gd name="T100" fmla="*/ 250 w 290"/>
                <a:gd name="T101" fmla="*/ 131 h 203"/>
                <a:gd name="T102" fmla="*/ 272 w 290"/>
                <a:gd name="T103" fmla="*/ 81 h 203"/>
                <a:gd name="T104" fmla="*/ 276 w 290"/>
                <a:gd name="T105" fmla="*/ 17 h 203"/>
                <a:gd name="T106" fmla="*/ 241 w 290"/>
                <a:gd name="T107" fmla="*/ 0 h 203"/>
                <a:gd name="T108" fmla="*/ 233 w 290"/>
                <a:gd name="T109" fmla="*/ 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0" h="203">
                  <a:moveTo>
                    <a:pt x="233" y="7"/>
                  </a:moveTo>
                  <a:cubicBezTo>
                    <a:pt x="233" y="8"/>
                    <a:pt x="233" y="8"/>
                    <a:pt x="233" y="8"/>
                  </a:cubicBezTo>
                  <a:cubicBezTo>
                    <a:pt x="233" y="10"/>
                    <a:pt x="233" y="10"/>
                    <a:pt x="233" y="10"/>
                  </a:cubicBezTo>
                  <a:cubicBezTo>
                    <a:pt x="233" y="11"/>
                    <a:pt x="233" y="12"/>
                    <a:pt x="232" y="13"/>
                  </a:cubicBezTo>
                  <a:cubicBezTo>
                    <a:pt x="231" y="13"/>
                    <a:pt x="231" y="13"/>
                    <a:pt x="231" y="13"/>
                  </a:cubicBezTo>
                  <a:cubicBezTo>
                    <a:pt x="230" y="13"/>
                    <a:pt x="230" y="13"/>
                    <a:pt x="230" y="13"/>
                  </a:cubicBezTo>
                  <a:cubicBezTo>
                    <a:pt x="230" y="14"/>
                    <a:pt x="230" y="14"/>
                    <a:pt x="230" y="15"/>
                  </a:cubicBezTo>
                  <a:cubicBezTo>
                    <a:pt x="230" y="16"/>
                    <a:pt x="230" y="17"/>
                    <a:pt x="229" y="17"/>
                  </a:cubicBezTo>
                  <a:cubicBezTo>
                    <a:pt x="228" y="18"/>
                    <a:pt x="226" y="19"/>
                    <a:pt x="226" y="19"/>
                  </a:cubicBezTo>
                  <a:cubicBezTo>
                    <a:pt x="226" y="19"/>
                    <a:pt x="225" y="20"/>
                    <a:pt x="224" y="19"/>
                  </a:cubicBezTo>
                  <a:cubicBezTo>
                    <a:pt x="224" y="19"/>
                    <a:pt x="224" y="19"/>
                    <a:pt x="224" y="19"/>
                  </a:cubicBezTo>
                  <a:cubicBezTo>
                    <a:pt x="223" y="20"/>
                    <a:pt x="222" y="21"/>
                    <a:pt x="221" y="21"/>
                  </a:cubicBezTo>
                  <a:cubicBezTo>
                    <a:pt x="219" y="22"/>
                    <a:pt x="215" y="23"/>
                    <a:pt x="214" y="22"/>
                  </a:cubicBezTo>
                  <a:cubicBezTo>
                    <a:pt x="210" y="24"/>
                    <a:pt x="210" y="24"/>
                    <a:pt x="210" y="24"/>
                  </a:cubicBezTo>
                  <a:cubicBezTo>
                    <a:pt x="209" y="24"/>
                    <a:pt x="209" y="24"/>
                    <a:pt x="208" y="24"/>
                  </a:cubicBezTo>
                  <a:cubicBezTo>
                    <a:pt x="205" y="21"/>
                    <a:pt x="205" y="21"/>
                    <a:pt x="205" y="21"/>
                  </a:cubicBezTo>
                  <a:cubicBezTo>
                    <a:pt x="197" y="21"/>
                    <a:pt x="197" y="21"/>
                    <a:pt x="197" y="21"/>
                  </a:cubicBezTo>
                  <a:cubicBezTo>
                    <a:pt x="197" y="23"/>
                    <a:pt x="197" y="24"/>
                    <a:pt x="197" y="25"/>
                  </a:cubicBezTo>
                  <a:cubicBezTo>
                    <a:pt x="196" y="26"/>
                    <a:pt x="196" y="26"/>
                    <a:pt x="196" y="27"/>
                  </a:cubicBezTo>
                  <a:cubicBezTo>
                    <a:pt x="196" y="27"/>
                    <a:pt x="196" y="28"/>
                    <a:pt x="196" y="30"/>
                  </a:cubicBezTo>
                  <a:cubicBezTo>
                    <a:pt x="196" y="31"/>
                    <a:pt x="196" y="31"/>
                    <a:pt x="196" y="31"/>
                  </a:cubicBezTo>
                  <a:cubicBezTo>
                    <a:pt x="197" y="31"/>
                    <a:pt x="197" y="32"/>
                    <a:pt x="198" y="32"/>
                  </a:cubicBezTo>
                  <a:cubicBezTo>
                    <a:pt x="198" y="33"/>
                    <a:pt x="198" y="33"/>
                    <a:pt x="199" y="33"/>
                  </a:cubicBezTo>
                  <a:cubicBezTo>
                    <a:pt x="200" y="34"/>
                    <a:pt x="200" y="35"/>
                    <a:pt x="201" y="38"/>
                  </a:cubicBezTo>
                  <a:cubicBezTo>
                    <a:pt x="202" y="40"/>
                    <a:pt x="203" y="41"/>
                    <a:pt x="202" y="43"/>
                  </a:cubicBezTo>
                  <a:cubicBezTo>
                    <a:pt x="201" y="44"/>
                    <a:pt x="201" y="44"/>
                    <a:pt x="201" y="44"/>
                  </a:cubicBezTo>
                  <a:cubicBezTo>
                    <a:pt x="201" y="45"/>
                    <a:pt x="201" y="46"/>
                    <a:pt x="200" y="46"/>
                  </a:cubicBezTo>
                  <a:cubicBezTo>
                    <a:pt x="199" y="46"/>
                    <a:pt x="198" y="46"/>
                    <a:pt x="198" y="46"/>
                  </a:cubicBezTo>
                  <a:cubicBezTo>
                    <a:pt x="198" y="46"/>
                    <a:pt x="197" y="46"/>
                    <a:pt x="196" y="46"/>
                  </a:cubicBezTo>
                  <a:cubicBezTo>
                    <a:pt x="195" y="46"/>
                    <a:pt x="194" y="46"/>
                    <a:pt x="193" y="46"/>
                  </a:cubicBezTo>
                  <a:cubicBezTo>
                    <a:pt x="193" y="47"/>
                    <a:pt x="192" y="50"/>
                    <a:pt x="191" y="51"/>
                  </a:cubicBezTo>
                  <a:cubicBezTo>
                    <a:pt x="191" y="52"/>
                    <a:pt x="191" y="52"/>
                    <a:pt x="191" y="53"/>
                  </a:cubicBezTo>
                  <a:cubicBezTo>
                    <a:pt x="191" y="57"/>
                    <a:pt x="191" y="57"/>
                    <a:pt x="191" y="57"/>
                  </a:cubicBezTo>
                  <a:cubicBezTo>
                    <a:pt x="191" y="57"/>
                    <a:pt x="191" y="58"/>
                    <a:pt x="190" y="58"/>
                  </a:cubicBezTo>
                  <a:cubicBezTo>
                    <a:pt x="188" y="60"/>
                    <a:pt x="188" y="60"/>
                    <a:pt x="188" y="60"/>
                  </a:cubicBezTo>
                  <a:cubicBezTo>
                    <a:pt x="187" y="60"/>
                    <a:pt x="187" y="60"/>
                    <a:pt x="187" y="60"/>
                  </a:cubicBezTo>
                  <a:cubicBezTo>
                    <a:pt x="183" y="60"/>
                    <a:pt x="183" y="60"/>
                    <a:pt x="183" y="60"/>
                  </a:cubicBezTo>
                  <a:cubicBezTo>
                    <a:pt x="181" y="60"/>
                    <a:pt x="180" y="60"/>
                    <a:pt x="179" y="58"/>
                  </a:cubicBezTo>
                  <a:cubicBezTo>
                    <a:pt x="178" y="57"/>
                    <a:pt x="177" y="56"/>
                    <a:pt x="177" y="56"/>
                  </a:cubicBezTo>
                  <a:cubicBezTo>
                    <a:pt x="177" y="55"/>
                    <a:pt x="177" y="55"/>
                    <a:pt x="177" y="55"/>
                  </a:cubicBezTo>
                  <a:cubicBezTo>
                    <a:pt x="177" y="53"/>
                    <a:pt x="177" y="53"/>
                    <a:pt x="177" y="53"/>
                  </a:cubicBezTo>
                  <a:cubicBezTo>
                    <a:pt x="175" y="52"/>
                    <a:pt x="175" y="52"/>
                    <a:pt x="175" y="52"/>
                  </a:cubicBezTo>
                  <a:cubicBezTo>
                    <a:pt x="175" y="51"/>
                    <a:pt x="175" y="51"/>
                    <a:pt x="174" y="51"/>
                  </a:cubicBezTo>
                  <a:cubicBezTo>
                    <a:pt x="174" y="52"/>
                    <a:pt x="174" y="52"/>
                    <a:pt x="173" y="51"/>
                  </a:cubicBezTo>
                  <a:cubicBezTo>
                    <a:pt x="173" y="51"/>
                    <a:pt x="171" y="51"/>
                    <a:pt x="170" y="51"/>
                  </a:cubicBezTo>
                  <a:cubicBezTo>
                    <a:pt x="167" y="51"/>
                    <a:pt x="167" y="51"/>
                    <a:pt x="167" y="51"/>
                  </a:cubicBezTo>
                  <a:cubicBezTo>
                    <a:pt x="165" y="51"/>
                    <a:pt x="164" y="50"/>
                    <a:pt x="164" y="50"/>
                  </a:cubicBezTo>
                  <a:cubicBezTo>
                    <a:pt x="164" y="50"/>
                    <a:pt x="163" y="50"/>
                    <a:pt x="163" y="48"/>
                  </a:cubicBezTo>
                  <a:cubicBezTo>
                    <a:pt x="162" y="48"/>
                    <a:pt x="162" y="48"/>
                    <a:pt x="162" y="48"/>
                  </a:cubicBezTo>
                  <a:cubicBezTo>
                    <a:pt x="161" y="48"/>
                    <a:pt x="160" y="48"/>
                    <a:pt x="160" y="48"/>
                  </a:cubicBezTo>
                  <a:cubicBezTo>
                    <a:pt x="159" y="48"/>
                    <a:pt x="158" y="51"/>
                    <a:pt x="157" y="53"/>
                  </a:cubicBezTo>
                  <a:cubicBezTo>
                    <a:pt x="156" y="54"/>
                    <a:pt x="156" y="54"/>
                    <a:pt x="155" y="54"/>
                  </a:cubicBezTo>
                  <a:cubicBezTo>
                    <a:pt x="143" y="54"/>
                    <a:pt x="143" y="54"/>
                    <a:pt x="143" y="54"/>
                  </a:cubicBezTo>
                  <a:cubicBezTo>
                    <a:pt x="142" y="54"/>
                    <a:pt x="142" y="54"/>
                    <a:pt x="142" y="54"/>
                  </a:cubicBezTo>
                  <a:cubicBezTo>
                    <a:pt x="141" y="54"/>
                    <a:pt x="141" y="54"/>
                    <a:pt x="141" y="54"/>
                  </a:cubicBezTo>
                  <a:cubicBezTo>
                    <a:pt x="140" y="54"/>
                    <a:pt x="140" y="54"/>
                    <a:pt x="140" y="54"/>
                  </a:cubicBezTo>
                  <a:cubicBezTo>
                    <a:pt x="138" y="55"/>
                    <a:pt x="137" y="55"/>
                    <a:pt x="136" y="54"/>
                  </a:cubicBezTo>
                  <a:cubicBezTo>
                    <a:pt x="133" y="54"/>
                    <a:pt x="133" y="54"/>
                    <a:pt x="133" y="54"/>
                  </a:cubicBezTo>
                  <a:cubicBezTo>
                    <a:pt x="131" y="55"/>
                    <a:pt x="131" y="55"/>
                    <a:pt x="131" y="55"/>
                  </a:cubicBezTo>
                  <a:cubicBezTo>
                    <a:pt x="131" y="55"/>
                    <a:pt x="130" y="56"/>
                    <a:pt x="129" y="57"/>
                  </a:cubicBezTo>
                  <a:cubicBezTo>
                    <a:pt x="129" y="57"/>
                    <a:pt x="129" y="58"/>
                    <a:pt x="128" y="59"/>
                  </a:cubicBezTo>
                  <a:cubicBezTo>
                    <a:pt x="127" y="59"/>
                    <a:pt x="127" y="60"/>
                    <a:pt x="127" y="61"/>
                  </a:cubicBezTo>
                  <a:cubicBezTo>
                    <a:pt x="127" y="61"/>
                    <a:pt x="127" y="61"/>
                    <a:pt x="127" y="61"/>
                  </a:cubicBezTo>
                  <a:cubicBezTo>
                    <a:pt x="128" y="62"/>
                    <a:pt x="129" y="63"/>
                    <a:pt x="130" y="63"/>
                  </a:cubicBezTo>
                  <a:cubicBezTo>
                    <a:pt x="131" y="64"/>
                    <a:pt x="133" y="65"/>
                    <a:pt x="135" y="67"/>
                  </a:cubicBezTo>
                  <a:cubicBezTo>
                    <a:pt x="135" y="68"/>
                    <a:pt x="136" y="68"/>
                    <a:pt x="135" y="69"/>
                  </a:cubicBezTo>
                  <a:cubicBezTo>
                    <a:pt x="135" y="70"/>
                    <a:pt x="135" y="70"/>
                    <a:pt x="135" y="70"/>
                  </a:cubicBezTo>
                  <a:cubicBezTo>
                    <a:pt x="135" y="72"/>
                    <a:pt x="135" y="72"/>
                    <a:pt x="135" y="72"/>
                  </a:cubicBezTo>
                  <a:cubicBezTo>
                    <a:pt x="135" y="74"/>
                    <a:pt x="135" y="74"/>
                    <a:pt x="135" y="75"/>
                  </a:cubicBezTo>
                  <a:cubicBezTo>
                    <a:pt x="135" y="75"/>
                    <a:pt x="134" y="75"/>
                    <a:pt x="134" y="76"/>
                  </a:cubicBezTo>
                  <a:cubicBezTo>
                    <a:pt x="134" y="77"/>
                    <a:pt x="134" y="77"/>
                    <a:pt x="134" y="77"/>
                  </a:cubicBezTo>
                  <a:cubicBezTo>
                    <a:pt x="135" y="80"/>
                    <a:pt x="133" y="82"/>
                    <a:pt x="132" y="82"/>
                  </a:cubicBezTo>
                  <a:cubicBezTo>
                    <a:pt x="132" y="82"/>
                    <a:pt x="131" y="84"/>
                    <a:pt x="130" y="85"/>
                  </a:cubicBezTo>
                  <a:cubicBezTo>
                    <a:pt x="131" y="86"/>
                    <a:pt x="131" y="87"/>
                    <a:pt x="130" y="88"/>
                  </a:cubicBezTo>
                  <a:cubicBezTo>
                    <a:pt x="130" y="89"/>
                    <a:pt x="130" y="89"/>
                    <a:pt x="130" y="89"/>
                  </a:cubicBezTo>
                  <a:cubicBezTo>
                    <a:pt x="130" y="89"/>
                    <a:pt x="130" y="89"/>
                    <a:pt x="130" y="90"/>
                  </a:cubicBezTo>
                  <a:cubicBezTo>
                    <a:pt x="130" y="90"/>
                    <a:pt x="130" y="90"/>
                    <a:pt x="130" y="90"/>
                  </a:cubicBezTo>
                  <a:cubicBezTo>
                    <a:pt x="130" y="90"/>
                    <a:pt x="130" y="90"/>
                    <a:pt x="130" y="90"/>
                  </a:cubicBezTo>
                  <a:cubicBezTo>
                    <a:pt x="130" y="90"/>
                    <a:pt x="130" y="90"/>
                    <a:pt x="130" y="90"/>
                  </a:cubicBezTo>
                  <a:cubicBezTo>
                    <a:pt x="130" y="90"/>
                    <a:pt x="130" y="90"/>
                    <a:pt x="130" y="90"/>
                  </a:cubicBezTo>
                  <a:cubicBezTo>
                    <a:pt x="129" y="91"/>
                    <a:pt x="129" y="92"/>
                    <a:pt x="128" y="92"/>
                  </a:cubicBezTo>
                  <a:cubicBezTo>
                    <a:pt x="127" y="92"/>
                    <a:pt x="126" y="92"/>
                    <a:pt x="125" y="92"/>
                  </a:cubicBezTo>
                  <a:cubicBezTo>
                    <a:pt x="125" y="91"/>
                    <a:pt x="125" y="91"/>
                    <a:pt x="125" y="91"/>
                  </a:cubicBezTo>
                  <a:cubicBezTo>
                    <a:pt x="123" y="91"/>
                    <a:pt x="122" y="91"/>
                    <a:pt x="122" y="90"/>
                  </a:cubicBezTo>
                  <a:cubicBezTo>
                    <a:pt x="119" y="89"/>
                    <a:pt x="119" y="89"/>
                    <a:pt x="119" y="89"/>
                  </a:cubicBezTo>
                  <a:cubicBezTo>
                    <a:pt x="115" y="89"/>
                    <a:pt x="115" y="89"/>
                    <a:pt x="115" y="89"/>
                  </a:cubicBezTo>
                  <a:cubicBezTo>
                    <a:pt x="112" y="93"/>
                    <a:pt x="112" y="93"/>
                    <a:pt x="112" y="93"/>
                  </a:cubicBezTo>
                  <a:cubicBezTo>
                    <a:pt x="112" y="95"/>
                    <a:pt x="112" y="95"/>
                    <a:pt x="112" y="95"/>
                  </a:cubicBezTo>
                  <a:cubicBezTo>
                    <a:pt x="112" y="96"/>
                    <a:pt x="111" y="96"/>
                    <a:pt x="111" y="96"/>
                  </a:cubicBezTo>
                  <a:cubicBezTo>
                    <a:pt x="109" y="100"/>
                    <a:pt x="109" y="100"/>
                    <a:pt x="109" y="100"/>
                  </a:cubicBezTo>
                  <a:cubicBezTo>
                    <a:pt x="109" y="100"/>
                    <a:pt x="109" y="100"/>
                    <a:pt x="109" y="100"/>
                  </a:cubicBezTo>
                  <a:cubicBezTo>
                    <a:pt x="109" y="100"/>
                    <a:pt x="109" y="101"/>
                    <a:pt x="109" y="102"/>
                  </a:cubicBezTo>
                  <a:cubicBezTo>
                    <a:pt x="109" y="103"/>
                    <a:pt x="109" y="103"/>
                    <a:pt x="109" y="103"/>
                  </a:cubicBezTo>
                  <a:cubicBezTo>
                    <a:pt x="109" y="103"/>
                    <a:pt x="108" y="106"/>
                    <a:pt x="105" y="106"/>
                  </a:cubicBezTo>
                  <a:cubicBezTo>
                    <a:pt x="105" y="106"/>
                    <a:pt x="105" y="107"/>
                    <a:pt x="104" y="107"/>
                  </a:cubicBezTo>
                  <a:cubicBezTo>
                    <a:pt x="104" y="108"/>
                    <a:pt x="104" y="108"/>
                    <a:pt x="103" y="109"/>
                  </a:cubicBezTo>
                  <a:cubicBezTo>
                    <a:pt x="102" y="110"/>
                    <a:pt x="101" y="110"/>
                    <a:pt x="100" y="110"/>
                  </a:cubicBezTo>
                  <a:cubicBezTo>
                    <a:pt x="96" y="112"/>
                    <a:pt x="96" y="112"/>
                    <a:pt x="96" y="112"/>
                  </a:cubicBezTo>
                  <a:cubicBezTo>
                    <a:pt x="96" y="112"/>
                    <a:pt x="94" y="113"/>
                    <a:pt x="93" y="115"/>
                  </a:cubicBezTo>
                  <a:cubicBezTo>
                    <a:pt x="93" y="116"/>
                    <a:pt x="92" y="116"/>
                    <a:pt x="91" y="117"/>
                  </a:cubicBezTo>
                  <a:cubicBezTo>
                    <a:pt x="91" y="118"/>
                    <a:pt x="91" y="118"/>
                    <a:pt x="91" y="118"/>
                  </a:cubicBezTo>
                  <a:cubicBezTo>
                    <a:pt x="91" y="119"/>
                    <a:pt x="91" y="119"/>
                    <a:pt x="91" y="119"/>
                  </a:cubicBezTo>
                  <a:cubicBezTo>
                    <a:pt x="90" y="122"/>
                    <a:pt x="90" y="122"/>
                    <a:pt x="90" y="122"/>
                  </a:cubicBezTo>
                  <a:cubicBezTo>
                    <a:pt x="90" y="123"/>
                    <a:pt x="90" y="123"/>
                    <a:pt x="90" y="123"/>
                  </a:cubicBezTo>
                  <a:cubicBezTo>
                    <a:pt x="90" y="124"/>
                    <a:pt x="90" y="125"/>
                    <a:pt x="90" y="126"/>
                  </a:cubicBezTo>
                  <a:cubicBezTo>
                    <a:pt x="90" y="127"/>
                    <a:pt x="89" y="127"/>
                    <a:pt x="89" y="128"/>
                  </a:cubicBezTo>
                  <a:cubicBezTo>
                    <a:pt x="87" y="128"/>
                    <a:pt x="86" y="128"/>
                    <a:pt x="86" y="127"/>
                  </a:cubicBezTo>
                  <a:cubicBezTo>
                    <a:pt x="74" y="127"/>
                    <a:pt x="74" y="127"/>
                    <a:pt x="74" y="127"/>
                  </a:cubicBezTo>
                  <a:cubicBezTo>
                    <a:pt x="74" y="128"/>
                    <a:pt x="73" y="129"/>
                    <a:pt x="73" y="129"/>
                  </a:cubicBezTo>
                  <a:cubicBezTo>
                    <a:pt x="73" y="130"/>
                    <a:pt x="73" y="130"/>
                    <a:pt x="73" y="130"/>
                  </a:cubicBezTo>
                  <a:cubicBezTo>
                    <a:pt x="73" y="130"/>
                    <a:pt x="73" y="130"/>
                    <a:pt x="73" y="130"/>
                  </a:cubicBezTo>
                  <a:cubicBezTo>
                    <a:pt x="73" y="130"/>
                    <a:pt x="73" y="132"/>
                    <a:pt x="75" y="135"/>
                  </a:cubicBezTo>
                  <a:cubicBezTo>
                    <a:pt x="75" y="136"/>
                    <a:pt x="76" y="136"/>
                    <a:pt x="76" y="136"/>
                  </a:cubicBezTo>
                  <a:cubicBezTo>
                    <a:pt x="76" y="137"/>
                    <a:pt x="77" y="137"/>
                    <a:pt x="77" y="138"/>
                  </a:cubicBezTo>
                  <a:cubicBezTo>
                    <a:pt x="78" y="139"/>
                    <a:pt x="79" y="141"/>
                    <a:pt x="78" y="143"/>
                  </a:cubicBezTo>
                  <a:cubicBezTo>
                    <a:pt x="77" y="143"/>
                    <a:pt x="77" y="143"/>
                    <a:pt x="76" y="143"/>
                  </a:cubicBezTo>
                  <a:cubicBezTo>
                    <a:pt x="71" y="146"/>
                    <a:pt x="71" y="146"/>
                    <a:pt x="71" y="146"/>
                  </a:cubicBezTo>
                  <a:cubicBezTo>
                    <a:pt x="70" y="146"/>
                    <a:pt x="70" y="146"/>
                    <a:pt x="70" y="146"/>
                  </a:cubicBezTo>
                  <a:cubicBezTo>
                    <a:pt x="64" y="146"/>
                    <a:pt x="64" y="146"/>
                    <a:pt x="64" y="146"/>
                  </a:cubicBezTo>
                  <a:cubicBezTo>
                    <a:pt x="63" y="146"/>
                    <a:pt x="63" y="146"/>
                    <a:pt x="63" y="146"/>
                  </a:cubicBezTo>
                  <a:cubicBezTo>
                    <a:pt x="63" y="147"/>
                    <a:pt x="62" y="148"/>
                    <a:pt x="61" y="148"/>
                  </a:cubicBezTo>
                  <a:cubicBezTo>
                    <a:pt x="56" y="148"/>
                    <a:pt x="56" y="148"/>
                    <a:pt x="56" y="148"/>
                  </a:cubicBezTo>
                  <a:cubicBezTo>
                    <a:pt x="56" y="148"/>
                    <a:pt x="55" y="149"/>
                    <a:pt x="54" y="150"/>
                  </a:cubicBezTo>
                  <a:cubicBezTo>
                    <a:pt x="53" y="150"/>
                    <a:pt x="52" y="150"/>
                    <a:pt x="52" y="151"/>
                  </a:cubicBezTo>
                  <a:cubicBezTo>
                    <a:pt x="51" y="151"/>
                    <a:pt x="50" y="151"/>
                    <a:pt x="50" y="152"/>
                  </a:cubicBezTo>
                  <a:cubicBezTo>
                    <a:pt x="49" y="152"/>
                    <a:pt x="47" y="153"/>
                    <a:pt x="44" y="154"/>
                  </a:cubicBezTo>
                  <a:cubicBezTo>
                    <a:pt x="43" y="155"/>
                    <a:pt x="43" y="155"/>
                    <a:pt x="43" y="155"/>
                  </a:cubicBezTo>
                  <a:cubicBezTo>
                    <a:pt x="43" y="155"/>
                    <a:pt x="43" y="155"/>
                    <a:pt x="43" y="156"/>
                  </a:cubicBezTo>
                  <a:cubicBezTo>
                    <a:pt x="42" y="157"/>
                    <a:pt x="42" y="158"/>
                    <a:pt x="41" y="158"/>
                  </a:cubicBezTo>
                  <a:cubicBezTo>
                    <a:pt x="38" y="158"/>
                    <a:pt x="38" y="158"/>
                    <a:pt x="38" y="158"/>
                  </a:cubicBezTo>
                  <a:cubicBezTo>
                    <a:pt x="37" y="157"/>
                    <a:pt x="37" y="157"/>
                    <a:pt x="37" y="157"/>
                  </a:cubicBezTo>
                  <a:cubicBezTo>
                    <a:pt x="34" y="155"/>
                    <a:pt x="34" y="155"/>
                    <a:pt x="34" y="155"/>
                  </a:cubicBezTo>
                  <a:cubicBezTo>
                    <a:pt x="30" y="155"/>
                    <a:pt x="30" y="155"/>
                    <a:pt x="30" y="155"/>
                  </a:cubicBezTo>
                  <a:cubicBezTo>
                    <a:pt x="29" y="155"/>
                    <a:pt x="29" y="155"/>
                    <a:pt x="29" y="155"/>
                  </a:cubicBezTo>
                  <a:cubicBezTo>
                    <a:pt x="27" y="154"/>
                    <a:pt x="27" y="154"/>
                    <a:pt x="27" y="154"/>
                  </a:cubicBezTo>
                  <a:cubicBezTo>
                    <a:pt x="23" y="154"/>
                    <a:pt x="23" y="154"/>
                    <a:pt x="23" y="154"/>
                  </a:cubicBezTo>
                  <a:cubicBezTo>
                    <a:pt x="22" y="154"/>
                    <a:pt x="22" y="154"/>
                    <a:pt x="21" y="153"/>
                  </a:cubicBezTo>
                  <a:cubicBezTo>
                    <a:pt x="20" y="152"/>
                    <a:pt x="20" y="152"/>
                    <a:pt x="20" y="152"/>
                  </a:cubicBezTo>
                  <a:cubicBezTo>
                    <a:pt x="16" y="152"/>
                    <a:pt x="16" y="152"/>
                    <a:pt x="16" y="152"/>
                  </a:cubicBezTo>
                  <a:cubicBezTo>
                    <a:pt x="15" y="152"/>
                    <a:pt x="15" y="152"/>
                    <a:pt x="15" y="152"/>
                  </a:cubicBezTo>
                  <a:cubicBezTo>
                    <a:pt x="14" y="153"/>
                    <a:pt x="14" y="153"/>
                    <a:pt x="14" y="153"/>
                  </a:cubicBezTo>
                  <a:cubicBezTo>
                    <a:pt x="13" y="153"/>
                    <a:pt x="13" y="154"/>
                    <a:pt x="13" y="154"/>
                  </a:cubicBezTo>
                  <a:cubicBezTo>
                    <a:pt x="13" y="164"/>
                    <a:pt x="13" y="164"/>
                    <a:pt x="13" y="164"/>
                  </a:cubicBezTo>
                  <a:cubicBezTo>
                    <a:pt x="13" y="166"/>
                    <a:pt x="13" y="166"/>
                    <a:pt x="13" y="166"/>
                  </a:cubicBezTo>
                  <a:cubicBezTo>
                    <a:pt x="14" y="169"/>
                    <a:pt x="14" y="169"/>
                    <a:pt x="14" y="169"/>
                  </a:cubicBezTo>
                  <a:cubicBezTo>
                    <a:pt x="14" y="170"/>
                    <a:pt x="14" y="170"/>
                    <a:pt x="14" y="170"/>
                  </a:cubicBezTo>
                  <a:cubicBezTo>
                    <a:pt x="13" y="174"/>
                    <a:pt x="13" y="174"/>
                    <a:pt x="13" y="174"/>
                  </a:cubicBezTo>
                  <a:cubicBezTo>
                    <a:pt x="13" y="176"/>
                    <a:pt x="13" y="176"/>
                    <a:pt x="12" y="177"/>
                  </a:cubicBezTo>
                  <a:cubicBezTo>
                    <a:pt x="12" y="177"/>
                    <a:pt x="12" y="177"/>
                    <a:pt x="12" y="177"/>
                  </a:cubicBezTo>
                  <a:cubicBezTo>
                    <a:pt x="12" y="178"/>
                    <a:pt x="12" y="178"/>
                    <a:pt x="11" y="179"/>
                  </a:cubicBezTo>
                  <a:cubicBezTo>
                    <a:pt x="9" y="181"/>
                    <a:pt x="9" y="181"/>
                    <a:pt x="9" y="181"/>
                  </a:cubicBezTo>
                  <a:cubicBezTo>
                    <a:pt x="6" y="184"/>
                    <a:pt x="6" y="184"/>
                    <a:pt x="6" y="184"/>
                  </a:cubicBezTo>
                  <a:cubicBezTo>
                    <a:pt x="6" y="185"/>
                    <a:pt x="6" y="185"/>
                    <a:pt x="6" y="185"/>
                  </a:cubicBezTo>
                  <a:cubicBezTo>
                    <a:pt x="5" y="187"/>
                    <a:pt x="4" y="189"/>
                    <a:pt x="4" y="189"/>
                  </a:cubicBezTo>
                  <a:cubicBezTo>
                    <a:pt x="3" y="190"/>
                    <a:pt x="3" y="190"/>
                    <a:pt x="2" y="190"/>
                  </a:cubicBezTo>
                  <a:cubicBezTo>
                    <a:pt x="0" y="190"/>
                    <a:pt x="0" y="190"/>
                    <a:pt x="0" y="190"/>
                  </a:cubicBezTo>
                  <a:cubicBezTo>
                    <a:pt x="0" y="191"/>
                    <a:pt x="0" y="191"/>
                    <a:pt x="0" y="191"/>
                  </a:cubicBezTo>
                  <a:cubicBezTo>
                    <a:pt x="2" y="191"/>
                    <a:pt x="2" y="191"/>
                    <a:pt x="2" y="191"/>
                  </a:cubicBezTo>
                  <a:cubicBezTo>
                    <a:pt x="3" y="191"/>
                    <a:pt x="3" y="191"/>
                    <a:pt x="3" y="191"/>
                  </a:cubicBezTo>
                  <a:cubicBezTo>
                    <a:pt x="3" y="191"/>
                    <a:pt x="3" y="191"/>
                    <a:pt x="3" y="191"/>
                  </a:cubicBezTo>
                  <a:cubicBezTo>
                    <a:pt x="4" y="191"/>
                    <a:pt x="4" y="191"/>
                    <a:pt x="5" y="191"/>
                  </a:cubicBezTo>
                  <a:cubicBezTo>
                    <a:pt x="10" y="190"/>
                    <a:pt x="10" y="190"/>
                    <a:pt x="10" y="190"/>
                  </a:cubicBezTo>
                  <a:cubicBezTo>
                    <a:pt x="11" y="190"/>
                    <a:pt x="11" y="190"/>
                    <a:pt x="11" y="190"/>
                  </a:cubicBezTo>
                  <a:cubicBezTo>
                    <a:pt x="14" y="191"/>
                    <a:pt x="14" y="191"/>
                    <a:pt x="14" y="191"/>
                  </a:cubicBezTo>
                  <a:cubicBezTo>
                    <a:pt x="14" y="191"/>
                    <a:pt x="14" y="191"/>
                    <a:pt x="14" y="191"/>
                  </a:cubicBezTo>
                  <a:cubicBezTo>
                    <a:pt x="15" y="193"/>
                    <a:pt x="15" y="193"/>
                    <a:pt x="15" y="193"/>
                  </a:cubicBezTo>
                  <a:cubicBezTo>
                    <a:pt x="16" y="193"/>
                    <a:pt x="16" y="193"/>
                    <a:pt x="16" y="193"/>
                  </a:cubicBezTo>
                  <a:cubicBezTo>
                    <a:pt x="16" y="192"/>
                    <a:pt x="17" y="192"/>
                    <a:pt x="18" y="192"/>
                  </a:cubicBezTo>
                  <a:cubicBezTo>
                    <a:pt x="19" y="192"/>
                    <a:pt x="19" y="192"/>
                    <a:pt x="19" y="192"/>
                  </a:cubicBezTo>
                  <a:cubicBezTo>
                    <a:pt x="20" y="192"/>
                    <a:pt x="20" y="192"/>
                    <a:pt x="21" y="192"/>
                  </a:cubicBezTo>
                  <a:cubicBezTo>
                    <a:pt x="21" y="192"/>
                    <a:pt x="21" y="192"/>
                    <a:pt x="21" y="191"/>
                  </a:cubicBezTo>
                  <a:cubicBezTo>
                    <a:pt x="23" y="188"/>
                    <a:pt x="23" y="188"/>
                    <a:pt x="23" y="188"/>
                  </a:cubicBezTo>
                  <a:cubicBezTo>
                    <a:pt x="24" y="188"/>
                    <a:pt x="24" y="188"/>
                    <a:pt x="25" y="188"/>
                  </a:cubicBezTo>
                  <a:cubicBezTo>
                    <a:pt x="27" y="188"/>
                    <a:pt x="27" y="188"/>
                    <a:pt x="27" y="188"/>
                  </a:cubicBezTo>
                  <a:cubicBezTo>
                    <a:pt x="28" y="188"/>
                    <a:pt x="28" y="188"/>
                    <a:pt x="28" y="188"/>
                  </a:cubicBezTo>
                  <a:cubicBezTo>
                    <a:pt x="28" y="188"/>
                    <a:pt x="29" y="188"/>
                    <a:pt x="29" y="189"/>
                  </a:cubicBezTo>
                  <a:cubicBezTo>
                    <a:pt x="29" y="188"/>
                    <a:pt x="29" y="188"/>
                    <a:pt x="29" y="188"/>
                  </a:cubicBezTo>
                  <a:cubicBezTo>
                    <a:pt x="30" y="187"/>
                    <a:pt x="30" y="187"/>
                    <a:pt x="31" y="188"/>
                  </a:cubicBezTo>
                  <a:cubicBezTo>
                    <a:pt x="32" y="188"/>
                    <a:pt x="32" y="188"/>
                    <a:pt x="33" y="188"/>
                  </a:cubicBezTo>
                  <a:cubicBezTo>
                    <a:pt x="34" y="187"/>
                    <a:pt x="36" y="188"/>
                    <a:pt x="37" y="189"/>
                  </a:cubicBezTo>
                  <a:cubicBezTo>
                    <a:pt x="39" y="190"/>
                    <a:pt x="39" y="190"/>
                    <a:pt x="39" y="190"/>
                  </a:cubicBezTo>
                  <a:cubicBezTo>
                    <a:pt x="40" y="191"/>
                    <a:pt x="41" y="191"/>
                    <a:pt x="41" y="193"/>
                  </a:cubicBezTo>
                  <a:cubicBezTo>
                    <a:pt x="41" y="194"/>
                    <a:pt x="41" y="195"/>
                    <a:pt x="40" y="195"/>
                  </a:cubicBezTo>
                  <a:cubicBezTo>
                    <a:pt x="40" y="196"/>
                    <a:pt x="40" y="196"/>
                    <a:pt x="40" y="196"/>
                  </a:cubicBezTo>
                  <a:cubicBezTo>
                    <a:pt x="40" y="197"/>
                    <a:pt x="40" y="197"/>
                    <a:pt x="40" y="197"/>
                  </a:cubicBezTo>
                  <a:cubicBezTo>
                    <a:pt x="40" y="197"/>
                    <a:pt x="40" y="197"/>
                    <a:pt x="40" y="198"/>
                  </a:cubicBezTo>
                  <a:cubicBezTo>
                    <a:pt x="41" y="198"/>
                    <a:pt x="41" y="198"/>
                    <a:pt x="41" y="198"/>
                  </a:cubicBezTo>
                  <a:cubicBezTo>
                    <a:pt x="42" y="198"/>
                    <a:pt x="42" y="198"/>
                    <a:pt x="42" y="198"/>
                  </a:cubicBezTo>
                  <a:cubicBezTo>
                    <a:pt x="45" y="199"/>
                    <a:pt x="45" y="199"/>
                    <a:pt x="45" y="199"/>
                  </a:cubicBezTo>
                  <a:cubicBezTo>
                    <a:pt x="46" y="199"/>
                    <a:pt x="46" y="199"/>
                    <a:pt x="46" y="199"/>
                  </a:cubicBezTo>
                  <a:cubicBezTo>
                    <a:pt x="47" y="199"/>
                    <a:pt x="48" y="200"/>
                    <a:pt x="49" y="201"/>
                  </a:cubicBezTo>
                  <a:cubicBezTo>
                    <a:pt x="49" y="201"/>
                    <a:pt x="50" y="201"/>
                    <a:pt x="51" y="201"/>
                  </a:cubicBezTo>
                  <a:cubicBezTo>
                    <a:pt x="52" y="201"/>
                    <a:pt x="53" y="201"/>
                    <a:pt x="53" y="201"/>
                  </a:cubicBezTo>
                  <a:cubicBezTo>
                    <a:pt x="54" y="201"/>
                    <a:pt x="56" y="201"/>
                    <a:pt x="57" y="200"/>
                  </a:cubicBezTo>
                  <a:cubicBezTo>
                    <a:pt x="58" y="199"/>
                    <a:pt x="60" y="200"/>
                    <a:pt x="60" y="200"/>
                  </a:cubicBezTo>
                  <a:cubicBezTo>
                    <a:pt x="61" y="200"/>
                    <a:pt x="61" y="200"/>
                    <a:pt x="61" y="200"/>
                  </a:cubicBezTo>
                  <a:cubicBezTo>
                    <a:pt x="62" y="200"/>
                    <a:pt x="64" y="201"/>
                    <a:pt x="65" y="202"/>
                  </a:cubicBezTo>
                  <a:cubicBezTo>
                    <a:pt x="65" y="202"/>
                    <a:pt x="66" y="202"/>
                    <a:pt x="67" y="203"/>
                  </a:cubicBezTo>
                  <a:cubicBezTo>
                    <a:pt x="67" y="203"/>
                    <a:pt x="67" y="203"/>
                    <a:pt x="67" y="202"/>
                  </a:cubicBezTo>
                  <a:cubicBezTo>
                    <a:pt x="67" y="201"/>
                    <a:pt x="69" y="200"/>
                    <a:pt x="72" y="198"/>
                  </a:cubicBezTo>
                  <a:cubicBezTo>
                    <a:pt x="73" y="198"/>
                    <a:pt x="73" y="198"/>
                    <a:pt x="73" y="198"/>
                  </a:cubicBezTo>
                  <a:cubicBezTo>
                    <a:pt x="74" y="197"/>
                    <a:pt x="76" y="197"/>
                    <a:pt x="77" y="197"/>
                  </a:cubicBezTo>
                  <a:cubicBezTo>
                    <a:pt x="78" y="191"/>
                    <a:pt x="78" y="191"/>
                    <a:pt x="78" y="191"/>
                  </a:cubicBezTo>
                  <a:cubicBezTo>
                    <a:pt x="79" y="191"/>
                    <a:pt x="79" y="190"/>
                    <a:pt x="80" y="190"/>
                  </a:cubicBezTo>
                  <a:cubicBezTo>
                    <a:pt x="81" y="190"/>
                    <a:pt x="81" y="190"/>
                    <a:pt x="81" y="190"/>
                  </a:cubicBezTo>
                  <a:cubicBezTo>
                    <a:pt x="82" y="190"/>
                    <a:pt x="82" y="190"/>
                    <a:pt x="82" y="190"/>
                  </a:cubicBezTo>
                  <a:cubicBezTo>
                    <a:pt x="84" y="189"/>
                    <a:pt x="87" y="190"/>
                    <a:pt x="89" y="192"/>
                  </a:cubicBezTo>
                  <a:cubicBezTo>
                    <a:pt x="92" y="192"/>
                    <a:pt x="92" y="192"/>
                    <a:pt x="92" y="192"/>
                  </a:cubicBezTo>
                  <a:cubicBezTo>
                    <a:pt x="93" y="192"/>
                    <a:pt x="93" y="192"/>
                    <a:pt x="94" y="193"/>
                  </a:cubicBezTo>
                  <a:cubicBezTo>
                    <a:pt x="95" y="194"/>
                    <a:pt x="95" y="194"/>
                    <a:pt x="95" y="194"/>
                  </a:cubicBezTo>
                  <a:cubicBezTo>
                    <a:pt x="98" y="195"/>
                    <a:pt x="98" y="195"/>
                    <a:pt x="98" y="195"/>
                  </a:cubicBezTo>
                  <a:cubicBezTo>
                    <a:pt x="101" y="195"/>
                    <a:pt x="101" y="195"/>
                    <a:pt x="101" y="195"/>
                  </a:cubicBezTo>
                  <a:cubicBezTo>
                    <a:pt x="102" y="194"/>
                    <a:pt x="102" y="194"/>
                    <a:pt x="102" y="194"/>
                  </a:cubicBezTo>
                  <a:cubicBezTo>
                    <a:pt x="103" y="194"/>
                    <a:pt x="103" y="193"/>
                    <a:pt x="103" y="193"/>
                  </a:cubicBezTo>
                  <a:cubicBezTo>
                    <a:pt x="104" y="193"/>
                    <a:pt x="104" y="193"/>
                    <a:pt x="104" y="193"/>
                  </a:cubicBezTo>
                  <a:cubicBezTo>
                    <a:pt x="105" y="192"/>
                    <a:pt x="105" y="192"/>
                    <a:pt x="105" y="192"/>
                  </a:cubicBezTo>
                  <a:cubicBezTo>
                    <a:pt x="105" y="192"/>
                    <a:pt x="105" y="192"/>
                    <a:pt x="106" y="191"/>
                  </a:cubicBezTo>
                  <a:cubicBezTo>
                    <a:pt x="108" y="188"/>
                    <a:pt x="108" y="188"/>
                    <a:pt x="108" y="188"/>
                  </a:cubicBezTo>
                  <a:cubicBezTo>
                    <a:pt x="109" y="187"/>
                    <a:pt x="110" y="186"/>
                    <a:pt x="111" y="185"/>
                  </a:cubicBezTo>
                  <a:cubicBezTo>
                    <a:pt x="112" y="185"/>
                    <a:pt x="112" y="185"/>
                    <a:pt x="112" y="185"/>
                  </a:cubicBezTo>
                  <a:cubicBezTo>
                    <a:pt x="112" y="185"/>
                    <a:pt x="112" y="185"/>
                    <a:pt x="112" y="185"/>
                  </a:cubicBezTo>
                  <a:cubicBezTo>
                    <a:pt x="117" y="181"/>
                    <a:pt x="120" y="180"/>
                    <a:pt x="120" y="180"/>
                  </a:cubicBezTo>
                  <a:cubicBezTo>
                    <a:pt x="120" y="180"/>
                    <a:pt x="120" y="180"/>
                    <a:pt x="120" y="180"/>
                  </a:cubicBezTo>
                  <a:cubicBezTo>
                    <a:pt x="125" y="180"/>
                    <a:pt x="125" y="180"/>
                    <a:pt x="125" y="180"/>
                  </a:cubicBezTo>
                  <a:cubicBezTo>
                    <a:pt x="126" y="180"/>
                    <a:pt x="126" y="180"/>
                    <a:pt x="126" y="180"/>
                  </a:cubicBezTo>
                  <a:cubicBezTo>
                    <a:pt x="128" y="181"/>
                    <a:pt x="128" y="181"/>
                    <a:pt x="128" y="181"/>
                  </a:cubicBezTo>
                  <a:cubicBezTo>
                    <a:pt x="129" y="180"/>
                    <a:pt x="130" y="180"/>
                    <a:pt x="130" y="180"/>
                  </a:cubicBezTo>
                  <a:cubicBezTo>
                    <a:pt x="131" y="180"/>
                    <a:pt x="132" y="180"/>
                    <a:pt x="133" y="181"/>
                  </a:cubicBezTo>
                  <a:cubicBezTo>
                    <a:pt x="133" y="181"/>
                    <a:pt x="133" y="181"/>
                    <a:pt x="133" y="181"/>
                  </a:cubicBezTo>
                  <a:cubicBezTo>
                    <a:pt x="138" y="181"/>
                    <a:pt x="138" y="181"/>
                    <a:pt x="138" y="181"/>
                  </a:cubicBezTo>
                  <a:cubicBezTo>
                    <a:pt x="141" y="180"/>
                    <a:pt x="141" y="180"/>
                    <a:pt x="141" y="180"/>
                  </a:cubicBezTo>
                  <a:cubicBezTo>
                    <a:pt x="141" y="180"/>
                    <a:pt x="141" y="180"/>
                    <a:pt x="141" y="180"/>
                  </a:cubicBezTo>
                  <a:cubicBezTo>
                    <a:pt x="142" y="179"/>
                    <a:pt x="143" y="178"/>
                    <a:pt x="145" y="178"/>
                  </a:cubicBezTo>
                  <a:cubicBezTo>
                    <a:pt x="145" y="178"/>
                    <a:pt x="146" y="178"/>
                    <a:pt x="147" y="178"/>
                  </a:cubicBezTo>
                  <a:cubicBezTo>
                    <a:pt x="148" y="178"/>
                    <a:pt x="149" y="177"/>
                    <a:pt x="151" y="178"/>
                  </a:cubicBezTo>
                  <a:cubicBezTo>
                    <a:pt x="151" y="178"/>
                    <a:pt x="152" y="179"/>
                    <a:pt x="152" y="180"/>
                  </a:cubicBezTo>
                  <a:cubicBezTo>
                    <a:pt x="153" y="180"/>
                    <a:pt x="153" y="181"/>
                    <a:pt x="153" y="181"/>
                  </a:cubicBezTo>
                  <a:cubicBezTo>
                    <a:pt x="154" y="181"/>
                    <a:pt x="154" y="181"/>
                    <a:pt x="155" y="182"/>
                  </a:cubicBezTo>
                  <a:cubicBezTo>
                    <a:pt x="156" y="182"/>
                    <a:pt x="156" y="182"/>
                    <a:pt x="156" y="182"/>
                  </a:cubicBezTo>
                  <a:cubicBezTo>
                    <a:pt x="157" y="183"/>
                    <a:pt x="159" y="183"/>
                    <a:pt x="160" y="183"/>
                  </a:cubicBezTo>
                  <a:cubicBezTo>
                    <a:pt x="163" y="184"/>
                    <a:pt x="163" y="184"/>
                    <a:pt x="163" y="184"/>
                  </a:cubicBezTo>
                  <a:cubicBezTo>
                    <a:pt x="164" y="184"/>
                    <a:pt x="164" y="184"/>
                    <a:pt x="164" y="184"/>
                  </a:cubicBezTo>
                  <a:cubicBezTo>
                    <a:pt x="164" y="183"/>
                    <a:pt x="165" y="182"/>
                    <a:pt x="165" y="180"/>
                  </a:cubicBezTo>
                  <a:cubicBezTo>
                    <a:pt x="165" y="180"/>
                    <a:pt x="166" y="179"/>
                    <a:pt x="167" y="179"/>
                  </a:cubicBezTo>
                  <a:cubicBezTo>
                    <a:pt x="169" y="179"/>
                    <a:pt x="169" y="179"/>
                    <a:pt x="169" y="179"/>
                  </a:cubicBezTo>
                  <a:cubicBezTo>
                    <a:pt x="170" y="179"/>
                    <a:pt x="170" y="179"/>
                    <a:pt x="170" y="179"/>
                  </a:cubicBezTo>
                  <a:cubicBezTo>
                    <a:pt x="174" y="177"/>
                    <a:pt x="174" y="177"/>
                    <a:pt x="174" y="177"/>
                  </a:cubicBezTo>
                  <a:cubicBezTo>
                    <a:pt x="181" y="173"/>
                    <a:pt x="181" y="173"/>
                    <a:pt x="181" y="173"/>
                  </a:cubicBezTo>
                  <a:cubicBezTo>
                    <a:pt x="182" y="173"/>
                    <a:pt x="182" y="173"/>
                    <a:pt x="183" y="173"/>
                  </a:cubicBezTo>
                  <a:cubicBezTo>
                    <a:pt x="184" y="170"/>
                    <a:pt x="185" y="169"/>
                    <a:pt x="185" y="169"/>
                  </a:cubicBezTo>
                  <a:cubicBezTo>
                    <a:pt x="185" y="169"/>
                    <a:pt x="185" y="169"/>
                    <a:pt x="185" y="169"/>
                  </a:cubicBezTo>
                  <a:cubicBezTo>
                    <a:pt x="185" y="167"/>
                    <a:pt x="185" y="167"/>
                    <a:pt x="185" y="167"/>
                  </a:cubicBezTo>
                  <a:cubicBezTo>
                    <a:pt x="184" y="164"/>
                    <a:pt x="184" y="164"/>
                    <a:pt x="184" y="164"/>
                  </a:cubicBezTo>
                  <a:cubicBezTo>
                    <a:pt x="184" y="164"/>
                    <a:pt x="184" y="164"/>
                    <a:pt x="184" y="164"/>
                  </a:cubicBezTo>
                  <a:cubicBezTo>
                    <a:pt x="183" y="164"/>
                    <a:pt x="182" y="163"/>
                    <a:pt x="182" y="163"/>
                  </a:cubicBezTo>
                  <a:cubicBezTo>
                    <a:pt x="182" y="162"/>
                    <a:pt x="182" y="161"/>
                    <a:pt x="182" y="161"/>
                  </a:cubicBezTo>
                  <a:cubicBezTo>
                    <a:pt x="182" y="161"/>
                    <a:pt x="182" y="161"/>
                    <a:pt x="182" y="161"/>
                  </a:cubicBezTo>
                  <a:cubicBezTo>
                    <a:pt x="182" y="160"/>
                    <a:pt x="182" y="159"/>
                    <a:pt x="182" y="159"/>
                  </a:cubicBezTo>
                  <a:cubicBezTo>
                    <a:pt x="182" y="158"/>
                    <a:pt x="183" y="158"/>
                    <a:pt x="185" y="157"/>
                  </a:cubicBezTo>
                  <a:cubicBezTo>
                    <a:pt x="185" y="157"/>
                    <a:pt x="186" y="157"/>
                    <a:pt x="186" y="158"/>
                  </a:cubicBezTo>
                  <a:cubicBezTo>
                    <a:pt x="187" y="156"/>
                    <a:pt x="187" y="156"/>
                    <a:pt x="187" y="155"/>
                  </a:cubicBezTo>
                  <a:cubicBezTo>
                    <a:pt x="188" y="155"/>
                    <a:pt x="188" y="154"/>
                    <a:pt x="188" y="154"/>
                  </a:cubicBezTo>
                  <a:cubicBezTo>
                    <a:pt x="188" y="153"/>
                    <a:pt x="189" y="152"/>
                    <a:pt x="189" y="151"/>
                  </a:cubicBezTo>
                  <a:cubicBezTo>
                    <a:pt x="189" y="151"/>
                    <a:pt x="189" y="150"/>
                    <a:pt x="190" y="150"/>
                  </a:cubicBezTo>
                  <a:cubicBezTo>
                    <a:pt x="193" y="148"/>
                    <a:pt x="193" y="148"/>
                    <a:pt x="193" y="148"/>
                  </a:cubicBezTo>
                  <a:cubicBezTo>
                    <a:pt x="193" y="148"/>
                    <a:pt x="193" y="148"/>
                    <a:pt x="194" y="148"/>
                  </a:cubicBezTo>
                  <a:cubicBezTo>
                    <a:pt x="195" y="148"/>
                    <a:pt x="195" y="148"/>
                    <a:pt x="195" y="148"/>
                  </a:cubicBezTo>
                  <a:cubicBezTo>
                    <a:pt x="198" y="146"/>
                    <a:pt x="198" y="146"/>
                    <a:pt x="198" y="146"/>
                  </a:cubicBezTo>
                  <a:cubicBezTo>
                    <a:pt x="199" y="146"/>
                    <a:pt x="199" y="146"/>
                    <a:pt x="199" y="146"/>
                  </a:cubicBezTo>
                  <a:cubicBezTo>
                    <a:pt x="205" y="146"/>
                    <a:pt x="205" y="146"/>
                    <a:pt x="205" y="146"/>
                  </a:cubicBezTo>
                  <a:cubicBezTo>
                    <a:pt x="205" y="146"/>
                    <a:pt x="206" y="146"/>
                    <a:pt x="206" y="147"/>
                  </a:cubicBezTo>
                  <a:cubicBezTo>
                    <a:pt x="207" y="148"/>
                    <a:pt x="207" y="148"/>
                    <a:pt x="207" y="148"/>
                  </a:cubicBezTo>
                  <a:cubicBezTo>
                    <a:pt x="209" y="148"/>
                    <a:pt x="209" y="148"/>
                    <a:pt x="209" y="148"/>
                  </a:cubicBezTo>
                  <a:cubicBezTo>
                    <a:pt x="209" y="148"/>
                    <a:pt x="209" y="148"/>
                    <a:pt x="210" y="148"/>
                  </a:cubicBezTo>
                  <a:cubicBezTo>
                    <a:pt x="212" y="150"/>
                    <a:pt x="212" y="150"/>
                    <a:pt x="212" y="150"/>
                  </a:cubicBezTo>
                  <a:cubicBezTo>
                    <a:pt x="213" y="150"/>
                    <a:pt x="213" y="151"/>
                    <a:pt x="213" y="152"/>
                  </a:cubicBezTo>
                  <a:cubicBezTo>
                    <a:pt x="213" y="152"/>
                    <a:pt x="213" y="152"/>
                    <a:pt x="213" y="152"/>
                  </a:cubicBezTo>
                  <a:cubicBezTo>
                    <a:pt x="214" y="152"/>
                    <a:pt x="215" y="154"/>
                    <a:pt x="215" y="154"/>
                  </a:cubicBezTo>
                  <a:cubicBezTo>
                    <a:pt x="216" y="156"/>
                    <a:pt x="216" y="156"/>
                    <a:pt x="216" y="156"/>
                  </a:cubicBezTo>
                  <a:cubicBezTo>
                    <a:pt x="218" y="156"/>
                    <a:pt x="218" y="156"/>
                    <a:pt x="218" y="156"/>
                  </a:cubicBezTo>
                  <a:cubicBezTo>
                    <a:pt x="219" y="157"/>
                    <a:pt x="219" y="157"/>
                    <a:pt x="219" y="157"/>
                  </a:cubicBezTo>
                  <a:cubicBezTo>
                    <a:pt x="227" y="155"/>
                    <a:pt x="227" y="155"/>
                    <a:pt x="227" y="155"/>
                  </a:cubicBezTo>
                  <a:cubicBezTo>
                    <a:pt x="227" y="154"/>
                    <a:pt x="227" y="154"/>
                    <a:pt x="228" y="155"/>
                  </a:cubicBezTo>
                  <a:cubicBezTo>
                    <a:pt x="228" y="155"/>
                    <a:pt x="228" y="155"/>
                    <a:pt x="228" y="155"/>
                  </a:cubicBezTo>
                  <a:cubicBezTo>
                    <a:pt x="229" y="154"/>
                    <a:pt x="229" y="154"/>
                    <a:pt x="230" y="154"/>
                  </a:cubicBezTo>
                  <a:cubicBezTo>
                    <a:pt x="233" y="153"/>
                    <a:pt x="233" y="153"/>
                    <a:pt x="233" y="153"/>
                  </a:cubicBezTo>
                  <a:cubicBezTo>
                    <a:pt x="233" y="152"/>
                    <a:pt x="233" y="152"/>
                    <a:pt x="233" y="152"/>
                  </a:cubicBezTo>
                  <a:cubicBezTo>
                    <a:pt x="233" y="152"/>
                    <a:pt x="234" y="151"/>
                    <a:pt x="235" y="151"/>
                  </a:cubicBezTo>
                  <a:cubicBezTo>
                    <a:pt x="238" y="150"/>
                    <a:pt x="238" y="150"/>
                    <a:pt x="238" y="150"/>
                  </a:cubicBezTo>
                  <a:cubicBezTo>
                    <a:pt x="238" y="149"/>
                    <a:pt x="239" y="148"/>
                    <a:pt x="241" y="148"/>
                  </a:cubicBezTo>
                  <a:cubicBezTo>
                    <a:pt x="245" y="148"/>
                    <a:pt x="245" y="148"/>
                    <a:pt x="245" y="148"/>
                  </a:cubicBezTo>
                  <a:cubicBezTo>
                    <a:pt x="246" y="148"/>
                    <a:pt x="246" y="148"/>
                    <a:pt x="246" y="148"/>
                  </a:cubicBezTo>
                  <a:cubicBezTo>
                    <a:pt x="246" y="148"/>
                    <a:pt x="246" y="148"/>
                    <a:pt x="247" y="148"/>
                  </a:cubicBezTo>
                  <a:cubicBezTo>
                    <a:pt x="247" y="148"/>
                    <a:pt x="247" y="148"/>
                    <a:pt x="248" y="148"/>
                  </a:cubicBezTo>
                  <a:cubicBezTo>
                    <a:pt x="248" y="147"/>
                    <a:pt x="249" y="147"/>
                    <a:pt x="251" y="146"/>
                  </a:cubicBezTo>
                  <a:cubicBezTo>
                    <a:pt x="253" y="146"/>
                    <a:pt x="253" y="146"/>
                    <a:pt x="253" y="146"/>
                  </a:cubicBezTo>
                  <a:cubicBezTo>
                    <a:pt x="254" y="146"/>
                    <a:pt x="254" y="146"/>
                    <a:pt x="254" y="146"/>
                  </a:cubicBezTo>
                  <a:cubicBezTo>
                    <a:pt x="253" y="148"/>
                    <a:pt x="253" y="148"/>
                    <a:pt x="253" y="148"/>
                  </a:cubicBezTo>
                  <a:cubicBezTo>
                    <a:pt x="254" y="145"/>
                    <a:pt x="254" y="145"/>
                    <a:pt x="254" y="145"/>
                  </a:cubicBezTo>
                  <a:cubicBezTo>
                    <a:pt x="255" y="143"/>
                    <a:pt x="255" y="143"/>
                    <a:pt x="255" y="143"/>
                  </a:cubicBezTo>
                  <a:cubicBezTo>
                    <a:pt x="255" y="143"/>
                    <a:pt x="255" y="143"/>
                    <a:pt x="255" y="143"/>
                  </a:cubicBezTo>
                  <a:cubicBezTo>
                    <a:pt x="252" y="140"/>
                    <a:pt x="252" y="140"/>
                    <a:pt x="252" y="140"/>
                  </a:cubicBezTo>
                  <a:cubicBezTo>
                    <a:pt x="250" y="137"/>
                    <a:pt x="250" y="137"/>
                    <a:pt x="250" y="137"/>
                  </a:cubicBezTo>
                  <a:cubicBezTo>
                    <a:pt x="250" y="135"/>
                    <a:pt x="250" y="135"/>
                    <a:pt x="250" y="135"/>
                  </a:cubicBezTo>
                  <a:cubicBezTo>
                    <a:pt x="250" y="135"/>
                    <a:pt x="250" y="135"/>
                    <a:pt x="250" y="135"/>
                  </a:cubicBezTo>
                  <a:cubicBezTo>
                    <a:pt x="250" y="131"/>
                    <a:pt x="250" y="131"/>
                    <a:pt x="250" y="131"/>
                  </a:cubicBezTo>
                  <a:cubicBezTo>
                    <a:pt x="251" y="123"/>
                    <a:pt x="251" y="123"/>
                    <a:pt x="251" y="123"/>
                  </a:cubicBezTo>
                  <a:cubicBezTo>
                    <a:pt x="251" y="122"/>
                    <a:pt x="251" y="122"/>
                    <a:pt x="251" y="122"/>
                  </a:cubicBezTo>
                  <a:cubicBezTo>
                    <a:pt x="257" y="106"/>
                    <a:pt x="257" y="106"/>
                    <a:pt x="257" y="106"/>
                  </a:cubicBezTo>
                  <a:cubicBezTo>
                    <a:pt x="259" y="102"/>
                    <a:pt x="259" y="102"/>
                    <a:pt x="259" y="102"/>
                  </a:cubicBezTo>
                  <a:cubicBezTo>
                    <a:pt x="269" y="84"/>
                    <a:pt x="269" y="84"/>
                    <a:pt x="269" y="84"/>
                  </a:cubicBezTo>
                  <a:cubicBezTo>
                    <a:pt x="272" y="81"/>
                    <a:pt x="272" y="81"/>
                    <a:pt x="272" y="81"/>
                  </a:cubicBezTo>
                  <a:cubicBezTo>
                    <a:pt x="278" y="74"/>
                    <a:pt x="278" y="74"/>
                    <a:pt x="278" y="74"/>
                  </a:cubicBezTo>
                  <a:cubicBezTo>
                    <a:pt x="284" y="65"/>
                    <a:pt x="284" y="65"/>
                    <a:pt x="284" y="65"/>
                  </a:cubicBezTo>
                  <a:cubicBezTo>
                    <a:pt x="285" y="64"/>
                    <a:pt x="285" y="64"/>
                    <a:pt x="285" y="64"/>
                  </a:cubicBezTo>
                  <a:cubicBezTo>
                    <a:pt x="290" y="54"/>
                    <a:pt x="290" y="54"/>
                    <a:pt x="290" y="54"/>
                  </a:cubicBezTo>
                  <a:cubicBezTo>
                    <a:pt x="279" y="26"/>
                    <a:pt x="279" y="26"/>
                    <a:pt x="279" y="26"/>
                  </a:cubicBezTo>
                  <a:cubicBezTo>
                    <a:pt x="276" y="17"/>
                    <a:pt x="276" y="17"/>
                    <a:pt x="276" y="17"/>
                  </a:cubicBezTo>
                  <a:cubicBezTo>
                    <a:pt x="266" y="4"/>
                    <a:pt x="266" y="4"/>
                    <a:pt x="266" y="4"/>
                  </a:cubicBezTo>
                  <a:cubicBezTo>
                    <a:pt x="265" y="4"/>
                    <a:pt x="265" y="4"/>
                    <a:pt x="265" y="4"/>
                  </a:cubicBezTo>
                  <a:cubicBezTo>
                    <a:pt x="255" y="0"/>
                    <a:pt x="255" y="0"/>
                    <a:pt x="255" y="0"/>
                  </a:cubicBezTo>
                  <a:cubicBezTo>
                    <a:pt x="254" y="0"/>
                    <a:pt x="254" y="0"/>
                    <a:pt x="254" y="0"/>
                  </a:cubicBezTo>
                  <a:cubicBezTo>
                    <a:pt x="246" y="0"/>
                    <a:pt x="246" y="0"/>
                    <a:pt x="246" y="0"/>
                  </a:cubicBezTo>
                  <a:cubicBezTo>
                    <a:pt x="241" y="0"/>
                    <a:pt x="241" y="0"/>
                    <a:pt x="241" y="0"/>
                  </a:cubicBezTo>
                  <a:cubicBezTo>
                    <a:pt x="238" y="0"/>
                    <a:pt x="238" y="0"/>
                    <a:pt x="238" y="0"/>
                  </a:cubicBezTo>
                  <a:cubicBezTo>
                    <a:pt x="237" y="1"/>
                    <a:pt x="237" y="1"/>
                    <a:pt x="237" y="1"/>
                  </a:cubicBezTo>
                  <a:cubicBezTo>
                    <a:pt x="236" y="2"/>
                    <a:pt x="236" y="2"/>
                    <a:pt x="236" y="2"/>
                  </a:cubicBezTo>
                  <a:cubicBezTo>
                    <a:pt x="235" y="3"/>
                    <a:pt x="235" y="3"/>
                    <a:pt x="235" y="3"/>
                  </a:cubicBezTo>
                  <a:cubicBezTo>
                    <a:pt x="234" y="5"/>
                    <a:pt x="234" y="5"/>
                    <a:pt x="234" y="5"/>
                  </a:cubicBezTo>
                  <a:cubicBezTo>
                    <a:pt x="233" y="5"/>
                    <a:pt x="233" y="5"/>
                    <a:pt x="233" y="5"/>
                  </a:cubicBezTo>
                  <a:cubicBezTo>
                    <a:pt x="233" y="5"/>
                    <a:pt x="233" y="5"/>
                    <a:pt x="233" y="5"/>
                  </a:cubicBezTo>
                  <a:lnTo>
                    <a:pt x="233" y="7"/>
                  </a:lnTo>
                  <a:close/>
                </a:path>
              </a:pathLst>
            </a:custGeom>
            <a:solidFill>
              <a:srgbClr val="5C5C5C"/>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54" name="Freeform 14"/>
            <p:cNvSpPr>
              <a:spLocks/>
            </p:cNvSpPr>
            <p:nvPr/>
          </p:nvSpPr>
          <p:spPr bwMode="auto">
            <a:xfrm>
              <a:off x="7290370" y="2200299"/>
              <a:ext cx="188913" cy="193675"/>
            </a:xfrm>
            <a:custGeom>
              <a:avLst/>
              <a:gdLst>
                <a:gd name="T0" fmla="*/ 80 w 85"/>
                <a:gd name="T1" fmla="*/ 2 h 87"/>
                <a:gd name="T2" fmla="*/ 74 w 85"/>
                <a:gd name="T3" fmla="*/ 2 h 87"/>
                <a:gd name="T4" fmla="*/ 70 w 85"/>
                <a:gd name="T5" fmla="*/ 4 h 87"/>
                <a:gd name="T6" fmla="*/ 65 w 85"/>
                <a:gd name="T7" fmla="*/ 7 h 87"/>
                <a:gd name="T8" fmla="*/ 63 w 85"/>
                <a:gd name="T9" fmla="*/ 9 h 87"/>
                <a:gd name="T10" fmla="*/ 53 w 85"/>
                <a:gd name="T11" fmla="*/ 10 h 87"/>
                <a:gd name="T12" fmla="*/ 50 w 85"/>
                <a:gd name="T13" fmla="*/ 10 h 87"/>
                <a:gd name="T14" fmla="*/ 47 w 85"/>
                <a:gd name="T15" fmla="*/ 9 h 87"/>
                <a:gd name="T16" fmla="*/ 44 w 85"/>
                <a:gd name="T17" fmla="*/ 6 h 87"/>
                <a:gd name="T18" fmla="*/ 42 w 85"/>
                <a:gd name="T19" fmla="*/ 2 h 87"/>
                <a:gd name="T20" fmla="*/ 39 w 85"/>
                <a:gd name="T21" fmla="*/ 1 h 87"/>
                <a:gd name="T22" fmla="*/ 37 w 85"/>
                <a:gd name="T23" fmla="*/ 0 h 87"/>
                <a:gd name="T24" fmla="*/ 29 w 85"/>
                <a:gd name="T25" fmla="*/ 2 h 87"/>
                <a:gd name="T26" fmla="*/ 27 w 85"/>
                <a:gd name="T27" fmla="*/ 2 h 87"/>
                <a:gd name="T28" fmla="*/ 24 w 85"/>
                <a:gd name="T29" fmla="*/ 6 h 87"/>
                <a:gd name="T30" fmla="*/ 22 w 85"/>
                <a:gd name="T31" fmla="*/ 10 h 87"/>
                <a:gd name="T32" fmla="*/ 22 w 85"/>
                <a:gd name="T33" fmla="*/ 16 h 87"/>
                <a:gd name="T34" fmla="*/ 22 w 85"/>
                <a:gd name="T35" fmla="*/ 19 h 87"/>
                <a:gd name="T36" fmla="*/ 19 w 85"/>
                <a:gd name="T37" fmla="*/ 26 h 87"/>
                <a:gd name="T38" fmla="*/ 13 w 85"/>
                <a:gd name="T39" fmla="*/ 28 h 87"/>
                <a:gd name="T40" fmla="*/ 5 w 85"/>
                <a:gd name="T41" fmla="*/ 33 h 87"/>
                <a:gd name="T42" fmla="*/ 0 w 85"/>
                <a:gd name="T43" fmla="*/ 36 h 87"/>
                <a:gd name="T44" fmla="*/ 0 w 85"/>
                <a:gd name="T45" fmla="*/ 37 h 87"/>
                <a:gd name="T46" fmla="*/ 5 w 85"/>
                <a:gd name="T47" fmla="*/ 41 h 87"/>
                <a:gd name="T48" fmla="*/ 7 w 85"/>
                <a:gd name="T49" fmla="*/ 43 h 87"/>
                <a:gd name="T50" fmla="*/ 7 w 85"/>
                <a:gd name="T51" fmla="*/ 57 h 87"/>
                <a:gd name="T52" fmla="*/ 8 w 85"/>
                <a:gd name="T53" fmla="*/ 64 h 87"/>
                <a:gd name="T54" fmla="*/ 8 w 85"/>
                <a:gd name="T55" fmla="*/ 66 h 87"/>
                <a:gd name="T56" fmla="*/ 8 w 85"/>
                <a:gd name="T57" fmla="*/ 66 h 87"/>
                <a:gd name="T58" fmla="*/ 10 w 85"/>
                <a:gd name="T59" fmla="*/ 69 h 87"/>
                <a:gd name="T60" fmla="*/ 16 w 85"/>
                <a:gd name="T61" fmla="*/ 75 h 87"/>
                <a:gd name="T62" fmla="*/ 18 w 85"/>
                <a:gd name="T63" fmla="*/ 77 h 87"/>
                <a:gd name="T64" fmla="*/ 22 w 85"/>
                <a:gd name="T65" fmla="*/ 77 h 87"/>
                <a:gd name="T66" fmla="*/ 31 w 85"/>
                <a:gd name="T67" fmla="*/ 78 h 87"/>
                <a:gd name="T68" fmla="*/ 36 w 85"/>
                <a:gd name="T69" fmla="*/ 81 h 87"/>
                <a:gd name="T70" fmla="*/ 37 w 85"/>
                <a:gd name="T71" fmla="*/ 85 h 87"/>
                <a:gd name="T72" fmla="*/ 39 w 85"/>
                <a:gd name="T73" fmla="*/ 87 h 87"/>
                <a:gd name="T74" fmla="*/ 40 w 85"/>
                <a:gd name="T75" fmla="*/ 87 h 87"/>
                <a:gd name="T76" fmla="*/ 41 w 85"/>
                <a:gd name="T77" fmla="*/ 85 h 87"/>
                <a:gd name="T78" fmla="*/ 43 w 85"/>
                <a:gd name="T79" fmla="*/ 83 h 87"/>
                <a:gd name="T80" fmla="*/ 47 w 85"/>
                <a:gd name="T81" fmla="*/ 83 h 87"/>
                <a:gd name="T82" fmla="*/ 54 w 85"/>
                <a:gd name="T83" fmla="*/ 77 h 87"/>
                <a:gd name="T84" fmla="*/ 60 w 85"/>
                <a:gd name="T85" fmla="*/ 70 h 87"/>
                <a:gd name="T86" fmla="*/ 71 w 85"/>
                <a:gd name="T87" fmla="*/ 47 h 87"/>
                <a:gd name="T88" fmla="*/ 72 w 85"/>
                <a:gd name="T89" fmla="*/ 39 h 87"/>
                <a:gd name="T90" fmla="*/ 79 w 85"/>
                <a:gd name="T91" fmla="*/ 15 h 87"/>
                <a:gd name="T92" fmla="*/ 85 w 85"/>
                <a:gd name="T93" fmla="*/ 0 h 87"/>
                <a:gd name="T94" fmla="*/ 83 w 85"/>
                <a:gd name="T95"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5" h="87">
                  <a:moveTo>
                    <a:pt x="83" y="1"/>
                  </a:moveTo>
                  <a:cubicBezTo>
                    <a:pt x="83" y="1"/>
                    <a:pt x="82" y="2"/>
                    <a:pt x="80" y="2"/>
                  </a:cubicBezTo>
                  <a:cubicBezTo>
                    <a:pt x="79" y="2"/>
                    <a:pt x="79" y="2"/>
                    <a:pt x="78" y="2"/>
                  </a:cubicBezTo>
                  <a:cubicBezTo>
                    <a:pt x="74" y="2"/>
                    <a:pt x="74" y="2"/>
                    <a:pt x="74" y="2"/>
                  </a:cubicBezTo>
                  <a:cubicBezTo>
                    <a:pt x="74" y="3"/>
                    <a:pt x="74" y="4"/>
                    <a:pt x="73" y="4"/>
                  </a:cubicBezTo>
                  <a:cubicBezTo>
                    <a:pt x="70" y="4"/>
                    <a:pt x="70" y="4"/>
                    <a:pt x="70" y="4"/>
                  </a:cubicBezTo>
                  <a:cubicBezTo>
                    <a:pt x="70" y="5"/>
                    <a:pt x="70" y="6"/>
                    <a:pt x="69" y="6"/>
                  </a:cubicBezTo>
                  <a:cubicBezTo>
                    <a:pt x="65" y="7"/>
                    <a:pt x="65" y="7"/>
                    <a:pt x="65" y="7"/>
                  </a:cubicBezTo>
                  <a:cubicBezTo>
                    <a:pt x="65" y="8"/>
                    <a:pt x="65" y="9"/>
                    <a:pt x="64" y="9"/>
                  </a:cubicBezTo>
                  <a:cubicBezTo>
                    <a:pt x="63" y="9"/>
                    <a:pt x="63" y="9"/>
                    <a:pt x="63" y="9"/>
                  </a:cubicBezTo>
                  <a:cubicBezTo>
                    <a:pt x="60" y="9"/>
                    <a:pt x="60" y="9"/>
                    <a:pt x="60" y="9"/>
                  </a:cubicBezTo>
                  <a:cubicBezTo>
                    <a:pt x="53" y="10"/>
                    <a:pt x="53" y="10"/>
                    <a:pt x="53" y="10"/>
                  </a:cubicBezTo>
                  <a:cubicBezTo>
                    <a:pt x="53" y="11"/>
                    <a:pt x="52" y="11"/>
                    <a:pt x="52" y="11"/>
                  </a:cubicBezTo>
                  <a:cubicBezTo>
                    <a:pt x="50" y="10"/>
                    <a:pt x="50" y="10"/>
                    <a:pt x="50" y="10"/>
                  </a:cubicBezTo>
                  <a:cubicBezTo>
                    <a:pt x="48" y="9"/>
                    <a:pt x="48" y="9"/>
                    <a:pt x="48" y="9"/>
                  </a:cubicBezTo>
                  <a:cubicBezTo>
                    <a:pt x="47" y="9"/>
                    <a:pt x="47" y="9"/>
                    <a:pt x="47" y="9"/>
                  </a:cubicBezTo>
                  <a:cubicBezTo>
                    <a:pt x="45" y="7"/>
                    <a:pt x="45" y="7"/>
                    <a:pt x="45" y="7"/>
                  </a:cubicBezTo>
                  <a:cubicBezTo>
                    <a:pt x="44" y="6"/>
                    <a:pt x="44" y="6"/>
                    <a:pt x="44" y="6"/>
                  </a:cubicBezTo>
                  <a:cubicBezTo>
                    <a:pt x="44" y="5"/>
                    <a:pt x="44" y="4"/>
                    <a:pt x="43" y="4"/>
                  </a:cubicBezTo>
                  <a:cubicBezTo>
                    <a:pt x="42" y="3"/>
                    <a:pt x="42" y="3"/>
                    <a:pt x="42" y="2"/>
                  </a:cubicBezTo>
                  <a:cubicBezTo>
                    <a:pt x="41" y="2"/>
                    <a:pt x="41" y="2"/>
                    <a:pt x="41" y="2"/>
                  </a:cubicBezTo>
                  <a:cubicBezTo>
                    <a:pt x="39" y="1"/>
                    <a:pt x="39" y="1"/>
                    <a:pt x="39" y="1"/>
                  </a:cubicBezTo>
                  <a:cubicBezTo>
                    <a:pt x="39" y="1"/>
                    <a:pt x="39" y="1"/>
                    <a:pt x="38" y="1"/>
                  </a:cubicBezTo>
                  <a:cubicBezTo>
                    <a:pt x="37" y="0"/>
                    <a:pt x="37" y="0"/>
                    <a:pt x="37" y="0"/>
                  </a:cubicBezTo>
                  <a:cubicBezTo>
                    <a:pt x="33" y="0"/>
                    <a:pt x="33" y="0"/>
                    <a:pt x="33" y="0"/>
                  </a:cubicBezTo>
                  <a:cubicBezTo>
                    <a:pt x="29" y="2"/>
                    <a:pt x="29" y="2"/>
                    <a:pt x="29" y="2"/>
                  </a:cubicBezTo>
                  <a:cubicBezTo>
                    <a:pt x="29" y="2"/>
                    <a:pt x="29" y="2"/>
                    <a:pt x="29" y="2"/>
                  </a:cubicBezTo>
                  <a:cubicBezTo>
                    <a:pt x="27" y="2"/>
                    <a:pt x="27" y="2"/>
                    <a:pt x="27" y="2"/>
                  </a:cubicBezTo>
                  <a:cubicBezTo>
                    <a:pt x="26" y="3"/>
                    <a:pt x="26" y="3"/>
                    <a:pt x="26" y="3"/>
                  </a:cubicBezTo>
                  <a:cubicBezTo>
                    <a:pt x="25" y="4"/>
                    <a:pt x="25" y="5"/>
                    <a:pt x="24" y="6"/>
                  </a:cubicBezTo>
                  <a:cubicBezTo>
                    <a:pt x="24" y="6"/>
                    <a:pt x="24" y="6"/>
                    <a:pt x="24" y="7"/>
                  </a:cubicBezTo>
                  <a:cubicBezTo>
                    <a:pt x="24" y="8"/>
                    <a:pt x="23" y="9"/>
                    <a:pt x="22" y="10"/>
                  </a:cubicBezTo>
                  <a:cubicBezTo>
                    <a:pt x="22" y="11"/>
                    <a:pt x="21" y="11"/>
                    <a:pt x="21" y="12"/>
                  </a:cubicBezTo>
                  <a:cubicBezTo>
                    <a:pt x="22" y="16"/>
                    <a:pt x="22" y="16"/>
                    <a:pt x="22" y="16"/>
                  </a:cubicBezTo>
                  <a:cubicBezTo>
                    <a:pt x="22" y="17"/>
                    <a:pt x="22" y="17"/>
                    <a:pt x="22" y="17"/>
                  </a:cubicBezTo>
                  <a:cubicBezTo>
                    <a:pt x="22" y="19"/>
                    <a:pt x="22" y="19"/>
                    <a:pt x="22" y="19"/>
                  </a:cubicBezTo>
                  <a:cubicBezTo>
                    <a:pt x="22" y="20"/>
                    <a:pt x="22" y="20"/>
                    <a:pt x="21" y="21"/>
                  </a:cubicBezTo>
                  <a:cubicBezTo>
                    <a:pt x="21" y="22"/>
                    <a:pt x="20" y="23"/>
                    <a:pt x="19" y="26"/>
                  </a:cubicBezTo>
                  <a:cubicBezTo>
                    <a:pt x="18" y="28"/>
                    <a:pt x="16" y="30"/>
                    <a:pt x="14" y="29"/>
                  </a:cubicBezTo>
                  <a:cubicBezTo>
                    <a:pt x="14" y="29"/>
                    <a:pt x="13" y="29"/>
                    <a:pt x="13" y="28"/>
                  </a:cubicBezTo>
                  <a:cubicBezTo>
                    <a:pt x="9" y="31"/>
                    <a:pt x="9" y="31"/>
                    <a:pt x="9" y="31"/>
                  </a:cubicBezTo>
                  <a:cubicBezTo>
                    <a:pt x="5" y="33"/>
                    <a:pt x="5" y="33"/>
                    <a:pt x="5" y="33"/>
                  </a:cubicBezTo>
                  <a:cubicBezTo>
                    <a:pt x="4" y="33"/>
                    <a:pt x="3" y="34"/>
                    <a:pt x="1" y="33"/>
                  </a:cubicBezTo>
                  <a:cubicBezTo>
                    <a:pt x="1" y="34"/>
                    <a:pt x="1" y="35"/>
                    <a:pt x="0" y="36"/>
                  </a:cubicBezTo>
                  <a:cubicBezTo>
                    <a:pt x="0" y="36"/>
                    <a:pt x="0" y="36"/>
                    <a:pt x="0" y="36"/>
                  </a:cubicBezTo>
                  <a:cubicBezTo>
                    <a:pt x="0" y="37"/>
                    <a:pt x="0" y="37"/>
                    <a:pt x="0" y="37"/>
                  </a:cubicBezTo>
                  <a:cubicBezTo>
                    <a:pt x="1" y="37"/>
                    <a:pt x="1" y="38"/>
                    <a:pt x="1" y="38"/>
                  </a:cubicBezTo>
                  <a:cubicBezTo>
                    <a:pt x="5" y="41"/>
                    <a:pt x="5" y="41"/>
                    <a:pt x="5" y="41"/>
                  </a:cubicBezTo>
                  <a:cubicBezTo>
                    <a:pt x="6" y="41"/>
                    <a:pt x="6" y="41"/>
                    <a:pt x="6" y="41"/>
                  </a:cubicBezTo>
                  <a:cubicBezTo>
                    <a:pt x="7" y="43"/>
                    <a:pt x="7" y="43"/>
                    <a:pt x="7" y="43"/>
                  </a:cubicBezTo>
                  <a:cubicBezTo>
                    <a:pt x="7" y="44"/>
                    <a:pt x="7" y="44"/>
                    <a:pt x="7" y="44"/>
                  </a:cubicBezTo>
                  <a:cubicBezTo>
                    <a:pt x="7" y="57"/>
                    <a:pt x="7" y="57"/>
                    <a:pt x="7" y="57"/>
                  </a:cubicBezTo>
                  <a:cubicBezTo>
                    <a:pt x="8" y="58"/>
                    <a:pt x="8" y="60"/>
                    <a:pt x="7" y="62"/>
                  </a:cubicBezTo>
                  <a:cubicBezTo>
                    <a:pt x="8" y="62"/>
                    <a:pt x="8" y="63"/>
                    <a:pt x="8" y="64"/>
                  </a:cubicBezTo>
                  <a:cubicBezTo>
                    <a:pt x="8" y="64"/>
                    <a:pt x="8" y="64"/>
                    <a:pt x="8" y="64"/>
                  </a:cubicBezTo>
                  <a:cubicBezTo>
                    <a:pt x="8" y="65"/>
                    <a:pt x="8" y="65"/>
                    <a:pt x="8" y="66"/>
                  </a:cubicBezTo>
                  <a:cubicBezTo>
                    <a:pt x="8" y="66"/>
                    <a:pt x="8" y="66"/>
                    <a:pt x="8" y="66"/>
                  </a:cubicBezTo>
                  <a:cubicBezTo>
                    <a:pt x="8" y="66"/>
                    <a:pt x="8" y="66"/>
                    <a:pt x="8" y="66"/>
                  </a:cubicBezTo>
                  <a:cubicBezTo>
                    <a:pt x="9" y="67"/>
                    <a:pt x="10" y="68"/>
                    <a:pt x="10" y="68"/>
                  </a:cubicBezTo>
                  <a:cubicBezTo>
                    <a:pt x="10" y="69"/>
                    <a:pt x="10" y="69"/>
                    <a:pt x="10" y="69"/>
                  </a:cubicBezTo>
                  <a:cubicBezTo>
                    <a:pt x="15" y="74"/>
                    <a:pt x="15" y="74"/>
                    <a:pt x="15" y="74"/>
                  </a:cubicBezTo>
                  <a:cubicBezTo>
                    <a:pt x="15" y="74"/>
                    <a:pt x="16" y="74"/>
                    <a:pt x="16" y="75"/>
                  </a:cubicBezTo>
                  <a:cubicBezTo>
                    <a:pt x="17" y="77"/>
                    <a:pt x="17" y="77"/>
                    <a:pt x="17" y="77"/>
                  </a:cubicBezTo>
                  <a:cubicBezTo>
                    <a:pt x="18" y="77"/>
                    <a:pt x="18" y="77"/>
                    <a:pt x="18" y="77"/>
                  </a:cubicBezTo>
                  <a:cubicBezTo>
                    <a:pt x="19" y="77"/>
                    <a:pt x="19" y="77"/>
                    <a:pt x="19" y="77"/>
                  </a:cubicBezTo>
                  <a:cubicBezTo>
                    <a:pt x="22" y="77"/>
                    <a:pt x="22" y="77"/>
                    <a:pt x="22" y="77"/>
                  </a:cubicBezTo>
                  <a:cubicBezTo>
                    <a:pt x="23" y="77"/>
                    <a:pt x="24" y="78"/>
                    <a:pt x="24" y="78"/>
                  </a:cubicBezTo>
                  <a:cubicBezTo>
                    <a:pt x="31" y="78"/>
                    <a:pt x="31" y="78"/>
                    <a:pt x="31" y="78"/>
                  </a:cubicBezTo>
                  <a:cubicBezTo>
                    <a:pt x="32" y="78"/>
                    <a:pt x="33" y="79"/>
                    <a:pt x="34" y="80"/>
                  </a:cubicBezTo>
                  <a:cubicBezTo>
                    <a:pt x="35" y="80"/>
                    <a:pt x="35" y="81"/>
                    <a:pt x="36" y="81"/>
                  </a:cubicBezTo>
                  <a:cubicBezTo>
                    <a:pt x="36" y="81"/>
                    <a:pt x="38" y="82"/>
                    <a:pt x="38" y="83"/>
                  </a:cubicBezTo>
                  <a:cubicBezTo>
                    <a:pt x="38" y="84"/>
                    <a:pt x="38" y="85"/>
                    <a:pt x="37" y="85"/>
                  </a:cubicBezTo>
                  <a:cubicBezTo>
                    <a:pt x="37" y="85"/>
                    <a:pt x="38" y="86"/>
                    <a:pt x="38" y="87"/>
                  </a:cubicBezTo>
                  <a:cubicBezTo>
                    <a:pt x="39" y="87"/>
                    <a:pt x="39" y="87"/>
                    <a:pt x="39" y="87"/>
                  </a:cubicBezTo>
                  <a:cubicBezTo>
                    <a:pt x="40" y="87"/>
                    <a:pt x="40" y="87"/>
                    <a:pt x="40" y="87"/>
                  </a:cubicBezTo>
                  <a:cubicBezTo>
                    <a:pt x="40" y="87"/>
                    <a:pt x="40" y="87"/>
                    <a:pt x="40" y="87"/>
                  </a:cubicBezTo>
                  <a:cubicBezTo>
                    <a:pt x="40" y="87"/>
                    <a:pt x="40" y="87"/>
                    <a:pt x="40" y="87"/>
                  </a:cubicBezTo>
                  <a:cubicBezTo>
                    <a:pt x="41" y="85"/>
                    <a:pt x="41" y="85"/>
                    <a:pt x="41" y="85"/>
                  </a:cubicBezTo>
                  <a:cubicBezTo>
                    <a:pt x="42" y="84"/>
                    <a:pt x="42" y="84"/>
                    <a:pt x="42" y="84"/>
                  </a:cubicBezTo>
                  <a:cubicBezTo>
                    <a:pt x="43" y="83"/>
                    <a:pt x="43" y="83"/>
                    <a:pt x="43" y="83"/>
                  </a:cubicBezTo>
                  <a:cubicBezTo>
                    <a:pt x="44" y="83"/>
                    <a:pt x="44" y="83"/>
                    <a:pt x="44" y="83"/>
                  </a:cubicBezTo>
                  <a:cubicBezTo>
                    <a:pt x="47" y="83"/>
                    <a:pt x="47" y="83"/>
                    <a:pt x="47" y="83"/>
                  </a:cubicBezTo>
                  <a:cubicBezTo>
                    <a:pt x="48" y="83"/>
                    <a:pt x="48" y="83"/>
                    <a:pt x="48" y="83"/>
                  </a:cubicBezTo>
                  <a:cubicBezTo>
                    <a:pt x="54" y="77"/>
                    <a:pt x="54" y="77"/>
                    <a:pt x="54" y="77"/>
                  </a:cubicBezTo>
                  <a:cubicBezTo>
                    <a:pt x="56" y="75"/>
                    <a:pt x="56" y="75"/>
                    <a:pt x="56" y="75"/>
                  </a:cubicBezTo>
                  <a:cubicBezTo>
                    <a:pt x="60" y="70"/>
                    <a:pt x="60" y="70"/>
                    <a:pt x="60" y="70"/>
                  </a:cubicBezTo>
                  <a:cubicBezTo>
                    <a:pt x="66" y="60"/>
                    <a:pt x="66" y="60"/>
                    <a:pt x="66" y="60"/>
                  </a:cubicBezTo>
                  <a:cubicBezTo>
                    <a:pt x="71" y="47"/>
                    <a:pt x="71" y="47"/>
                    <a:pt x="71" y="47"/>
                  </a:cubicBezTo>
                  <a:cubicBezTo>
                    <a:pt x="71" y="45"/>
                    <a:pt x="71" y="45"/>
                    <a:pt x="71" y="45"/>
                  </a:cubicBezTo>
                  <a:cubicBezTo>
                    <a:pt x="72" y="39"/>
                    <a:pt x="72" y="39"/>
                    <a:pt x="72" y="39"/>
                  </a:cubicBezTo>
                  <a:cubicBezTo>
                    <a:pt x="72" y="37"/>
                    <a:pt x="72" y="37"/>
                    <a:pt x="72" y="37"/>
                  </a:cubicBezTo>
                  <a:cubicBezTo>
                    <a:pt x="79" y="15"/>
                    <a:pt x="79" y="15"/>
                    <a:pt x="79" y="15"/>
                  </a:cubicBezTo>
                  <a:cubicBezTo>
                    <a:pt x="82" y="9"/>
                    <a:pt x="82" y="9"/>
                    <a:pt x="82" y="9"/>
                  </a:cubicBezTo>
                  <a:cubicBezTo>
                    <a:pt x="85" y="0"/>
                    <a:pt x="85" y="0"/>
                    <a:pt x="85" y="0"/>
                  </a:cubicBezTo>
                  <a:cubicBezTo>
                    <a:pt x="84" y="0"/>
                    <a:pt x="84" y="0"/>
                    <a:pt x="84" y="0"/>
                  </a:cubicBezTo>
                  <a:cubicBezTo>
                    <a:pt x="84" y="0"/>
                    <a:pt x="84" y="0"/>
                    <a:pt x="83" y="1"/>
                  </a:cubicBezTo>
                  <a:close/>
                </a:path>
              </a:pathLst>
            </a:custGeom>
            <a:solidFill>
              <a:srgbClr val="474747"/>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55" name="Freeform 15"/>
            <p:cNvSpPr>
              <a:spLocks/>
            </p:cNvSpPr>
            <p:nvPr/>
          </p:nvSpPr>
          <p:spPr bwMode="auto">
            <a:xfrm>
              <a:off x="6952233" y="1865337"/>
              <a:ext cx="477838" cy="342900"/>
            </a:xfrm>
            <a:custGeom>
              <a:avLst/>
              <a:gdLst>
                <a:gd name="T0" fmla="*/ 100 w 214"/>
                <a:gd name="T1" fmla="*/ 20 h 154"/>
                <a:gd name="T2" fmla="*/ 106 w 214"/>
                <a:gd name="T3" fmla="*/ 26 h 154"/>
                <a:gd name="T4" fmla="*/ 112 w 214"/>
                <a:gd name="T5" fmla="*/ 31 h 154"/>
                <a:gd name="T6" fmla="*/ 115 w 214"/>
                <a:gd name="T7" fmla="*/ 37 h 154"/>
                <a:gd name="T8" fmla="*/ 113 w 214"/>
                <a:gd name="T9" fmla="*/ 44 h 154"/>
                <a:gd name="T10" fmla="*/ 97 w 214"/>
                <a:gd name="T11" fmla="*/ 46 h 154"/>
                <a:gd name="T12" fmla="*/ 87 w 214"/>
                <a:gd name="T13" fmla="*/ 51 h 154"/>
                <a:gd name="T14" fmla="*/ 87 w 214"/>
                <a:gd name="T15" fmla="*/ 59 h 154"/>
                <a:gd name="T16" fmla="*/ 75 w 214"/>
                <a:gd name="T17" fmla="*/ 67 h 154"/>
                <a:gd name="T18" fmla="*/ 62 w 214"/>
                <a:gd name="T19" fmla="*/ 69 h 154"/>
                <a:gd name="T20" fmla="*/ 56 w 214"/>
                <a:gd name="T21" fmla="*/ 76 h 154"/>
                <a:gd name="T22" fmla="*/ 53 w 214"/>
                <a:gd name="T23" fmla="*/ 90 h 154"/>
                <a:gd name="T24" fmla="*/ 46 w 214"/>
                <a:gd name="T25" fmla="*/ 97 h 154"/>
                <a:gd name="T26" fmla="*/ 44 w 214"/>
                <a:gd name="T27" fmla="*/ 102 h 154"/>
                <a:gd name="T28" fmla="*/ 44 w 214"/>
                <a:gd name="T29" fmla="*/ 113 h 154"/>
                <a:gd name="T30" fmla="*/ 47 w 214"/>
                <a:gd name="T31" fmla="*/ 123 h 154"/>
                <a:gd name="T32" fmla="*/ 35 w 214"/>
                <a:gd name="T33" fmla="*/ 133 h 154"/>
                <a:gd name="T34" fmla="*/ 23 w 214"/>
                <a:gd name="T35" fmla="*/ 140 h 154"/>
                <a:gd name="T36" fmla="*/ 9 w 214"/>
                <a:gd name="T37" fmla="*/ 141 h 154"/>
                <a:gd name="T38" fmla="*/ 3 w 214"/>
                <a:gd name="T39" fmla="*/ 141 h 154"/>
                <a:gd name="T40" fmla="*/ 7 w 214"/>
                <a:gd name="T41" fmla="*/ 150 h 154"/>
                <a:gd name="T42" fmla="*/ 19 w 214"/>
                <a:gd name="T43" fmla="*/ 152 h 154"/>
                <a:gd name="T44" fmla="*/ 32 w 214"/>
                <a:gd name="T45" fmla="*/ 148 h 154"/>
                <a:gd name="T46" fmla="*/ 44 w 214"/>
                <a:gd name="T47" fmla="*/ 144 h 154"/>
                <a:gd name="T48" fmla="*/ 56 w 214"/>
                <a:gd name="T49" fmla="*/ 137 h 154"/>
                <a:gd name="T50" fmla="*/ 60 w 214"/>
                <a:gd name="T51" fmla="*/ 123 h 154"/>
                <a:gd name="T52" fmla="*/ 70 w 214"/>
                <a:gd name="T53" fmla="*/ 121 h 154"/>
                <a:gd name="T54" fmla="*/ 75 w 214"/>
                <a:gd name="T55" fmla="*/ 112 h 154"/>
                <a:gd name="T56" fmla="*/ 85 w 214"/>
                <a:gd name="T57" fmla="*/ 105 h 154"/>
                <a:gd name="T58" fmla="*/ 92 w 214"/>
                <a:gd name="T59" fmla="*/ 93 h 154"/>
                <a:gd name="T60" fmla="*/ 104 w 214"/>
                <a:gd name="T61" fmla="*/ 86 h 154"/>
                <a:gd name="T62" fmla="*/ 110 w 214"/>
                <a:gd name="T63" fmla="*/ 86 h 154"/>
                <a:gd name="T64" fmla="*/ 115 w 214"/>
                <a:gd name="T65" fmla="*/ 73 h 154"/>
                <a:gd name="T66" fmla="*/ 111 w 214"/>
                <a:gd name="T67" fmla="*/ 67 h 154"/>
                <a:gd name="T68" fmla="*/ 107 w 214"/>
                <a:gd name="T69" fmla="*/ 60 h 154"/>
                <a:gd name="T70" fmla="*/ 116 w 214"/>
                <a:gd name="T71" fmla="*/ 50 h 154"/>
                <a:gd name="T72" fmla="*/ 122 w 214"/>
                <a:gd name="T73" fmla="*/ 50 h 154"/>
                <a:gd name="T74" fmla="*/ 146 w 214"/>
                <a:gd name="T75" fmla="*/ 44 h 154"/>
                <a:gd name="T76" fmla="*/ 154 w 214"/>
                <a:gd name="T77" fmla="*/ 47 h 154"/>
                <a:gd name="T78" fmla="*/ 165 w 214"/>
                <a:gd name="T79" fmla="*/ 54 h 154"/>
                <a:gd name="T80" fmla="*/ 171 w 214"/>
                <a:gd name="T81" fmla="*/ 53 h 154"/>
                <a:gd name="T82" fmla="*/ 173 w 214"/>
                <a:gd name="T83" fmla="*/ 42 h 154"/>
                <a:gd name="T84" fmla="*/ 182 w 214"/>
                <a:gd name="T85" fmla="*/ 41 h 154"/>
                <a:gd name="T86" fmla="*/ 176 w 214"/>
                <a:gd name="T87" fmla="*/ 30 h 154"/>
                <a:gd name="T88" fmla="*/ 189 w 214"/>
                <a:gd name="T89" fmla="*/ 17 h 154"/>
                <a:gd name="T90" fmla="*/ 200 w 214"/>
                <a:gd name="T91" fmla="*/ 18 h 154"/>
                <a:gd name="T92" fmla="*/ 210 w 214"/>
                <a:gd name="T93" fmla="*/ 12 h 154"/>
                <a:gd name="T94" fmla="*/ 214 w 214"/>
                <a:gd name="T95" fmla="*/ 6 h 154"/>
                <a:gd name="T96" fmla="*/ 131 w 214"/>
                <a:gd name="T97" fmla="*/ 1 h 154"/>
                <a:gd name="T98" fmla="*/ 112 w 214"/>
                <a:gd name="T99" fmla="*/ 5 h 154"/>
                <a:gd name="T100" fmla="*/ 100 w 214"/>
                <a:gd name="T101" fmla="*/ 1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4" h="154">
                  <a:moveTo>
                    <a:pt x="100" y="14"/>
                  </a:moveTo>
                  <a:cubicBezTo>
                    <a:pt x="100" y="16"/>
                    <a:pt x="100" y="16"/>
                    <a:pt x="100" y="16"/>
                  </a:cubicBezTo>
                  <a:cubicBezTo>
                    <a:pt x="100" y="16"/>
                    <a:pt x="100" y="16"/>
                    <a:pt x="100" y="16"/>
                  </a:cubicBezTo>
                  <a:cubicBezTo>
                    <a:pt x="100" y="17"/>
                    <a:pt x="100" y="17"/>
                    <a:pt x="100" y="17"/>
                  </a:cubicBezTo>
                  <a:cubicBezTo>
                    <a:pt x="101" y="18"/>
                    <a:pt x="100" y="19"/>
                    <a:pt x="100" y="20"/>
                  </a:cubicBezTo>
                  <a:cubicBezTo>
                    <a:pt x="101" y="22"/>
                    <a:pt x="101" y="22"/>
                    <a:pt x="101" y="22"/>
                  </a:cubicBezTo>
                  <a:cubicBezTo>
                    <a:pt x="104" y="24"/>
                    <a:pt x="104" y="24"/>
                    <a:pt x="104" y="24"/>
                  </a:cubicBezTo>
                  <a:cubicBezTo>
                    <a:pt x="104" y="24"/>
                    <a:pt x="104" y="24"/>
                    <a:pt x="104" y="24"/>
                  </a:cubicBezTo>
                  <a:cubicBezTo>
                    <a:pt x="105" y="26"/>
                    <a:pt x="105" y="26"/>
                    <a:pt x="105" y="26"/>
                  </a:cubicBezTo>
                  <a:cubicBezTo>
                    <a:pt x="106" y="26"/>
                    <a:pt x="106" y="26"/>
                    <a:pt x="106" y="26"/>
                  </a:cubicBezTo>
                  <a:cubicBezTo>
                    <a:pt x="107" y="26"/>
                    <a:pt x="107" y="26"/>
                    <a:pt x="107" y="26"/>
                  </a:cubicBezTo>
                  <a:cubicBezTo>
                    <a:pt x="108" y="26"/>
                    <a:pt x="108" y="26"/>
                    <a:pt x="108" y="26"/>
                  </a:cubicBezTo>
                  <a:cubicBezTo>
                    <a:pt x="109" y="26"/>
                    <a:pt x="110" y="27"/>
                    <a:pt x="111" y="28"/>
                  </a:cubicBezTo>
                  <a:cubicBezTo>
                    <a:pt x="111" y="29"/>
                    <a:pt x="111" y="29"/>
                    <a:pt x="111" y="29"/>
                  </a:cubicBezTo>
                  <a:cubicBezTo>
                    <a:pt x="111" y="30"/>
                    <a:pt x="112" y="31"/>
                    <a:pt x="112" y="31"/>
                  </a:cubicBezTo>
                  <a:cubicBezTo>
                    <a:pt x="112" y="32"/>
                    <a:pt x="112" y="32"/>
                    <a:pt x="112" y="33"/>
                  </a:cubicBezTo>
                  <a:cubicBezTo>
                    <a:pt x="112" y="33"/>
                    <a:pt x="112" y="34"/>
                    <a:pt x="113" y="36"/>
                  </a:cubicBezTo>
                  <a:cubicBezTo>
                    <a:pt x="113" y="36"/>
                    <a:pt x="113" y="36"/>
                    <a:pt x="113" y="36"/>
                  </a:cubicBezTo>
                  <a:cubicBezTo>
                    <a:pt x="114" y="36"/>
                    <a:pt x="114" y="37"/>
                    <a:pt x="115" y="37"/>
                  </a:cubicBezTo>
                  <a:cubicBezTo>
                    <a:pt x="115" y="37"/>
                    <a:pt x="115" y="37"/>
                    <a:pt x="115" y="37"/>
                  </a:cubicBezTo>
                  <a:cubicBezTo>
                    <a:pt x="115" y="37"/>
                    <a:pt x="115" y="38"/>
                    <a:pt x="116" y="38"/>
                  </a:cubicBezTo>
                  <a:cubicBezTo>
                    <a:pt x="116" y="38"/>
                    <a:pt x="116" y="38"/>
                    <a:pt x="116" y="38"/>
                  </a:cubicBezTo>
                  <a:cubicBezTo>
                    <a:pt x="117" y="37"/>
                    <a:pt x="118" y="38"/>
                    <a:pt x="118" y="39"/>
                  </a:cubicBezTo>
                  <a:cubicBezTo>
                    <a:pt x="118" y="39"/>
                    <a:pt x="119" y="41"/>
                    <a:pt x="118" y="43"/>
                  </a:cubicBezTo>
                  <a:cubicBezTo>
                    <a:pt x="118" y="46"/>
                    <a:pt x="114" y="45"/>
                    <a:pt x="113" y="44"/>
                  </a:cubicBezTo>
                  <a:cubicBezTo>
                    <a:pt x="113" y="44"/>
                    <a:pt x="113" y="44"/>
                    <a:pt x="112" y="44"/>
                  </a:cubicBezTo>
                  <a:cubicBezTo>
                    <a:pt x="103" y="44"/>
                    <a:pt x="103" y="44"/>
                    <a:pt x="103" y="44"/>
                  </a:cubicBezTo>
                  <a:cubicBezTo>
                    <a:pt x="100" y="46"/>
                    <a:pt x="100" y="46"/>
                    <a:pt x="100" y="46"/>
                  </a:cubicBezTo>
                  <a:cubicBezTo>
                    <a:pt x="99" y="46"/>
                    <a:pt x="99" y="46"/>
                    <a:pt x="99" y="46"/>
                  </a:cubicBezTo>
                  <a:cubicBezTo>
                    <a:pt x="99" y="46"/>
                    <a:pt x="98" y="46"/>
                    <a:pt x="97" y="46"/>
                  </a:cubicBezTo>
                  <a:cubicBezTo>
                    <a:pt x="97" y="46"/>
                    <a:pt x="97" y="47"/>
                    <a:pt x="96" y="47"/>
                  </a:cubicBezTo>
                  <a:cubicBezTo>
                    <a:pt x="93" y="50"/>
                    <a:pt x="93" y="50"/>
                    <a:pt x="93" y="50"/>
                  </a:cubicBezTo>
                  <a:cubicBezTo>
                    <a:pt x="93" y="51"/>
                    <a:pt x="92" y="51"/>
                    <a:pt x="91" y="50"/>
                  </a:cubicBezTo>
                  <a:cubicBezTo>
                    <a:pt x="90" y="50"/>
                    <a:pt x="90" y="50"/>
                    <a:pt x="90" y="50"/>
                  </a:cubicBezTo>
                  <a:cubicBezTo>
                    <a:pt x="89" y="51"/>
                    <a:pt x="88" y="51"/>
                    <a:pt x="87" y="51"/>
                  </a:cubicBezTo>
                  <a:cubicBezTo>
                    <a:pt x="84" y="51"/>
                    <a:pt x="84" y="51"/>
                    <a:pt x="84" y="51"/>
                  </a:cubicBezTo>
                  <a:cubicBezTo>
                    <a:pt x="84" y="51"/>
                    <a:pt x="84" y="51"/>
                    <a:pt x="85" y="51"/>
                  </a:cubicBezTo>
                  <a:cubicBezTo>
                    <a:pt x="86" y="52"/>
                    <a:pt x="86" y="53"/>
                    <a:pt x="87" y="55"/>
                  </a:cubicBezTo>
                  <a:cubicBezTo>
                    <a:pt x="87" y="56"/>
                    <a:pt x="87" y="56"/>
                    <a:pt x="87" y="56"/>
                  </a:cubicBezTo>
                  <a:cubicBezTo>
                    <a:pt x="88" y="58"/>
                    <a:pt x="87" y="59"/>
                    <a:pt x="87" y="59"/>
                  </a:cubicBezTo>
                  <a:cubicBezTo>
                    <a:pt x="86" y="60"/>
                    <a:pt x="85" y="60"/>
                    <a:pt x="85" y="60"/>
                  </a:cubicBezTo>
                  <a:cubicBezTo>
                    <a:pt x="84" y="61"/>
                    <a:pt x="82" y="62"/>
                    <a:pt x="82" y="63"/>
                  </a:cubicBezTo>
                  <a:cubicBezTo>
                    <a:pt x="80" y="65"/>
                    <a:pt x="78" y="64"/>
                    <a:pt x="77" y="64"/>
                  </a:cubicBezTo>
                  <a:cubicBezTo>
                    <a:pt x="76" y="65"/>
                    <a:pt x="76" y="65"/>
                    <a:pt x="76" y="65"/>
                  </a:cubicBezTo>
                  <a:cubicBezTo>
                    <a:pt x="76" y="66"/>
                    <a:pt x="76" y="67"/>
                    <a:pt x="75" y="67"/>
                  </a:cubicBezTo>
                  <a:cubicBezTo>
                    <a:pt x="75" y="67"/>
                    <a:pt x="73" y="67"/>
                    <a:pt x="70" y="67"/>
                  </a:cubicBezTo>
                  <a:cubicBezTo>
                    <a:pt x="69" y="67"/>
                    <a:pt x="69" y="67"/>
                    <a:pt x="69" y="67"/>
                  </a:cubicBezTo>
                  <a:cubicBezTo>
                    <a:pt x="69" y="67"/>
                    <a:pt x="68" y="67"/>
                    <a:pt x="67" y="67"/>
                  </a:cubicBezTo>
                  <a:cubicBezTo>
                    <a:pt x="65" y="67"/>
                    <a:pt x="64" y="68"/>
                    <a:pt x="63" y="68"/>
                  </a:cubicBezTo>
                  <a:cubicBezTo>
                    <a:pt x="63" y="68"/>
                    <a:pt x="63" y="69"/>
                    <a:pt x="62" y="69"/>
                  </a:cubicBezTo>
                  <a:cubicBezTo>
                    <a:pt x="62" y="71"/>
                    <a:pt x="62" y="71"/>
                    <a:pt x="62" y="71"/>
                  </a:cubicBezTo>
                  <a:cubicBezTo>
                    <a:pt x="62" y="72"/>
                    <a:pt x="61" y="74"/>
                    <a:pt x="59" y="74"/>
                  </a:cubicBezTo>
                  <a:cubicBezTo>
                    <a:pt x="59" y="74"/>
                    <a:pt x="59" y="74"/>
                    <a:pt x="59" y="74"/>
                  </a:cubicBezTo>
                  <a:cubicBezTo>
                    <a:pt x="59" y="76"/>
                    <a:pt x="58" y="76"/>
                    <a:pt x="57" y="76"/>
                  </a:cubicBezTo>
                  <a:cubicBezTo>
                    <a:pt x="56" y="76"/>
                    <a:pt x="56" y="76"/>
                    <a:pt x="56" y="76"/>
                  </a:cubicBezTo>
                  <a:cubicBezTo>
                    <a:pt x="56" y="83"/>
                    <a:pt x="56" y="83"/>
                    <a:pt x="56" y="83"/>
                  </a:cubicBezTo>
                  <a:cubicBezTo>
                    <a:pt x="56" y="85"/>
                    <a:pt x="56" y="86"/>
                    <a:pt x="55" y="86"/>
                  </a:cubicBezTo>
                  <a:cubicBezTo>
                    <a:pt x="55" y="86"/>
                    <a:pt x="55" y="86"/>
                    <a:pt x="55" y="87"/>
                  </a:cubicBezTo>
                  <a:cubicBezTo>
                    <a:pt x="55" y="87"/>
                    <a:pt x="55" y="88"/>
                    <a:pt x="54" y="88"/>
                  </a:cubicBezTo>
                  <a:cubicBezTo>
                    <a:pt x="54" y="89"/>
                    <a:pt x="53" y="90"/>
                    <a:pt x="53" y="90"/>
                  </a:cubicBezTo>
                  <a:cubicBezTo>
                    <a:pt x="53" y="91"/>
                    <a:pt x="52" y="92"/>
                    <a:pt x="51" y="93"/>
                  </a:cubicBezTo>
                  <a:cubicBezTo>
                    <a:pt x="50" y="93"/>
                    <a:pt x="50" y="93"/>
                    <a:pt x="50" y="93"/>
                  </a:cubicBezTo>
                  <a:cubicBezTo>
                    <a:pt x="50" y="94"/>
                    <a:pt x="50" y="94"/>
                    <a:pt x="50" y="94"/>
                  </a:cubicBezTo>
                  <a:cubicBezTo>
                    <a:pt x="50" y="94"/>
                    <a:pt x="50" y="95"/>
                    <a:pt x="49" y="95"/>
                  </a:cubicBezTo>
                  <a:cubicBezTo>
                    <a:pt x="49" y="95"/>
                    <a:pt x="48" y="96"/>
                    <a:pt x="46" y="97"/>
                  </a:cubicBezTo>
                  <a:cubicBezTo>
                    <a:pt x="46" y="98"/>
                    <a:pt x="47" y="98"/>
                    <a:pt x="46" y="99"/>
                  </a:cubicBezTo>
                  <a:cubicBezTo>
                    <a:pt x="46" y="99"/>
                    <a:pt x="46" y="100"/>
                    <a:pt x="45" y="101"/>
                  </a:cubicBezTo>
                  <a:cubicBezTo>
                    <a:pt x="45" y="101"/>
                    <a:pt x="44" y="101"/>
                    <a:pt x="43" y="101"/>
                  </a:cubicBezTo>
                  <a:cubicBezTo>
                    <a:pt x="43" y="102"/>
                    <a:pt x="43" y="102"/>
                    <a:pt x="43" y="102"/>
                  </a:cubicBezTo>
                  <a:cubicBezTo>
                    <a:pt x="44" y="102"/>
                    <a:pt x="44" y="102"/>
                    <a:pt x="44" y="102"/>
                  </a:cubicBezTo>
                  <a:cubicBezTo>
                    <a:pt x="44" y="102"/>
                    <a:pt x="45" y="102"/>
                    <a:pt x="45" y="103"/>
                  </a:cubicBezTo>
                  <a:cubicBezTo>
                    <a:pt x="47" y="103"/>
                    <a:pt x="47" y="104"/>
                    <a:pt x="46" y="107"/>
                  </a:cubicBezTo>
                  <a:cubicBezTo>
                    <a:pt x="46" y="108"/>
                    <a:pt x="46" y="108"/>
                    <a:pt x="46" y="108"/>
                  </a:cubicBezTo>
                  <a:cubicBezTo>
                    <a:pt x="46" y="111"/>
                    <a:pt x="46" y="111"/>
                    <a:pt x="46" y="111"/>
                  </a:cubicBezTo>
                  <a:cubicBezTo>
                    <a:pt x="46" y="112"/>
                    <a:pt x="45" y="113"/>
                    <a:pt x="44" y="113"/>
                  </a:cubicBezTo>
                  <a:cubicBezTo>
                    <a:pt x="44" y="113"/>
                    <a:pt x="44" y="113"/>
                    <a:pt x="44" y="113"/>
                  </a:cubicBezTo>
                  <a:cubicBezTo>
                    <a:pt x="44" y="113"/>
                    <a:pt x="44" y="114"/>
                    <a:pt x="45" y="114"/>
                  </a:cubicBezTo>
                  <a:cubicBezTo>
                    <a:pt x="45" y="115"/>
                    <a:pt x="45" y="115"/>
                    <a:pt x="45" y="115"/>
                  </a:cubicBezTo>
                  <a:cubicBezTo>
                    <a:pt x="45" y="116"/>
                    <a:pt x="46" y="117"/>
                    <a:pt x="46" y="118"/>
                  </a:cubicBezTo>
                  <a:cubicBezTo>
                    <a:pt x="47" y="121"/>
                    <a:pt x="48" y="122"/>
                    <a:pt x="47" y="123"/>
                  </a:cubicBezTo>
                  <a:cubicBezTo>
                    <a:pt x="47" y="125"/>
                    <a:pt x="47" y="127"/>
                    <a:pt x="45" y="127"/>
                  </a:cubicBezTo>
                  <a:cubicBezTo>
                    <a:pt x="44" y="128"/>
                    <a:pt x="41" y="130"/>
                    <a:pt x="39" y="131"/>
                  </a:cubicBezTo>
                  <a:cubicBezTo>
                    <a:pt x="38" y="131"/>
                    <a:pt x="38" y="132"/>
                    <a:pt x="37" y="132"/>
                  </a:cubicBezTo>
                  <a:cubicBezTo>
                    <a:pt x="37" y="132"/>
                    <a:pt x="36" y="132"/>
                    <a:pt x="36" y="133"/>
                  </a:cubicBezTo>
                  <a:cubicBezTo>
                    <a:pt x="35" y="133"/>
                    <a:pt x="35" y="133"/>
                    <a:pt x="35" y="133"/>
                  </a:cubicBezTo>
                  <a:cubicBezTo>
                    <a:pt x="35" y="134"/>
                    <a:pt x="34" y="135"/>
                    <a:pt x="33" y="135"/>
                  </a:cubicBezTo>
                  <a:cubicBezTo>
                    <a:pt x="32" y="134"/>
                    <a:pt x="31" y="134"/>
                    <a:pt x="31" y="135"/>
                  </a:cubicBezTo>
                  <a:cubicBezTo>
                    <a:pt x="30" y="135"/>
                    <a:pt x="29" y="135"/>
                    <a:pt x="28" y="135"/>
                  </a:cubicBezTo>
                  <a:cubicBezTo>
                    <a:pt x="27" y="136"/>
                    <a:pt x="27" y="136"/>
                    <a:pt x="27" y="136"/>
                  </a:cubicBezTo>
                  <a:cubicBezTo>
                    <a:pt x="27" y="136"/>
                    <a:pt x="25" y="139"/>
                    <a:pt x="23" y="140"/>
                  </a:cubicBezTo>
                  <a:cubicBezTo>
                    <a:pt x="23" y="140"/>
                    <a:pt x="23" y="140"/>
                    <a:pt x="22" y="140"/>
                  </a:cubicBezTo>
                  <a:cubicBezTo>
                    <a:pt x="19" y="140"/>
                    <a:pt x="19" y="140"/>
                    <a:pt x="19" y="140"/>
                  </a:cubicBezTo>
                  <a:cubicBezTo>
                    <a:pt x="17" y="140"/>
                    <a:pt x="14" y="140"/>
                    <a:pt x="13" y="140"/>
                  </a:cubicBezTo>
                  <a:cubicBezTo>
                    <a:pt x="12" y="140"/>
                    <a:pt x="12" y="140"/>
                    <a:pt x="12" y="140"/>
                  </a:cubicBezTo>
                  <a:cubicBezTo>
                    <a:pt x="12" y="140"/>
                    <a:pt x="11" y="141"/>
                    <a:pt x="9" y="141"/>
                  </a:cubicBezTo>
                  <a:cubicBezTo>
                    <a:pt x="8" y="141"/>
                    <a:pt x="8" y="141"/>
                    <a:pt x="7" y="141"/>
                  </a:cubicBezTo>
                  <a:cubicBezTo>
                    <a:pt x="7" y="141"/>
                    <a:pt x="7" y="141"/>
                    <a:pt x="7" y="141"/>
                  </a:cubicBezTo>
                  <a:cubicBezTo>
                    <a:pt x="7" y="141"/>
                    <a:pt x="7" y="141"/>
                    <a:pt x="7" y="141"/>
                  </a:cubicBezTo>
                  <a:cubicBezTo>
                    <a:pt x="6" y="142"/>
                    <a:pt x="5" y="142"/>
                    <a:pt x="5" y="141"/>
                  </a:cubicBezTo>
                  <a:cubicBezTo>
                    <a:pt x="4" y="141"/>
                    <a:pt x="4" y="141"/>
                    <a:pt x="3" y="141"/>
                  </a:cubicBezTo>
                  <a:cubicBezTo>
                    <a:pt x="3" y="141"/>
                    <a:pt x="3" y="142"/>
                    <a:pt x="2" y="142"/>
                  </a:cubicBezTo>
                  <a:cubicBezTo>
                    <a:pt x="1" y="143"/>
                    <a:pt x="1" y="146"/>
                    <a:pt x="0" y="148"/>
                  </a:cubicBezTo>
                  <a:cubicBezTo>
                    <a:pt x="5" y="148"/>
                    <a:pt x="5" y="148"/>
                    <a:pt x="5" y="148"/>
                  </a:cubicBezTo>
                  <a:cubicBezTo>
                    <a:pt x="5" y="148"/>
                    <a:pt x="5" y="148"/>
                    <a:pt x="6" y="148"/>
                  </a:cubicBezTo>
                  <a:cubicBezTo>
                    <a:pt x="7" y="150"/>
                    <a:pt x="7" y="150"/>
                    <a:pt x="7" y="150"/>
                  </a:cubicBezTo>
                  <a:cubicBezTo>
                    <a:pt x="12" y="150"/>
                    <a:pt x="12" y="150"/>
                    <a:pt x="12" y="150"/>
                  </a:cubicBezTo>
                  <a:cubicBezTo>
                    <a:pt x="12" y="150"/>
                    <a:pt x="12" y="150"/>
                    <a:pt x="13" y="150"/>
                  </a:cubicBezTo>
                  <a:cubicBezTo>
                    <a:pt x="15" y="151"/>
                    <a:pt x="15" y="151"/>
                    <a:pt x="15" y="151"/>
                  </a:cubicBezTo>
                  <a:cubicBezTo>
                    <a:pt x="18" y="151"/>
                    <a:pt x="18" y="151"/>
                    <a:pt x="18" y="151"/>
                  </a:cubicBezTo>
                  <a:cubicBezTo>
                    <a:pt x="19" y="151"/>
                    <a:pt x="19" y="151"/>
                    <a:pt x="19" y="152"/>
                  </a:cubicBezTo>
                  <a:cubicBezTo>
                    <a:pt x="23" y="154"/>
                    <a:pt x="23" y="154"/>
                    <a:pt x="23" y="154"/>
                  </a:cubicBezTo>
                  <a:cubicBezTo>
                    <a:pt x="23" y="154"/>
                    <a:pt x="23" y="154"/>
                    <a:pt x="23" y="154"/>
                  </a:cubicBezTo>
                  <a:cubicBezTo>
                    <a:pt x="24" y="153"/>
                    <a:pt x="24" y="151"/>
                    <a:pt x="26" y="151"/>
                  </a:cubicBezTo>
                  <a:cubicBezTo>
                    <a:pt x="27" y="151"/>
                    <a:pt x="27" y="151"/>
                    <a:pt x="27" y="151"/>
                  </a:cubicBezTo>
                  <a:cubicBezTo>
                    <a:pt x="28" y="150"/>
                    <a:pt x="31" y="149"/>
                    <a:pt x="32" y="148"/>
                  </a:cubicBezTo>
                  <a:cubicBezTo>
                    <a:pt x="32" y="148"/>
                    <a:pt x="33" y="148"/>
                    <a:pt x="34" y="147"/>
                  </a:cubicBezTo>
                  <a:cubicBezTo>
                    <a:pt x="34" y="147"/>
                    <a:pt x="35" y="147"/>
                    <a:pt x="36" y="146"/>
                  </a:cubicBezTo>
                  <a:cubicBezTo>
                    <a:pt x="37" y="146"/>
                    <a:pt x="37" y="144"/>
                    <a:pt x="37" y="144"/>
                  </a:cubicBezTo>
                  <a:cubicBezTo>
                    <a:pt x="38" y="144"/>
                    <a:pt x="38" y="144"/>
                    <a:pt x="39" y="144"/>
                  </a:cubicBezTo>
                  <a:cubicBezTo>
                    <a:pt x="44" y="144"/>
                    <a:pt x="44" y="144"/>
                    <a:pt x="44" y="144"/>
                  </a:cubicBezTo>
                  <a:cubicBezTo>
                    <a:pt x="45" y="143"/>
                    <a:pt x="46" y="142"/>
                    <a:pt x="48" y="142"/>
                  </a:cubicBezTo>
                  <a:cubicBezTo>
                    <a:pt x="54" y="142"/>
                    <a:pt x="54" y="142"/>
                    <a:pt x="54" y="142"/>
                  </a:cubicBezTo>
                  <a:cubicBezTo>
                    <a:pt x="58" y="140"/>
                    <a:pt x="58" y="140"/>
                    <a:pt x="58" y="140"/>
                  </a:cubicBezTo>
                  <a:cubicBezTo>
                    <a:pt x="57" y="140"/>
                    <a:pt x="57" y="140"/>
                    <a:pt x="57" y="140"/>
                  </a:cubicBezTo>
                  <a:cubicBezTo>
                    <a:pt x="57" y="139"/>
                    <a:pt x="56" y="138"/>
                    <a:pt x="56" y="137"/>
                  </a:cubicBezTo>
                  <a:cubicBezTo>
                    <a:pt x="54" y="134"/>
                    <a:pt x="53" y="132"/>
                    <a:pt x="53" y="131"/>
                  </a:cubicBezTo>
                  <a:cubicBezTo>
                    <a:pt x="53" y="130"/>
                    <a:pt x="53" y="129"/>
                    <a:pt x="53" y="128"/>
                  </a:cubicBezTo>
                  <a:cubicBezTo>
                    <a:pt x="54" y="127"/>
                    <a:pt x="55" y="125"/>
                    <a:pt x="55" y="124"/>
                  </a:cubicBezTo>
                  <a:cubicBezTo>
                    <a:pt x="56" y="123"/>
                    <a:pt x="56" y="123"/>
                    <a:pt x="56" y="123"/>
                  </a:cubicBezTo>
                  <a:cubicBezTo>
                    <a:pt x="60" y="123"/>
                    <a:pt x="60" y="123"/>
                    <a:pt x="60" y="123"/>
                  </a:cubicBezTo>
                  <a:cubicBezTo>
                    <a:pt x="61" y="123"/>
                    <a:pt x="62" y="123"/>
                    <a:pt x="62" y="124"/>
                  </a:cubicBezTo>
                  <a:cubicBezTo>
                    <a:pt x="63" y="123"/>
                    <a:pt x="63" y="123"/>
                    <a:pt x="63" y="123"/>
                  </a:cubicBezTo>
                  <a:cubicBezTo>
                    <a:pt x="70" y="123"/>
                    <a:pt x="70" y="123"/>
                    <a:pt x="70" y="123"/>
                  </a:cubicBezTo>
                  <a:cubicBezTo>
                    <a:pt x="70" y="123"/>
                    <a:pt x="70" y="123"/>
                    <a:pt x="70" y="123"/>
                  </a:cubicBezTo>
                  <a:cubicBezTo>
                    <a:pt x="70" y="123"/>
                    <a:pt x="70" y="122"/>
                    <a:pt x="70" y="121"/>
                  </a:cubicBezTo>
                  <a:cubicBezTo>
                    <a:pt x="71" y="118"/>
                    <a:pt x="71" y="118"/>
                    <a:pt x="71" y="118"/>
                  </a:cubicBezTo>
                  <a:cubicBezTo>
                    <a:pt x="71" y="114"/>
                    <a:pt x="71" y="114"/>
                    <a:pt x="71" y="114"/>
                  </a:cubicBezTo>
                  <a:cubicBezTo>
                    <a:pt x="71" y="113"/>
                    <a:pt x="72" y="112"/>
                    <a:pt x="73" y="112"/>
                  </a:cubicBezTo>
                  <a:cubicBezTo>
                    <a:pt x="74" y="112"/>
                    <a:pt x="74" y="112"/>
                    <a:pt x="74" y="112"/>
                  </a:cubicBezTo>
                  <a:cubicBezTo>
                    <a:pt x="74" y="112"/>
                    <a:pt x="74" y="112"/>
                    <a:pt x="75" y="112"/>
                  </a:cubicBezTo>
                  <a:cubicBezTo>
                    <a:pt x="76" y="110"/>
                    <a:pt x="77" y="109"/>
                    <a:pt x="78" y="109"/>
                  </a:cubicBezTo>
                  <a:cubicBezTo>
                    <a:pt x="82" y="106"/>
                    <a:pt x="82" y="106"/>
                    <a:pt x="82" y="106"/>
                  </a:cubicBezTo>
                  <a:cubicBezTo>
                    <a:pt x="83" y="105"/>
                    <a:pt x="84" y="105"/>
                    <a:pt x="84" y="106"/>
                  </a:cubicBezTo>
                  <a:cubicBezTo>
                    <a:pt x="84" y="106"/>
                    <a:pt x="84" y="106"/>
                    <a:pt x="84" y="106"/>
                  </a:cubicBezTo>
                  <a:cubicBezTo>
                    <a:pt x="85" y="105"/>
                    <a:pt x="85" y="105"/>
                    <a:pt x="85" y="105"/>
                  </a:cubicBezTo>
                  <a:cubicBezTo>
                    <a:pt x="85" y="104"/>
                    <a:pt x="86" y="103"/>
                    <a:pt x="88" y="102"/>
                  </a:cubicBezTo>
                  <a:cubicBezTo>
                    <a:pt x="89" y="102"/>
                    <a:pt x="89" y="102"/>
                    <a:pt x="89" y="102"/>
                  </a:cubicBezTo>
                  <a:cubicBezTo>
                    <a:pt x="88" y="101"/>
                    <a:pt x="89" y="99"/>
                    <a:pt x="89" y="98"/>
                  </a:cubicBezTo>
                  <a:cubicBezTo>
                    <a:pt x="92" y="95"/>
                    <a:pt x="92" y="95"/>
                    <a:pt x="92" y="95"/>
                  </a:cubicBezTo>
                  <a:cubicBezTo>
                    <a:pt x="92" y="93"/>
                    <a:pt x="92" y="93"/>
                    <a:pt x="92" y="93"/>
                  </a:cubicBezTo>
                  <a:cubicBezTo>
                    <a:pt x="92" y="92"/>
                    <a:pt x="92" y="92"/>
                    <a:pt x="92" y="91"/>
                  </a:cubicBezTo>
                  <a:cubicBezTo>
                    <a:pt x="97" y="86"/>
                    <a:pt x="97" y="86"/>
                    <a:pt x="97" y="86"/>
                  </a:cubicBezTo>
                  <a:cubicBezTo>
                    <a:pt x="98" y="85"/>
                    <a:pt x="98" y="85"/>
                    <a:pt x="98" y="85"/>
                  </a:cubicBezTo>
                  <a:cubicBezTo>
                    <a:pt x="104" y="85"/>
                    <a:pt x="104" y="85"/>
                    <a:pt x="104" y="85"/>
                  </a:cubicBezTo>
                  <a:cubicBezTo>
                    <a:pt x="104" y="86"/>
                    <a:pt x="104" y="86"/>
                    <a:pt x="104" y="86"/>
                  </a:cubicBezTo>
                  <a:cubicBezTo>
                    <a:pt x="108" y="87"/>
                    <a:pt x="108" y="87"/>
                    <a:pt x="108" y="87"/>
                  </a:cubicBezTo>
                  <a:cubicBezTo>
                    <a:pt x="108" y="87"/>
                    <a:pt x="108" y="87"/>
                    <a:pt x="108" y="87"/>
                  </a:cubicBezTo>
                  <a:cubicBezTo>
                    <a:pt x="109" y="87"/>
                    <a:pt x="110" y="87"/>
                    <a:pt x="110" y="88"/>
                  </a:cubicBezTo>
                  <a:cubicBezTo>
                    <a:pt x="111" y="87"/>
                    <a:pt x="111" y="87"/>
                    <a:pt x="111" y="87"/>
                  </a:cubicBezTo>
                  <a:cubicBezTo>
                    <a:pt x="111" y="87"/>
                    <a:pt x="111" y="86"/>
                    <a:pt x="110" y="86"/>
                  </a:cubicBezTo>
                  <a:cubicBezTo>
                    <a:pt x="110" y="85"/>
                    <a:pt x="110" y="84"/>
                    <a:pt x="111" y="83"/>
                  </a:cubicBezTo>
                  <a:cubicBezTo>
                    <a:pt x="112" y="81"/>
                    <a:pt x="114" y="79"/>
                    <a:pt x="114" y="79"/>
                  </a:cubicBezTo>
                  <a:cubicBezTo>
                    <a:pt x="114" y="79"/>
                    <a:pt x="114" y="79"/>
                    <a:pt x="114" y="79"/>
                  </a:cubicBezTo>
                  <a:cubicBezTo>
                    <a:pt x="113" y="78"/>
                    <a:pt x="114" y="77"/>
                    <a:pt x="114" y="75"/>
                  </a:cubicBezTo>
                  <a:cubicBezTo>
                    <a:pt x="114" y="74"/>
                    <a:pt x="115" y="73"/>
                    <a:pt x="115" y="73"/>
                  </a:cubicBezTo>
                  <a:cubicBezTo>
                    <a:pt x="115" y="73"/>
                    <a:pt x="115" y="73"/>
                    <a:pt x="115" y="72"/>
                  </a:cubicBezTo>
                  <a:cubicBezTo>
                    <a:pt x="115" y="70"/>
                    <a:pt x="115" y="70"/>
                    <a:pt x="115" y="70"/>
                  </a:cubicBezTo>
                  <a:cubicBezTo>
                    <a:pt x="115" y="69"/>
                    <a:pt x="115" y="69"/>
                    <a:pt x="115" y="69"/>
                  </a:cubicBezTo>
                  <a:cubicBezTo>
                    <a:pt x="114" y="68"/>
                    <a:pt x="113" y="67"/>
                    <a:pt x="112" y="67"/>
                  </a:cubicBezTo>
                  <a:cubicBezTo>
                    <a:pt x="112" y="67"/>
                    <a:pt x="112" y="67"/>
                    <a:pt x="111" y="67"/>
                  </a:cubicBezTo>
                  <a:cubicBezTo>
                    <a:pt x="111" y="66"/>
                    <a:pt x="110" y="65"/>
                    <a:pt x="109" y="65"/>
                  </a:cubicBezTo>
                  <a:cubicBezTo>
                    <a:pt x="108" y="65"/>
                    <a:pt x="108" y="65"/>
                    <a:pt x="108" y="65"/>
                  </a:cubicBezTo>
                  <a:cubicBezTo>
                    <a:pt x="108" y="65"/>
                    <a:pt x="107" y="64"/>
                    <a:pt x="107" y="63"/>
                  </a:cubicBezTo>
                  <a:cubicBezTo>
                    <a:pt x="107" y="61"/>
                    <a:pt x="107" y="61"/>
                    <a:pt x="107" y="61"/>
                  </a:cubicBezTo>
                  <a:cubicBezTo>
                    <a:pt x="106" y="61"/>
                    <a:pt x="106" y="60"/>
                    <a:pt x="107" y="60"/>
                  </a:cubicBezTo>
                  <a:cubicBezTo>
                    <a:pt x="107" y="60"/>
                    <a:pt x="108" y="57"/>
                    <a:pt x="109" y="56"/>
                  </a:cubicBezTo>
                  <a:cubicBezTo>
                    <a:pt x="109" y="56"/>
                    <a:pt x="109" y="55"/>
                    <a:pt x="110" y="55"/>
                  </a:cubicBezTo>
                  <a:cubicBezTo>
                    <a:pt x="110" y="55"/>
                    <a:pt x="110" y="55"/>
                    <a:pt x="110" y="55"/>
                  </a:cubicBezTo>
                  <a:cubicBezTo>
                    <a:pt x="111" y="53"/>
                    <a:pt x="113" y="52"/>
                    <a:pt x="114" y="52"/>
                  </a:cubicBezTo>
                  <a:cubicBezTo>
                    <a:pt x="116" y="50"/>
                    <a:pt x="116" y="50"/>
                    <a:pt x="116" y="50"/>
                  </a:cubicBezTo>
                  <a:cubicBezTo>
                    <a:pt x="116" y="50"/>
                    <a:pt x="116" y="50"/>
                    <a:pt x="116" y="50"/>
                  </a:cubicBezTo>
                  <a:cubicBezTo>
                    <a:pt x="120" y="50"/>
                    <a:pt x="120" y="50"/>
                    <a:pt x="120" y="50"/>
                  </a:cubicBezTo>
                  <a:cubicBezTo>
                    <a:pt x="121" y="50"/>
                    <a:pt x="121" y="50"/>
                    <a:pt x="121" y="50"/>
                  </a:cubicBezTo>
                  <a:cubicBezTo>
                    <a:pt x="121" y="50"/>
                    <a:pt x="121" y="50"/>
                    <a:pt x="121" y="50"/>
                  </a:cubicBezTo>
                  <a:cubicBezTo>
                    <a:pt x="121" y="50"/>
                    <a:pt x="122" y="51"/>
                    <a:pt x="122" y="50"/>
                  </a:cubicBezTo>
                  <a:cubicBezTo>
                    <a:pt x="123" y="50"/>
                    <a:pt x="125" y="50"/>
                    <a:pt x="126" y="50"/>
                  </a:cubicBezTo>
                  <a:cubicBezTo>
                    <a:pt x="127" y="50"/>
                    <a:pt x="127" y="50"/>
                    <a:pt x="127" y="50"/>
                  </a:cubicBezTo>
                  <a:cubicBezTo>
                    <a:pt x="138" y="50"/>
                    <a:pt x="138" y="50"/>
                    <a:pt x="138" y="50"/>
                  </a:cubicBezTo>
                  <a:cubicBezTo>
                    <a:pt x="139" y="47"/>
                    <a:pt x="141" y="45"/>
                    <a:pt x="142" y="44"/>
                  </a:cubicBezTo>
                  <a:cubicBezTo>
                    <a:pt x="143" y="44"/>
                    <a:pt x="145" y="44"/>
                    <a:pt x="146" y="44"/>
                  </a:cubicBezTo>
                  <a:cubicBezTo>
                    <a:pt x="147" y="44"/>
                    <a:pt x="147" y="44"/>
                    <a:pt x="147" y="44"/>
                  </a:cubicBezTo>
                  <a:cubicBezTo>
                    <a:pt x="148" y="44"/>
                    <a:pt x="149" y="44"/>
                    <a:pt x="149" y="45"/>
                  </a:cubicBezTo>
                  <a:cubicBezTo>
                    <a:pt x="149" y="45"/>
                    <a:pt x="150" y="46"/>
                    <a:pt x="150" y="47"/>
                  </a:cubicBezTo>
                  <a:cubicBezTo>
                    <a:pt x="151" y="47"/>
                    <a:pt x="151" y="47"/>
                    <a:pt x="151" y="47"/>
                  </a:cubicBezTo>
                  <a:cubicBezTo>
                    <a:pt x="154" y="47"/>
                    <a:pt x="154" y="47"/>
                    <a:pt x="154" y="47"/>
                  </a:cubicBezTo>
                  <a:cubicBezTo>
                    <a:pt x="155" y="47"/>
                    <a:pt x="157" y="47"/>
                    <a:pt x="158" y="47"/>
                  </a:cubicBezTo>
                  <a:cubicBezTo>
                    <a:pt x="159" y="47"/>
                    <a:pt x="161" y="47"/>
                    <a:pt x="162" y="49"/>
                  </a:cubicBezTo>
                  <a:cubicBezTo>
                    <a:pt x="164" y="51"/>
                    <a:pt x="164" y="51"/>
                    <a:pt x="164" y="51"/>
                  </a:cubicBezTo>
                  <a:cubicBezTo>
                    <a:pt x="165" y="52"/>
                    <a:pt x="165" y="52"/>
                    <a:pt x="165" y="53"/>
                  </a:cubicBezTo>
                  <a:cubicBezTo>
                    <a:pt x="165" y="54"/>
                    <a:pt x="165" y="54"/>
                    <a:pt x="165" y="54"/>
                  </a:cubicBezTo>
                  <a:cubicBezTo>
                    <a:pt x="165" y="55"/>
                    <a:pt x="165" y="55"/>
                    <a:pt x="166" y="56"/>
                  </a:cubicBezTo>
                  <a:cubicBezTo>
                    <a:pt x="167" y="56"/>
                    <a:pt x="167" y="56"/>
                    <a:pt x="167" y="56"/>
                  </a:cubicBezTo>
                  <a:cubicBezTo>
                    <a:pt x="170" y="56"/>
                    <a:pt x="170" y="56"/>
                    <a:pt x="170" y="56"/>
                  </a:cubicBezTo>
                  <a:cubicBezTo>
                    <a:pt x="171" y="56"/>
                    <a:pt x="171" y="56"/>
                    <a:pt x="171" y="56"/>
                  </a:cubicBezTo>
                  <a:cubicBezTo>
                    <a:pt x="171" y="53"/>
                    <a:pt x="171" y="53"/>
                    <a:pt x="171" y="53"/>
                  </a:cubicBezTo>
                  <a:cubicBezTo>
                    <a:pt x="171" y="53"/>
                    <a:pt x="170" y="52"/>
                    <a:pt x="170" y="51"/>
                  </a:cubicBezTo>
                  <a:cubicBezTo>
                    <a:pt x="171" y="50"/>
                    <a:pt x="171" y="49"/>
                    <a:pt x="172" y="48"/>
                  </a:cubicBezTo>
                  <a:cubicBezTo>
                    <a:pt x="172" y="48"/>
                    <a:pt x="173" y="47"/>
                    <a:pt x="173" y="46"/>
                  </a:cubicBezTo>
                  <a:cubicBezTo>
                    <a:pt x="173" y="44"/>
                    <a:pt x="173" y="44"/>
                    <a:pt x="173" y="44"/>
                  </a:cubicBezTo>
                  <a:cubicBezTo>
                    <a:pt x="173" y="43"/>
                    <a:pt x="173" y="43"/>
                    <a:pt x="173" y="42"/>
                  </a:cubicBezTo>
                  <a:cubicBezTo>
                    <a:pt x="174" y="42"/>
                    <a:pt x="175" y="42"/>
                    <a:pt x="175" y="42"/>
                  </a:cubicBezTo>
                  <a:cubicBezTo>
                    <a:pt x="175" y="42"/>
                    <a:pt x="177" y="42"/>
                    <a:pt x="180" y="42"/>
                  </a:cubicBezTo>
                  <a:cubicBezTo>
                    <a:pt x="181" y="42"/>
                    <a:pt x="181" y="42"/>
                    <a:pt x="182" y="42"/>
                  </a:cubicBezTo>
                  <a:cubicBezTo>
                    <a:pt x="182" y="41"/>
                    <a:pt x="182" y="41"/>
                    <a:pt x="182" y="41"/>
                  </a:cubicBezTo>
                  <a:cubicBezTo>
                    <a:pt x="182" y="41"/>
                    <a:pt x="182" y="41"/>
                    <a:pt x="182" y="41"/>
                  </a:cubicBezTo>
                  <a:cubicBezTo>
                    <a:pt x="182" y="41"/>
                    <a:pt x="182" y="40"/>
                    <a:pt x="182" y="39"/>
                  </a:cubicBezTo>
                  <a:cubicBezTo>
                    <a:pt x="181" y="37"/>
                    <a:pt x="181" y="37"/>
                    <a:pt x="180" y="36"/>
                  </a:cubicBezTo>
                  <a:cubicBezTo>
                    <a:pt x="179" y="35"/>
                    <a:pt x="179" y="35"/>
                    <a:pt x="179" y="35"/>
                  </a:cubicBezTo>
                  <a:cubicBezTo>
                    <a:pt x="179" y="35"/>
                    <a:pt x="179" y="35"/>
                    <a:pt x="178" y="35"/>
                  </a:cubicBezTo>
                  <a:cubicBezTo>
                    <a:pt x="177" y="34"/>
                    <a:pt x="176" y="32"/>
                    <a:pt x="176" y="30"/>
                  </a:cubicBezTo>
                  <a:cubicBezTo>
                    <a:pt x="176" y="28"/>
                    <a:pt x="176" y="27"/>
                    <a:pt x="176" y="27"/>
                  </a:cubicBezTo>
                  <a:cubicBezTo>
                    <a:pt x="176" y="26"/>
                    <a:pt x="176" y="25"/>
                    <a:pt x="177" y="24"/>
                  </a:cubicBezTo>
                  <a:cubicBezTo>
                    <a:pt x="177" y="22"/>
                    <a:pt x="178" y="19"/>
                    <a:pt x="178" y="19"/>
                  </a:cubicBezTo>
                  <a:cubicBezTo>
                    <a:pt x="178" y="18"/>
                    <a:pt x="179" y="17"/>
                    <a:pt x="180" y="17"/>
                  </a:cubicBezTo>
                  <a:cubicBezTo>
                    <a:pt x="189" y="17"/>
                    <a:pt x="189" y="17"/>
                    <a:pt x="189" y="17"/>
                  </a:cubicBezTo>
                  <a:cubicBezTo>
                    <a:pt x="190" y="17"/>
                    <a:pt x="190" y="18"/>
                    <a:pt x="190" y="18"/>
                  </a:cubicBezTo>
                  <a:cubicBezTo>
                    <a:pt x="193" y="20"/>
                    <a:pt x="193" y="20"/>
                    <a:pt x="193" y="20"/>
                  </a:cubicBezTo>
                  <a:cubicBezTo>
                    <a:pt x="198" y="18"/>
                    <a:pt x="198" y="18"/>
                    <a:pt x="198" y="18"/>
                  </a:cubicBezTo>
                  <a:cubicBezTo>
                    <a:pt x="198" y="18"/>
                    <a:pt x="198" y="18"/>
                    <a:pt x="198" y="18"/>
                  </a:cubicBezTo>
                  <a:cubicBezTo>
                    <a:pt x="199" y="17"/>
                    <a:pt x="200" y="17"/>
                    <a:pt x="200" y="18"/>
                  </a:cubicBezTo>
                  <a:cubicBezTo>
                    <a:pt x="202" y="18"/>
                    <a:pt x="203" y="18"/>
                    <a:pt x="204" y="18"/>
                  </a:cubicBezTo>
                  <a:cubicBezTo>
                    <a:pt x="204" y="17"/>
                    <a:pt x="205" y="17"/>
                    <a:pt x="205" y="16"/>
                  </a:cubicBezTo>
                  <a:cubicBezTo>
                    <a:pt x="206" y="15"/>
                    <a:pt x="207" y="15"/>
                    <a:pt x="209" y="15"/>
                  </a:cubicBezTo>
                  <a:cubicBezTo>
                    <a:pt x="209" y="15"/>
                    <a:pt x="210" y="15"/>
                    <a:pt x="210" y="14"/>
                  </a:cubicBezTo>
                  <a:cubicBezTo>
                    <a:pt x="210" y="14"/>
                    <a:pt x="210" y="13"/>
                    <a:pt x="210" y="12"/>
                  </a:cubicBezTo>
                  <a:cubicBezTo>
                    <a:pt x="210" y="12"/>
                    <a:pt x="211" y="10"/>
                    <a:pt x="213" y="9"/>
                  </a:cubicBezTo>
                  <a:cubicBezTo>
                    <a:pt x="213" y="9"/>
                    <a:pt x="213" y="9"/>
                    <a:pt x="213" y="9"/>
                  </a:cubicBezTo>
                  <a:cubicBezTo>
                    <a:pt x="213" y="8"/>
                    <a:pt x="213" y="8"/>
                    <a:pt x="213" y="8"/>
                  </a:cubicBezTo>
                  <a:cubicBezTo>
                    <a:pt x="213" y="7"/>
                    <a:pt x="213" y="7"/>
                    <a:pt x="214" y="6"/>
                  </a:cubicBezTo>
                  <a:cubicBezTo>
                    <a:pt x="214" y="6"/>
                    <a:pt x="214" y="6"/>
                    <a:pt x="214" y="6"/>
                  </a:cubicBezTo>
                  <a:cubicBezTo>
                    <a:pt x="213" y="7"/>
                    <a:pt x="213" y="7"/>
                    <a:pt x="213" y="7"/>
                  </a:cubicBezTo>
                  <a:cubicBezTo>
                    <a:pt x="169" y="9"/>
                    <a:pt x="169" y="9"/>
                    <a:pt x="169" y="9"/>
                  </a:cubicBezTo>
                  <a:cubicBezTo>
                    <a:pt x="163" y="8"/>
                    <a:pt x="163" y="8"/>
                    <a:pt x="163" y="8"/>
                  </a:cubicBezTo>
                  <a:cubicBezTo>
                    <a:pt x="137" y="4"/>
                    <a:pt x="137" y="4"/>
                    <a:pt x="137" y="4"/>
                  </a:cubicBezTo>
                  <a:cubicBezTo>
                    <a:pt x="131" y="1"/>
                    <a:pt x="131" y="1"/>
                    <a:pt x="131" y="1"/>
                  </a:cubicBezTo>
                  <a:cubicBezTo>
                    <a:pt x="122" y="0"/>
                    <a:pt x="122" y="0"/>
                    <a:pt x="122" y="0"/>
                  </a:cubicBezTo>
                  <a:cubicBezTo>
                    <a:pt x="113" y="3"/>
                    <a:pt x="113" y="3"/>
                    <a:pt x="113" y="3"/>
                  </a:cubicBezTo>
                  <a:cubicBezTo>
                    <a:pt x="112" y="4"/>
                    <a:pt x="112" y="4"/>
                    <a:pt x="112" y="4"/>
                  </a:cubicBezTo>
                  <a:cubicBezTo>
                    <a:pt x="112" y="4"/>
                    <a:pt x="112" y="4"/>
                    <a:pt x="112" y="4"/>
                  </a:cubicBezTo>
                  <a:cubicBezTo>
                    <a:pt x="112" y="5"/>
                    <a:pt x="112" y="5"/>
                    <a:pt x="112" y="5"/>
                  </a:cubicBezTo>
                  <a:cubicBezTo>
                    <a:pt x="111" y="6"/>
                    <a:pt x="111" y="6"/>
                    <a:pt x="111" y="6"/>
                  </a:cubicBezTo>
                  <a:cubicBezTo>
                    <a:pt x="109" y="8"/>
                    <a:pt x="109" y="8"/>
                    <a:pt x="109" y="8"/>
                  </a:cubicBezTo>
                  <a:cubicBezTo>
                    <a:pt x="104" y="10"/>
                    <a:pt x="104" y="10"/>
                    <a:pt x="104" y="10"/>
                  </a:cubicBezTo>
                  <a:cubicBezTo>
                    <a:pt x="101" y="11"/>
                    <a:pt x="101" y="11"/>
                    <a:pt x="101" y="11"/>
                  </a:cubicBezTo>
                  <a:cubicBezTo>
                    <a:pt x="100" y="11"/>
                    <a:pt x="100" y="11"/>
                    <a:pt x="100" y="11"/>
                  </a:cubicBezTo>
                  <a:cubicBezTo>
                    <a:pt x="100" y="13"/>
                    <a:pt x="100" y="13"/>
                    <a:pt x="100" y="13"/>
                  </a:cubicBezTo>
                  <a:cubicBezTo>
                    <a:pt x="100" y="14"/>
                    <a:pt x="100" y="14"/>
                    <a:pt x="100" y="14"/>
                  </a:cubicBezTo>
                  <a:close/>
                </a:path>
              </a:pathLst>
            </a:custGeom>
            <a:solidFill>
              <a:srgbClr val="D5D5D5"/>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56" name="Freeform 16"/>
            <p:cNvSpPr>
              <a:spLocks/>
            </p:cNvSpPr>
            <p:nvPr/>
          </p:nvSpPr>
          <p:spPr bwMode="auto">
            <a:xfrm>
              <a:off x="7066533" y="2271737"/>
              <a:ext cx="309563" cy="298450"/>
            </a:xfrm>
            <a:custGeom>
              <a:avLst/>
              <a:gdLst>
                <a:gd name="T0" fmla="*/ 133 w 139"/>
                <a:gd name="T1" fmla="*/ 54 h 134"/>
                <a:gd name="T2" fmla="*/ 131 w 139"/>
                <a:gd name="T3" fmla="*/ 50 h 134"/>
                <a:gd name="T4" fmla="*/ 120 w 139"/>
                <a:gd name="T5" fmla="*/ 49 h 134"/>
                <a:gd name="T6" fmla="*/ 114 w 139"/>
                <a:gd name="T7" fmla="*/ 47 h 134"/>
                <a:gd name="T8" fmla="*/ 107 w 139"/>
                <a:gd name="T9" fmla="*/ 40 h 134"/>
                <a:gd name="T10" fmla="*/ 104 w 139"/>
                <a:gd name="T11" fmla="*/ 36 h 134"/>
                <a:gd name="T12" fmla="*/ 104 w 139"/>
                <a:gd name="T13" fmla="*/ 34 h 134"/>
                <a:gd name="T14" fmla="*/ 104 w 139"/>
                <a:gd name="T15" fmla="*/ 27 h 134"/>
                <a:gd name="T16" fmla="*/ 103 w 139"/>
                <a:gd name="T17" fmla="*/ 13 h 134"/>
                <a:gd name="T18" fmla="*/ 97 w 139"/>
                <a:gd name="T19" fmla="*/ 9 h 134"/>
                <a:gd name="T20" fmla="*/ 88 w 139"/>
                <a:gd name="T21" fmla="*/ 4 h 134"/>
                <a:gd name="T22" fmla="*/ 84 w 139"/>
                <a:gd name="T23" fmla="*/ 2 h 134"/>
                <a:gd name="T24" fmla="*/ 78 w 139"/>
                <a:gd name="T25" fmla="*/ 0 h 134"/>
                <a:gd name="T26" fmla="*/ 72 w 139"/>
                <a:gd name="T27" fmla="*/ 3 h 134"/>
                <a:gd name="T28" fmla="*/ 63 w 139"/>
                <a:gd name="T29" fmla="*/ 3 h 134"/>
                <a:gd name="T30" fmla="*/ 54 w 139"/>
                <a:gd name="T31" fmla="*/ 2 h 134"/>
                <a:gd name="T32" fmla="*/ 46 w 139"/>
                <a:gd name="T33" fmla="*/ 7 h 134"/>
                <a:gd name="T34" fmla="*/ 45 w 139"/>
                <a:gd name="T35" fmla="*/ 8 h 134"/>
                <a:gd name="T36" fmla="*/ 40 w 139"/>
                <a:gd name="T37" fmla="*/ 13 h 134"/>
                <a:gd name="T38" fmla="*/ 36 w 139"/>
                <a:gd name="T39" fmla="*/ 16 h 134"/>
                <a:gd name="T40" fmla="*/ 31 w 139"/>
                <a:gd name="T41" fmla="*/ 17 h 134"/>
                <a:gd name="T42" fmla="*/ 24 w 139"/>
                <a:gd name="T43" fmla="*/ 14 h 134"/>
                <a:gd name="T44" fmla="*/ 17 w 139"/>
                <a:gd name="T45" fmla="*/ 12 h 134"/>
                <a:gd name="T46" fmla="*/ 12 w 139"/>
                <a:gd name="T47" fmla="*/ 18 h 134"/>
                <a:gd name="T48" fmla="*/ 3 w 139"/>
                <a:gd name="T49" fmla="*/ 22 h 134"/>
                <a:gd name="T50" fmla="*/ 4 w 139"/>
                <a:gd name="T51" fmla="*/ 27 h 134"/>
                <a:gd name="T52" fmla="*/ 7 w 139"/>
                <a:gd name="T53" fmla="*/ 41 h 134"/>
                <a:gd name="T54" fmla="*/ 2 w 139"/>
                <a:gd name="T55" fmla="*/ 47 h 134"/>
                <a:gd name="T56" fmla="*/ 0 w 139"/>
                <a:gd name="T57" fmla="*/ 50 h 134"/>
                <a:gd name="T58" fmla="*/ 8 w 139"/>
                <a:gd name="T59" fmla="*/ 60 h 134"/>
                <a:gd name="T60" fmla="*/ 12 w 139"/>
                <a:gd name="T61" fmla="*/ 68 h 134"/>
                <a:gd name="T62" fmla="*/ 17 w 139"/>
                <a:gd name="T63" fmla="*/ 73 h 134"/>
                <a:gd name="T64" fmla="*/ 23 w 139"/>
                <a:gd name="T65" fmla="*/ 76 h 134"/>
                <a:gd name="T66" fmla="*/ 34 w 139"/>
                <a:gd name="T67" fmla="*/ 81 h 134"/>
                <a:gd name="T68" fmla="*/ 29 w 139"/>
                <a:gd name="T69" fmla="*/ 86 h 134"/>
                <a:gd name="T70" fmla="*/ 34 w 139"/>
                <a:gd name="T71" fmla="*/ 91 h 134"/>
                <a:gd name="T72" fmla="*/ 34 w 139"/>
                <a:gd name="T73" fmla="*/ 97 h 134"/>
                <a:gd name="T74" fmla="*/ 26 w 139"/>
                <a:gd name="T75" fmla="*/ 102 h 134"/>
                <a:gd name="T76" fmla="*/ 19 w 139"/>
                <a:gd name="T77" fmla="*/ 105 h 134"/>
                <a:gd name="T78" fmla="*/ 16 w 139"/>
                <a:gd name="T79" fmla="*/ 109 h 134"/>
                <a:gd name="T80" fmla="*/ 14 w 139"/>
                <a:gd name="T81" fmla="*/ 114 h 134"/>
                <a:gd name="T82" fmla="*/ 23 w 139"/>
                <a:gd name="T83" fmla="*/ 112 h 134"/>
                <a:gd name="T84" fmla="*/ 29 w 139"/>
                <a:gd name="T85" fmla="*/ 113 h 134"/>
                <a:gd name="T86" fmla="*/ 35 w 139"/>
                <a:gd name="T87" fmla="*/ 120 h 134"/>
                <a:gd name="T88" fmla="*/ 43 w 139"/>
                <a:gd name="T89" fmla="*/ 123 h 134"/>
                <a:gd name="T90" fmla="*/ 50 w 139"/>
                <a:gd name="T91" fmla="*/ 126 h 134"/>
                <a:gd name="T92" fmla="*/ 57 w 139"/>
                <a:gd name="T93" fmla="*/ 134 h 134"/>
                <a:gd name="T94" fmla="*/ 91 w 139"/>
                <a:gd name="T95" fmla="*/ 128 h 134"/>
                <a:gd name="T96" fmla="*/ 124 w 139"/>
                <a:gd name="T97" fmla="*/ 105 h 134"/>
                <a:gd name="T98" fmla="*/ 133 w 139"/>
                <a:gd name="T99" fmla="*/ 89 h 134"/>
                <a:gd name="T100" fmla="*/ 133 w 139"/>
                <a:gd name="T101" fmla="*/ 7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9" h="134">
                  <a:moveTo>
                    <a:pt x="136" y="58"/>
                  </a:moveTo>
                  <a:cubicBezTo>
                    <a:pt x="135" y="57"/>
                    <a:pt x="135" y="57"/>
                    <a:pt x="135" y="57"/>
                  </a:cubicBezTo>
                  <a:cubicBezTo>
                    <a:pt x="134" y="56"/>
                    <a:pt x="134" y="55"/>
                    <a:pt x="133" y="54"/>
                  </a:cubicBezTo>
                  <a:cubicBezTo>
                    <a:pt x="133" y="53"/>
                    <a:pt x="133" y="52"/>
                    <a:pt x="133" y="52"/>
                  </a:cubicBezTo>
                  <a:cubicBezTo>
                    <a:pt x="132" y="51"/>
                    <a:pt x="132" y="51"/>
                    <a:pt x="132" y="51"/>
                  </a:cubicBezTo>
                  <a:cubicBezTo>
                    <a:pt x="131" y="50"/>
                    <a:pt x="131" y="50"/>
                    <a:pt x="131" y="50"/>
                  </a:cubicBezTo>
                  <a:cubicBezTo>
                    <a:pt x="122" y="50"/>
                    <a:pt x="122" y="50"/>
                    <a:pt x="122" y="50"/>
                  </a:cubicBezTo>
                  <a:cubicBezTo>
                    <a:pt x="121" y="50"/>
                    <a:pt x="120" y="50"/>
                    <a:pt x="120" y="49"/>
                  </a:cubicBezTo>
                  <a:cubicBezTo>
                    <a:pt x="120" y="49"/>
                    <a:pt x="120" y="49"/>
                    <a:pt x="120" y="49"/>
                  </a:cubicBezTo>
                  <a:cubicBezTo>
                    <a:pt x="118" y="50"/>
                    <a:pt x="117" y="50"/>
                    <a:pt x="115" y="49"/>
                  </a:cubicBezTo>
                  <a:cubicBezTo>
                    <a:pt x="114" y="48"/>
                    <a:pt x="114" y="48"/>
                    <a:pt x="114" y="48"/>
                  </a:cubicBezTo>
                  <a:cubicBezTo>
                    <a:pt x="114" y="47"/>
                    <a:pt x="114" y="47"/>
                    <a:pt x="114" y="47"/>
                  </a:cubicBezTo>
                  <a:cubicBezTo>
                    <a:pt x="112" y="45"/>
                    <a:pt x="112" y="45"/>
                    <a:pt x="112" y="45"/>
                  </a:cubicBezTo>
                  <a:cubicBezTo>
                    <a:pt x="111" y="44"/>
                    <a:pt x="111" y="44"/>
                    <a:pt x="111" y="44"/>
                  </a:cubicBezTo>
                  <a:cubicBezTo>
                    <a:pt x="107" y="40"/>
                    <a:pt x="107" y="40"/>
                    <a:pt x="107" y="40"/>
                  </a:cubicBezTo>
                  <a:cubicBezTo>
                    <a:pt x="106" y="40"/>
                    <a:pt x="106" y="39"/>
                    <a:pt x="106" y="39"/>
                  </a:cubicBezTo>
                  <a:cubicBezTo>
                    <a:pt x="106" y="39"/>
                    <a:pt x="106" y="39"/>
                    <a:pt x="106" y="39"/>
                  </a:cubicBezTo>
                  <a:cubicBezTo>
                    <a:pt x="105" y="39"/>
                    <a:pt x="104" y="38"/>
                    <a:pt x="104" y="36"/>
                  </a:cubicBezTo>
                  <a:cubicBezTo>
                    <a:pt x="104" y="36"/>
                    <a:pt x="104" y="36"/>
                    <a:pt x="104" y="35"/>
                  </a:cubicBezTo>
                  <a:cubicBezTo>
                    <a:pt x="104" y="35"/>
                    <a:pt x="104" y="35"/>
                    <a:pt x="104" y="35"/>
                  </a:cubicBezTo>
                  <a:cubicBezTo>
                    <a:pt x="104" y="34"/>
                    <a:pt x="104" y="34"/>
                    <a:pt x="104" y="34"/>
                  </a:cubicBezTo>
                  <a:cubicBezTo>
                    <a:pt x="104" y="34"/>
                    <a:pt x="104" y="33"/>
                    <a:pt x="104" y="32"/>
                  </a:cubicBezTo>
                  <a:cubicBezTo>
                    <a:pt x="104" y="31"/>
                    <a:pt x="104" y="31"/>
                    <a:pt x="104" y="30"/>
                  </a:cubicBezTo>
                  <a:cubicBezTo>
                    <a:pt x="103" y="30"/>
                    <a:pt x="103" y="29"/>
                    <a:pt x="104" y="27"/>
                  </a:cubicBezTo>
                  <a:cubicBezTo>
                    <a:pt x="104" y="27"/>
                    <a:pt x="104" y="27"/>
                    <a:pt x="104" y="26"/>
                  </a:cubicBezTo>
                  <a:cubicBezTo>
                    <a:pt x="104" y="26"/>
                    <a:pt x="103" y="26"/>
                    <a:pt x="103" y="25"/>
                  </a:cubicBezTo>
                  <a:cubicBezTo>
                    <a:pt x="103" y="13"/>
                    <a:pt x="103" y="13"/>
                    <a:pt x="103" y="13"/>
                  </a:cubicBezTo>
                  <a:cubicBezTo>
                    <a:pt x="103" y="12"/>
                    <a:pt x="103" y="12"/>
                    <a:pt x="103" y="12"/>
                  </a:cubicBezTo>
                  <a:cubicBezTo>
                    <a:pt x="99" y="9"/>
                    <a:pt x="99" y="9"/>
                    <a:pt x="99" y="9"/>
                  </a:cubicBezTo>
                  <a:cubicBezTo>
                    <a:pt x="99" y="9"/>
                    <a:pt x="98" y="9"/>
                    <a:pt x="97" y="9"/>
                  </a:cubicBezTo>
                  <a:cubicBezTo>
                    <a:pt x="97" y="8"/>
                    <a:pt x="96" y="8"/>
                    <a:pt x="96" y="7"/>
                  </a:cubicBezTo>
                  <a:cubicBezTo>
                    <a:pt x="92" y="5"/>
                    <a:pt x="92" y="5"/>
                    <a:pt x="92" y="5"/>
                  </a:cubicBezTo>
                  <a:cubicBezTo>
                    <a:pt x="92" y="5"/>
                    <a:pt x="89" y="5"/>
                    <a:pt x="88" y="4"/>
                  </a:cubicBezTo>
                  <a:cubicBezTo>
                    <a:pt x="87" y="4"/>
                    <a:pt x="87" y="3"/>
                    <a:pt x="86" y="3"/>
                  </a:cubicBezTo>
                  <a:cubicBezTo>
                    <a:pt x="86" y="3"/>
                    <a:pt x="85" y="3"/>
                    <a:pt x="84" y="2"/>
                  </a:cubicBezTo>
                  <a:cubicBezTo>
                    <a:pt x="84" y="2"/>
                    <a:pt x="84" y="2"/>
                    <a:pt x="84" y="2"/>
                  </a:cubicBezTo>
                  <a:cubicBezTo>
                    <a:pt x="83" y="2"/>
                    <a:pt x="82" y="1"/>
                    <a:pt x="81" y="0"/>
                  </a:cubicBezTo>
                  <a:cubicBezTo>
                    <a:pt x="81" y="0"/>
                    <a:pt x="81" y="0"/>
                    <a:pt x="81" y="0"/>
                  </a:cubicBezTo>
                  <a:cubicBezTo>
                    <a:pt x="80" y="0"/>
                    <a:pt x="79" y="0"/>
                    <a:pt x="78" y="0"/>
                  </a:cubicBezTo>
                  <a:cubicBezTo>
                    <a:pt x="78" y="0"/>
                    <a:pt x="78" y="0"/>
                    <a:pt x="78" y="0"/>
                  </a:cubicBezTo>
                  <a:cubicBezTo>
                    <a:pt x="77" y="1"/>
                    <a:pt x="77" y="2"/>
                    <a:pt x="76" y="2"/>
                  </a:cubicBezTo>
                  <a:cubicBezTo>
                    <a:pt x="72" y="3"/>
                    <a:pt x="72" y="3"/>
                    <a:pt x="72" y="3"/>
                  </a:cubicBezTo>
                  <a:cubicBezTo>
                    <a:pt x="72" y="3"/>
                    <a:pt x="72" y="3"/>
                    <a:pt x="72" y="3"/>
                  </a:cubicBezTo>
                  <a:cubicBezTo>
                    <a:pt x="65" y="3"/>
                    <a:pt x="65" y="3"/>
                    <a:pt x="65" y="3"/>
                  </a:cubicBezTo>
                  <a:cubicBezTo>
                    <a:pt x="65" y="3"/>
                    <a:pt x="64" y="3"/>
                    <a:pt x="63" y="3"/>
                  </a:cubicBezTo>
                  <a:cubicBezTo>
                    <a:pt x="63" y="3"/>
                    <a:pt x="62" y="4"/>
                    <a:pt x="61" y="3"/>
                  </a:cubicBezTo>
                  <a:cubicBezTo>
                    <a:pt x="58" y="2"/>
                    <a:pt x="58" y="2"/>
                    <a:pt x="58" y="2"/>
                  </a:cubicBezTo>
                  <a:cubicBezTo>
                    <a:pt x="54" y="2"/>
                    <a:pt x="54" y="2"/>
                    <a:pt x="54" y="2"/>
                  </a:cubicBezTo>
                  <a:cubicBezTo>
                    <a:pt x="53" y="2"/>
                    <a:pt x="51" y="3"/>
                    <a:pt x="48" y="6"/>
                  </a:cubicBezTo>
                  <a:cubicBezTo>
                    <a:pt x="47" y="6"/>
                    <a:pt x="46" y="7"/>
                    <a:pt x="46" y="7"/>
                  </a:cubicBezTo>
                  <a:cubicBezTo>
                    <a:pt x="46" y="7"/>
                    <a:pt x="46" y="7"/>
                    <a:pt x="46" y="7"/>
                  </a:cubicBezTo>
                  <a:cubicBezTo>
                    <a:pt x="46" y="7"/>
                    <a:pt x="46" y="7"/>
                    <a:pt x="46" y="7"/>
                  </a:cubicBezTo>
                  <a:cubicBezTo>
                    <a:pt x="46" y="7"/>
                    <a:pt x="46" y="7"/>
                    <a:pt x="45" y="7"/>
                  </a:cubicBezTo>
                  <a:cubicBezTo>
                    <a:pt x="45" y="8"/>
                    <a:pt x="45" y="8"/>
                    <a:pt x="45" y="8"/>
                  </a:cubicBezTo>
                  <a:cubicBezTo>
                    <a:pt x="45" y="8"/>
                    <a:pt x="45" y="8"/>
                    <a:pt x="45" y="9"/>
                  </a:cubicBezTo>
                  <a:cubicBezTo>
                    <a:pt x="43" y="11"/>
                    <a:pt x="43" y="11"/>
                    <a:pt x="43" y="11"/>
                  </a:cubicBezTo>
                  <a:cubicBezTo>
                    <a:pt x="41" y="13"/>
                    <a:pt x="41" y="13"/>
                    <a:pt x="40" y="13"/>
                  </a:cubicBezTo>
                  <a:cubicBezTo>
                    <a:pt x="40" y="14"/>
                    <a:pt x="40" y="14"/>
                    <a:pt x="39" y="14"/>
                  </a:cubicBezTo>
                  <a:cubicBezTo>
                    <a:pt x="39" y="15"/>
                    <a:pt x="38" y="16"/>
                    <a:pt x="37" y="15"/>
                  </a:cubicBezTo>
                  <a:cubicBezTo>
                    <a:pt x="37" y="16"/>
                    <a:pt x="37" y="16"/>
                    <a:pt x="36" y="16"/>
                  </a:cubicBezTo>
                  <a:cubicBezTo>
                    <a:pt x="36" y="16"/>
                    <a:pt x="36" y="17"/>
                    <a:pt x="35" y="17"/>
                  </a:cubicBezTo>
                  <a:cubicBezTo>
                    <a:pt x="31" y="17"/>
                    <a:pt x="31" y="17"/>
                    <a:pt x="31" y="17"/>
                  </a:cubicBezTo>
                  <a:cubicBezTo>
                    <a:pt x="31" y="17"/>
                    <a:pt x="31" y="17"/>
                    <a:pt x="31" y="17"/>
                  </a:cubicBezTo>
                  <a:cubicBezTo>
                    <a:pt x="26" y="16"/>
                    <a:pt x="26" y="16"/>
                    <a:pt x="26" y="16"/>
                  </a:cubicBezTo>
                  <a:cubicBezTo>
                    <a:pt x="26" y="16"/>
                    <a:pt x="25" y="16"/>
                    <a:pt x="25" y="15"/>
                  </a:cubicBezTo>
                  <a:cubicBezTo>
                    <a:pt x="24" y="14"/>
                    <a:pt x="24" y="14"/>
                    <a:pt x="24" y="14"/>
                  </a:cubicBezTo>
                  <a:cubicBezTo>
                    <a:pt x="21" y="14"/>
                    <a:pt x="21" y="14"/>
                    <a:pt x="21" y="14"/>
                  </a:cubicBezTo>
                  <a:cubicBezTo>
                    <a:pt x="20" y="14"/>
                    <a:pt x="20" y="14"/>
                    <a:pt x="20" y="14"/>
                  </a:cubicBezTo>
                  <a:cubicBezTo>
                    <a:pt x="19" y="13"/>
                    <a:pt x="18" y="12"/>
                    <a:pt x="17" y="12"/>
                  </a:cubicBezTo>
                  <a:cubicBezTo>
                    <a:pt x="16" y="12"/>
                    <a:pt x="15" y="12"/>
                    <a:pt x="15" y="12"/>
                  </a:cubicBezTo>
                  <a:cubicBezTo>
                    <a:pt x="14" y="17"/>
                    <a:pt x="14" y="17"/>
                    <a:pt x="14" y="17"/>
                  </a:cubicBezTo>
                  <a:cubicBezTo>
                    <a:pt x="13" y="18"/>
                    <a:pt x="13" y="18"/>
                    <a:pt x="12" y="18"/>
                  </a:cubicBezTo>
                  <a:cubicBezTo>
                    <a:pt x="10" y="19"/>
                    <a:pt x="9" y="19"/>
                    <a:pt x="8" y="19"/>
                  </a:cubicBezTo>
                  <a:cubicBezTo>
                    <a:pt x="8" y="19"/>
                    <a:pt x="8" y="20"/>
                    <a:pt x="7" y="20"/>
                  </a:cubicBezTo>
                  <a:cubicBezTo>
                    <a:pt x="6" y="20"/>
                    <a:pt x="4" y="21"/>
                    <a:pt x="3" y="22"/>
                  </a:cubicBezTo>
                  <a:cubicBezTo>
                    <a:pt x="3" y="22"/>
                    <a:pt x="3" y="22"/>
                    <a:pt x="3" y="23"/>
                  </a:cubicBezTo>
                  <a:cubicBezTo>
                    <a:pt x="3" y="24"/>
                    <a:pt x="4" y="25"/>
                    <a:pt x="4" y="27"/>
                  </a:cubicBezTo>
                  <a:cubicBezTo>
                    <a:pt x="4" y="27"/>
                    <a:pt x="4" y="27"/>
                    <a:pt x="4" y="27"/>
                  </a:cubicBezTo>
                  <a:cubicBezTo>
                    <a:pt x="4" y="28"/>
                    <a:pt x="4" y="28"/>
                    <a:pt x="4" y="28"/>
                  </a:cubicBezTo>
                  <a:cubicBezTo>
                    <a:pt x="6" y="35"/>
                    <a:pt x="6" y="35"/>
                    <a:pt x="6" y="35"/>
                  </a:cubicBezTo>
                  <a:cubicBezTo>
                    <a:pt x="8" y="39"/>
                    <a:pt x="8" y="40"/>
                    <a:pt x="7" y="41"/>
                  </a:cubicBezTo>
                  <a:cubicBezTo>
                    <a:pt x="6" y="41"/>
                    <a:pt x="6" y="42"/>
                    <a:pt x="6" y="42"/>
                  </a:cubicBezTo>
                  <a:cubicBezTo>
                    <a:pt x="5" y="43"/>
                    <a:pt x="5" y="45"/>
                    <a:pt x="3" y="45"/>
                  </a:cubicBezTo>
                  <a:cubicBezTo>
                    <a:pt x="2" y="47"/>
                    <a:pt x="2" y="47"/>
                    <a:pt x="2" y="47"/>
                  </a:cubicBezTo>
                  <a:cubicBezTo>
                    <a:pt x="2" y="49"/>
                    <a:pt x="1" y="50"/>
                    <a:pt x="0" y="50"/>
                  </a:cubicBezTo>
                  <a:cubicBezTo>
                    <a:pt x="0" y="50"/>
                    <a:pt x="0" y="50"/>
                    <a:pt x="0" y="50"/>
                  </a:cubicBezTo>
                  <a:cubicBezTo>
                    <a:pt x="0" y="50"/>
                    <a:pt x="0" y="50"/>
                    <a:pt x="0" y="50"/>
                  </a:cubicBezTo>
                  <a:cubicBezTo>
                    <a:pt x="0" y="52"/>
                    <a:pt x="2" y="54"/>
                    <a:pt x="3" y="55"/>
                  </a:cubicBezTo>
                  <a:cubicBezTo>
                    <a:pt x="4" y="56"/>
                    <a:pt x="5" y="57"/>
                    <a:pt x="5" y="57"/>
                  </a:cubicBezTo>
                  <a:cubicBezTo>
                    <a:pt x="8" y="60"/>
                    <a:pt x="8" y="60"/>
                    <a:pt x="8" y="60"/>
                  </a:cubicBezTo>
                  <a:cubicBezTo>
                    <a:pt x="9" y="61"/>
                    <a:pt x="10" y="62"/>
                    <a:pt x="10" y="63"/>
                  </a:cubicBezTo>
                  <a:cubicBezTo>
                    <a:pt x="10" y="64"/>
                    <a:pt x="10" y="65"/>
                    <a:pt x="11" y="65"/>
                  </a:cubicBezTo>
                  <a:cubicBezTo>
                    <a:pt x="11" y="67"/>
                    <a:pt x="11" y="68"/>
                    <a:pt x="12" y="68"/>
                  </a:cubicBezTo>
                  <a:cubicBezTo>
                    <a:pt x="12" y="69"/>
                    <a:pt x="13" y="71"/>
                    <a:pt x="13" y="71"/>
                  </a:cubicBezTo>
                  <a:cubicBezTo>
                    <a:pt x="14" y="73"/>
                    <a:pt x="14" y="73"/>
                    <a:pt x="14" y="73"/>
                  </a:cubicBezTo>
                  <a:cubicBezTo>
                    <a:pt x="17" y="73"/>
                    <a:pt x="17" y="73"/>
                    <a:pt x="17" y="73"/>
                  </a:cubicBezTo>
                  <a:cubicBezTo>
                    <a:pt x="18" y="73"/>
                    <a:pt x="19" y="73"/>
                    <a:pt x="20" y="74"/>
                  </a:cubicBezTo>
                  <a:cubicBezTo>
                    <a:pt x="20" y="74"/>
                    <a:pt x="20" y="74"/>
                    <a:pt x="20" y="74"/>
                  </a:cubicBezTo>
                  <a:cubicBezTo>
                    <a:pt x="21" y="74"/>
                    <a:pt x="22" y="75"/>
                    <a:pt x="23" y="76"/>
                  </a:cubicBezTo>
                  <a:cubicBezTo>
                    <a:pt x="30" y="76"/>
                    <a:pt x="30" y="76"/>
                    <a:pt x="30" y="76"/>
                  </a:cubicBezTo>
                  <a:cubicBezTo>
                    <a:pt x="33" y="76"/>
                    <a:pt x="33" y="78"/>
                    <a:pt x="34" y="80"/>
                  </a:cubicBezTo>
                  <a:cubicBezTo>
                    <a:pt x="34" y="81"/>
                    <a:pt x="34" y="81"/>
                    <a:pt x="34" y="81"/>
                  </a:cubicBezTo>
                  <a:cubicBezTo>
                    <a:pt x="34" y="82"/>
                    <a:pt x="34" y="83"/>
                    <a:pt x="33" y="83"/>
                  </a:cubicBezTo>
                  <a:cubicBezTo>
                    <a:pt x="31" y="85"/>
                    <a:pt x="31" y="85"/>
                    <a:pt x="31" y="85"/>
                  </a:cubicBezTo>
                  <a:cubicBezTo>
                    <a:pt x="30" y="86"/>
                    <a:pt x="30" y="86"/>
                    <a:pt x="29" y="86"/>
                  </a:cubicBezTo>
                  <a:cubicBezTo>
                    <a:pt x="29" y="86"/>
                    <a:pt x="29" y="86"/>
                    <a:pt x="29" y="86"/>
                  </a:cubicBezTo>
                  <a:cubicBezTo>
                    <a:pt x="34" y="90"/>
                    <a:pt x="34" y="90"/>
                    <a:pt x="34" y="90"/>
                  </a:cubicBezTo>
                  <a:cubicBezTo>
                    <a:pt x="34" y="91"/>
                    <a:pt x="34" y="91"/>
                    <a:pt x="34" y="91"/>
                  </a:cubicBezTo>
                  <a:cubicBezTo>
                    <a:pt x="34" y="93"/>
                    <a:pt x="34" y="93"/>
                    <a:pt x="34" y="93"/>
                  </a:cubicBezTo>
                  <a:cubicBezTo>
                    <a:pt x="34" y="93"/>
                    <a:pt x="34" y="93"/>
                    <a:pt x="34" y="93"/>
                  </a:cubicBezTo>
                  <a:cubicBezTo>
                    <a:pt x="35" y="94"/>
                    <a:pt x="35" y="96"/>
                    <a:pt x="34" y="97"/>
                  </a:cubicBezTo>
                  <a:cubicBezTo>
                    <a:pt x="33" y="97"/>
                    <a:pt x="32" y="98"/>
                    <a:pt x="31" y="98"/>
                  </a:cubicBezTo>
                  <a:cubicBezTo>
                    <a:pt x="29" y="100"/>
                    <a:pt x="29" y="100"/>
                    <a:pt x="29" y="100"/>
                  </a:cubicBezTo>
                  <a:cubicBezTo>
                    <a:pt x="29" y="100"/>
                    <a:pt x="28" y="101"/>
                    <a:pt x="26" y="102"/>
                  </a:cubicBezTo>
                  <a:cubicBezTo>
                    <a:pt x="25" y="103"/>
                    <a:pt x="24" y="104"/>
                    <a:pt x="23" y="103"/>
                  </a:cubicBezTo>
                  <a:cubicBezTo>
                    <a:pt x="23" y="103"/>
                    <a:pt x="23" y="103"/>
                    <a:pt x="22" y="103"/>
                  </a:cubicBezTo>
                  <a:cubicBezTo>
                    <a:pt x="22" y="104"/>
                    <a:pt x="21" y="104"/>
                    <a:pt x="19" y="105"/>
                  </a:cubicBezTo>
                  <a:cubicBezTo>
                    <a:pt x="18" y="106"/>
                    <a:pt x="17" y="107"/>
                    <a:pt x="17" y="107"/>
                  </a:cubicBezTo>
                  <a:cubicBezTo>
                    <a:pt x="17" y="107"/>
                    <a:pt x="17" y="107"/>
                    <a:pt x="17" y="107"/>
                  </a:cubicBezTo>
                  <a:cubicBezTo>
                    <a:pt x="16" y="109"/>
                    <a:pt x="16" y="109"/>
                    <a:pt x="16" y="109"/>
                  </a:cubicBezTo>
                  <a:cubicBezTo>
                    <a:pt x="15" y="109"/>
                    <a:pt x="15" y="109"/>
                    <a:pt x="15" y="109"/>
                  </a:cubicBezTo>
                  <a:cubicBezTo>
                    <a:pt x="15" y="110"/>
                    <a:pt x="15" y="110"/>
                    <a:pt x="15" y="110"/>
                  </a:cubicBezTo>
                  <a:cubicBezTo>
                    <a:pt x="14" y="114"/>
                    <a:pt x="14" y="114"/>
                    <a:pt x="14" y="114"/>
                  </a:cubicBezTo>
                  <a:cubicBezTo>
                    <a:pt x="15" y="115"/>
                    <a:pt x="17" y="116"/>
                    <a:pt x="19" y="117"/>
                  </a:cubicBezTo>
                  <a:cubicBezTo>
                    <a:pt x="21" y="113"/>
                    <a:pt x="21" y="113"/>
                    <a:pt x="21" y="113"/>
                  </a:cubicBezTo>
                  <a:cubicBezTo>
                    <a:pt x="21" y="112"/>
                    <a:pt x="22" y="112"/>
                    <a:pt x="23" y="112"/>
                  </a:cubicBezTo>
                  <a:cubicBezTo>
                    <a:pt x="25" y="112"/>
                    <a:pt x="25" y="112"/>
                    <a:pt x="25" y="112"/>
                  </a:cubicBezTo>
                  <a:cubicBezTo>
                    <a:pt x="25" y="112"/>
                    <a:pt x="25" y="112"/>
                    <a:pt x="25" y="112"/>
                  </a:cubicBezTo>
                  <a:cubicBezTo>
                    <a:pt x="29" y="113"/>
                    <a:pt x="29" y="113"/>
                    <a:pt x="29" y="113"/>
                  </a:cubicBezTo>
                  <a:cubicBezTo>
                    <a:pt x="31" y="115"/>
                    <a:pt x="31" y="115"/>
                    <a:pt x="31" y="115"/>
                  </a:cubicBezTo>
                  <a:cubicBezTo>
                    <a:pt x="33" y="116"/>
                    <a:pt x="33" y="117"/>
                    <a:pt x="34" y="118"/>
                  </a:cubicBezTo>
                  <a:cubicBezTo>
                    <a:pt x="34" y="119"/>
                    <a:pt x="34" y="119"/>
                    <a:pt x="35" y="120"/>
                  </a:cubicBezTo>
                  <a:cubicBezTo>
                    <a:pt x="35" y="120"/>
                    <a:pt x="36" y="121"/>
                    <a:pt x="37" y="122"/>
                  </a:cubicBezTo>
                  <a:cubicBezTo>
                    <a:pt x="37" y="123"/>
                    <a:pt x="37" y="123"/>
                    <a:pt x="37" y="123"/>
                  </a:cubicBezTo>
                  <a:cubicBezTo>
                    <a:pt x="39" y="123"/>
                    <a:pt x="41" y="123"/>
                    <a:pt x="43" y="123"/>
                  </a:cubicBezTo>
                  <a:cubicBezTo>
                    <a:pt x="45" y="123"/>
                    <a:pt x="46" y="123"/>
                    <a:pt x="46" y="125"/>
                  </a:cubicBezTo>
                  <a:cubicBezTo>
                    <a:pt x="47" y="125"/>
                    <a:pt x="47" y="125"/>
                    <a:pt x="48" y="125"/>
                  </a:cubicBezTo>
                  <a:cubicBezTo>
                    <a:pt x="49" y="125"/>
                    <a:pt x="49" y="125"/>
                    <a:pt x="50" y="126"/>
                  </a:cubicBezTo>
                  <a:cubicBezTo>
                    <a:pt x="51" y="127"/>
                    <a:pt x="51" y="127"/>
                    <a:pt x="51" y="127"/>
                  </a:cubicBezTo>
                  <a:cubicBezTo>
                    <a:pt x="53" y="128"/>
                    <a:pt x="55" y="132"/>
                    <a:pt x="57" y="134"/>
                  </a:cubicBezTo>
                  <a:cubicBezTo>
                    <a:pt x="57" y="134"/>
                    <a:pt x="57" y="134"/>
                    <a:pt x="57" y="134"/>
                  </a:cubicBezTo>
                  <a:cubicBezTo>
                    <a:pt x="70" y="131"/>
                    <a:pt x="70" y="131"/>
                    <a:pt x="70" y="131"/>
                  </a:cubicBezTo>
                  <a:cubicBezTo>
                    <a:pt x="75" y="131"/>
                    <a:pt x="75" y="131"/>
                    <a:pt x="75" y="131"/>
                  </a:cubicBezTo>
                  <a:cubicBezTo>
                    <a:pt x="91" y="128"/>
                    <a:pt x="91" y="128"/>
                    <a:pt x="91" y="128"/>
                  </a:cubicBezTo>
                  <a:cubicBezTo>
                    <a:pt x="99" y="126"/>
                    <a:pt x="99" y="126"/>
                    <a:pt x="99" y="126"/>
                  </a:cubicBezTo>
                  <a:cubicBezTo>
                    <a:pt x="109" y="118"/>
                    <a:pt x="109" y="118"/>
                    <a:pt x="109" y="118"/>
                  </a:cubicBezTo>
                  <a:cubicBezTo>
                    <a:pt x="124" y="105"/>
                    <a:pt x="124" y="105"/>
                    <a:pt x="124" y="105"/>
                  </a:cubicBezTo>
                  <a:cubicBezTo>
                    <a:pt x="126" y="103"/>
                    <a:pt x="126" y="103"/>
                    <a:pt x="126" y="103"/>
                  </a:cubicBezTo>
                  <a:cubicBezTo>
                    <a:pt x="133" y="90"/>
                    <a:pt x="133" y="90"/>
                    <a:pt x="133" y="90"/>
                  </a:cubicBezTo>
                  <a:cubicBezTo>
                    <a:pt x="133" y="89"/>
                    <a:pt x="133" y="89"/>
                    <a:pt x="133" y="89"/>
                  </a:cubicBezTo>
                  <a:cubicBezTo>
                    <a:pt x="133" y="89"/>
                    <a:pt x="133" y="89"/>
                    <a:pt x="133" y="89"/>
                  </a:cubicBezTo>
                  <a:cubicBezTo>
                    <a:pt x="132" y="88"/>
                    <a:pt x="132" y="88"/>
                    <a:pt x="132" y="88"/>
                  </a:cubicBezTo>
                  <a:cubicBezTo>
                    <a:pt x="133" y="78"/>
                    <a:pt x="133" y="78"/>
                    <a:pt x="133" y="78"/>
                  </a:cubicBezTo>
                  <a:cubicBezTo>
                    <a:pt x="139" y="60"/>
                    <a:pt x="139" y="60"/>
                    <a:pt x="139" y="60"/>
                  </a:cubicBezTo>
                  <a:cubicBezTo>
                    <a:pt x="138" y="60"/>
                    <a:pt x="137" y="60"/>
                    <a:pt x="136" y="58"/>
                  </a:cubicBezTo>
                  <a:close/>
                </a:path>
              </a:pathLst>
            </a:custGeom>
            <a:solidFill>
              <a:srgbClr val="C4C4C4"/>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57" name="Freeform 17"/>
            <p:cNvSpPr>
              <a:spLocks/>
            </p:cNvSpPr>
            <p:nvPr/>
          </p:nvSpPr>
          <p:spPr bwMode="auto">
            <a:xfrm>
              <a:off x="6966520" y="1860574"/>
              <a:ext cx="236538" cy="246063"/>
            </a:xfrm>
            <a:custGeom>
              <a:avLst/>
              <a:gdLst>
                <a:gd name="T0" fmla="*/ 4 w 106"/>
                <a:gd name="T1" fmla="*/ 32 h 110"/>
                <a:gd name="T2" fmla="*/ 5 w 106"/>
                <a:gd name="T3" fmla="*/ 38 h 110"/>
                <a:gd name="T4" fmla="*/ 8 w 106"/>
                <a:gd name="T5" fmla="*/ 41 h 110"/>
                <a:gd name="T6" fmla="*/ 16 w 106"/>
                <a:gd name="T7" fmla="*/ 49 h 110"/>
                <a:gd name="T8" fmla="*/ 17 w 106"/>
                <a:gd name="T9" fmla="*/ 57 h 110"/>
                <a:gd name="T10" fmla="*/ 16 w 106"/>
                <a:gd name="T11" fmla="*/ 60 h 110"/>
                <a:gd name="T12" fmla="*/ 15 w 106"/>
                <a:gd name="T13" fmla="*/ 66 h 110"/>
                <a:gd name="T14" fmla="*/ 15 w 106"/>
                <a:gd name="T15" fmla="*/ 74 h 110"/>
                <a:gd name="T16" fmla="*/ 15 w 106"/>
                <a:gd name="T17" fmla="*/ 79 h 110"/>
                <a:gd name="T18" fmla="*/ 13 w 106"/>
                <a:gd name="T19" fmla="*/ 83 h 110"/>
                <a:gd name="T20" fmla="*/ 9 w 106"/>
                <a:gd name="T21" fmla="*/ 86 h 110"/>
                <a:gd name="T22" fmla="*/ 6 w 106"/>
                <a:gd name="T23" fmla="*/ 88 h 110"/>
                <a:gd name="T24" fmla="*/ 8 w 106"/>
                <a:gd name="T25" fmla="*/ 90 h 110"/>
                <a:gd name="T26" fmla="*/ 11 w 106"/>
                <a:gd name="T27" fmla="*/ 90 h 110"/>
                <a:gd name="T28" fmla="*/ 13 w 106"/>
                <a:gd name="T29" fmla="*/ 95 h 110"/>
                <a:gd name="T30" fmla="*/ 16 w 106"/>
                <a:gd name="T31" fmla="*/ 97 h 110"/>
                <a:gd name="T32" fmla="*/ 23 w 106"/>
                <a:gd name="T33" fmla="*/ 101 h 110"/>
                <a:gd name="T34" fmla="*/ 27 w 106"/>
                <a:gd name="T35" fmla="*/ 104 h 110"/>
                <a:gd name="T36" fmla="*/ 31 w 106"/>
                <a:gd name="T37" fmla="*/ 107 h 110"/>
                <a:gd name="T38" fmla="*/ 35 w 106"/>
                <a:gd name="T39" fmla="*/ 109 h 110"/>
                <a:gd name="T40" fmla="*/ 36 w 106"/>
                <a:gd name="T41" fmla="*/ 109 h 110"/>
                <a:gd name="T42" fmla="*/ 33 w 106"/>
                <a:gd name="T43" fmla="*/ 105 h 110"/>
                <a:gd name="T44" fmla="*/ 36 w 106"/>
                <a:gd name="T45" fmla="*/ 99 h 110"/>
                <a:gd name="T46" fmla="*/ 40 w 106"/>
                <a:gd name="T47" fmla="*/ 95 h 110"/>
                <a:gd name="T48" fmla="*/ 43 w 106"/>
                <a:gd name="T49" fmla="*/ 90 h 110"/>
                <a:gd name="T50" fmla="*/ 45 w 106"/>
                <a:gd name="T51" fmla="*/ 86 h 110"/>
                <a:gd name="T52" fmla="*/ 48 w 106"/>
                <a:gd name="T53" fmla="*/ 74 h 110"/>
                <a:gd name="T54" fmla="*/ 51 w 106"/>
                <a:gd name="T55" fmla="*/ 73 h 110"/>
                <a:gd name="T56" fmla="*/ 52 w 106"/>
                <a:gd name="T57" fmla="*/ 69 h 110"/>
                <a:gd name="T58" fmla="*/ 61 w 106"/>
                <a:gd name="T59" fmla="*/ 65 h 110"/>
                <a:gd name="T60" fmla="*/ 67 w 106"/>
                <a:gd name="T61" fmla="*/ 65 h 110"/>
                <a:gd name="T62" fmla="*/ 73 w 106"/>
                <a:gd name="T63" fmla="*/ 62 h 110"/>
                <a:gd name="T64" fmla="*/ 76 w 106"/>
                <a:gd name="T65" fmla="*/ 56 h 110"/>
                <a:gd name="T66" fmla="*/ 77 w 106"/>
                <a:gd name="T67" fmla="*/ 49 h 110"/>
                <a:gd name="T68" fmla="*/ 85 w 106"/>
                <a:gd name="T69" fmla="*/ 48 h 110"/>
                <a:gd name="T70" fmla="*/ 88 w 106"/>
                <a:gd name="T71" fmla="*/ 44 h 110"/>
                <a:gd name="T72" fmla="*/ 97 w 106"/>
                <a:gd name="T73" fmla="*/ 42 h 110"/>
                <a:gd name="T74" fmla="*/ 106 w 106"/>
                <a:gd name="T75" fmla="*/ 42 h 110"/>
                <a:gd name="T76" fmla="*/ 102 w 106"/>
                <a:gd name="T77" fmla="*/ 36 h 110"/>
                <a:gd name="T78" fmla="*/ 101 w 106"/>
                <a:gd name="T79" fmla="*/ 33 h 110"/>
                <a:gd name="T80" fmla="*/ 99 w 106"/>
                <a:gd name="T81" fmla="*/ 32 h 110"/>
                <a:gd name="T82" fmla="*/ 92 w 106"/>
                <a:gd name="T83" fmla="*/ 27 h 110"/>
                <a:gd name="T84" fmla="*/ 90 w 106"/>
                <a:gd name="T85" fmla="*/ 21 h 110"/>
                <a:gd name="T86" fmla="*/ 90 w 106"/>
                <a:gd name="T87" fmla="*/ 18 h 110"/>
                <a:gd name="T88" fmla="*/ 85 w 106"/>
                <a:gd name="T89" fmla="*/ 12 h 110"/>
                <a:gd name="T90" fmla="*/ 61 w 106"/>
                <a:gd name="T91" fmla="*/ 3 h 110"/>
                <a:gd name="T92" fmla="*/ 59 w 106"/>
                <a:gd name="T93" fmla="*/ 1 h 110"/>
                <a:gd name="T94" fmla="*/ 49 w 106"/>
                <a:gd name="T95" fmla="*/ 0 h 110"/>
                <a:gd name="T96" fmla="*/ 30 w 106"/>
                <a:gd name="T97" fmla="*/ 6 h 110"/>
                <a:gd name="T98" fmla="*/ 11 w 106"/>
                <a:gd name="T99" fmla="*/ 15 h 110"/>
                <a:gd name="T100" fmla="*/ 4 w 106"/>
                <a:gd name="T101" fmla="*/ 17 h 110"/>
                <a:gd name="T102" fmla="*/ 3 w 106"/>
                <a:gd name="T103" fmla="*/ 18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6" h="110">
                  <a:moveTo>
                    <a:pt x="4" y="19"/>
                  </a:moveTo>
                  <a:cubicBezTo>
                    <a:pt x="4" y="22"/>
                    <a:pt x="4" y="22"/>
                    <a:pt x="4" y="22"/>
                  </a:cubicBezTo>
                  <a:cubicBezTo>
                    <a:pt x="4" y="32"/>
                    <a:pt x="4" y="32"/>
                    <a:pt x="4" y="32"/>
                  </a:cubicBezTo>
                  <a:cubicBezTo>
                    <a:pt x="4" y="33"/>
                    <a:pt x="4" y="33"/>
                    <a:pt x="4" y="33"/>
                  </a:cubicBezTo>
                  <a:cubicBezTo>
                    <a:pt x="5" y="38"/>
                    <a:pt x="5" y="38"/>
                    <a:pt x="5" y="38"/>
                  </a:cubicBezTo>
                  <a:cubicBezTo>
                    <a:pt x="5" y="38"/>
                    <a:pt x="5" y="38"/>
                    <a:pt x="5" y="38"/>
                  </a:cubicBezTo>
                  <a:cubicBezTo>
                    <a:pt x="6" y="40"/>
                    <a:pt x="6" y="40"/>
                    <a:pt x="6" y="40"/>
                  </a:cubicBezTo>
                  <a:cubicBezTo>
                    <a:pt x="7" y="40"/>
                    <a:pt x="7" y="40"/>
                    <a:pt x="7" y="40"/>
                  </a:cubicBezTo>
                  <a:cubicBezTo>
                    <a:pt x="7" y="40"/>
                    <a:pt x="7" y="41"/>
                    <a:pt x="8" y="41"/>
                  </a:cubicBezTo>
                  <a:cubicBezTo>
                    <a:pt x="9" y="42"/>
                    <a:pt x="9" y="42"/>
                    <a:pt x="9" y="42"/>
                  </a:cubicBezTo>
                  <a:cubicBezTo>
                    <a:pt x="14" y="48"/>
                    <a:pt x="14" y="48"/>
                    <a:pt x="14" y="48"/>
                  </a:cubicBezTo>
                  <a:cubicBezTo>
                    <a:pt x="16" y="49"/>
                    <a:pt x="16" y="49"/>
                    <a:pt x="16" y="49"/>
                  </a:cubicBezTo>
                  <a:cubicBezTo>
                    <a:pt x="16" y="50"/>
                    <a:pt x="16" y="50"/>
                    <a:pt x="16" y="50"/>
                  </a:cubicBezTo>
                  <a:cubicBezTo>
                    <a:pt x="17" y="52"/>
                    <a:pt x="17" y="52"/>
                    <a:pt x="17" y="52"/>
                  </a:cubicBezTo>
                  <a:cubicBezTo>
                    <a:pt x="19" y="54"/>
                    <a:pt x="18" y="56"/>
                    <a:pt x="17" y="57"/>
                  </a:cubicBezTo>
                  <a:cubicBezTo>
                    <a:pt x="17" y="57"/>
                    <a:pt x="17" y="57"/>
                    <a:pt x="17" y="57"/>
                  </a:cubicBezTo>
                  <a:cubicBezTo>
                    <a:pt x="17" y="58"/>
                    <a:pt x="17" y="58"/>
                    <a:pt x="17" y="58"/>
                  </a:cubicBezTo>
                  <a:cubicBezTo>
                    <a:pt x="16" y="60"/>
                    <a:pt x="16" y="60"/>
                    <a:pt x="16" y="60"/>
                  </a:cubicBezTo>
                  <a:cubicBezTo>
                    <a:pt x="16" y="60"/>
                    <a:pt x="16" y="61"/>
                    <a:pt x="15" y="61"/>
                  </a:cubicBezTo>
                  <a:cubicBezTo>
                    <a:pt x="15" y="62"/>
                    <a:pt x="15" y="62"/>
                    <a:pt x="15" y="62"/>
                  </a:cubicBezTo>
                  <a:cubicBezTo>
                    <a:pt x="15" y="63"/>
                    <a:pt x="15" y="65"/>
                    <a:pt x="15" y="66"/>
                  </a:cubicBezTo>
                  <a:cubicBezTo>
                    <a:pt x="15" y="66"/>
                    <a:pt x="15" y="67"/>
                    <a:pt x="15" y="68"/>
                  </a:cubicBezTo>
                  <a:cubicBezTo>
                    <a:pt x="15" y="68"/>
                    <a:pt x="15" y="69"/>
                    <a:pt x="15" y="70"/>
                  </a:cubicBezTo>
                  <a:cubicBezTo>
                    <a:pt x="15" y="71"/>
                    <a:pt x="15" y="72"/>
                    <a:pt x="15" y="74"/>
                  </a:cubicBezTo>
                  <a:cubicBezTo>
                    <a:pt x="15" y="75"/>
                    <a:pt x="15" y="75"/>
                    <a:pt x="15" y="76"/>
                  </a:cubicBezTo>
                  <a:cubicBezTo>
                    <a:pt x="15" y="76"/>
                    <a:pt x="15" y="76"/>
                    <a:pt x="15" y="77"/>
                  </a:cubicBezTo>
                  <a:cubicBezTo>
                    <a:pt x="15" y="77"/>
                    <a:pt x="15" y="78"/>
                    <a:pt x="15" y="79"/>
                  </a:cubicBezTo>
                  <a:cubicBezTo>
                    <a:pt x="15" y="79"/>
                    <a:pt x="15" y="79"/>
                    <a:pt x="15" y="80"/>
                  </a:cubicBezTo>
                  <a:cubicBezTo>
                    <a:pt x="14" y="81"/>
                    <a:pt x="14" y="82"/>
                    <a:pt x="13" y="83"/>
                  </a:cubicBezTo>
                  <a:cubicBezTo>
                    <a:pt x="13" y="83"/>
                    <a:pt x="13" y="83"/>
                    <a:pt x="13" y="83"/>
                  </a:cubicBezTo>
                  <a:cubicBezTo>
                    <a:pt x="13" y="84"/>
                    <a:pt x="12" y="86"/>
                    <a:pt x="10" y="85"/>
                  </a:cubicBezTo>
                  <a:cubicBezTo>
                    <a:pt x="10" y="86"/>
                    <a:pt x="10" y="86"/>
                    <a:pt x="9" y="86"/>
                  </a:cubicBezTo>
                  <a:cubicBezTo>
                    <a:pt x="9" y="86"/>
                    <a:pt x="9" y="86"/>
                    <a:pt x="9" y="86"/>
                  </a:cubicBezTo>
                  <a:cubicBezTo>
                    <a:pt x="9" y="86"/>
                    <a:pt x="9" y="86"/>
                    <a:pt x="9" y="86"/>
                  </a:cubicBezTo>
                  <a:cubicBezTo>
                    <a:pt x="8" y="86"/>
                    <a:pt x="7" y="86"/>
                    <a:pt x="7" y="87"/>
                  </a:cubicBezTo>
                  <a:cubicBezTo>
                    <a:pt x="6" y="87"/>
                    <a:pt x="6" y="87"/>
                    <a:pt x="6" y="88"/>
                  </a:cubicBezTo>
                  <a:cubicBezTo>
                    <a:pt x="6" y="88"/>
                    <a:pt x="5" y="89"/>
                    <a:pt x="4" y="90"/>
                  </a:cubicBezTo>
                  <a:cubicBezTo>
                    <a:pt x="5" y="91"/>
                    <a:pt x="5" y="91"/>
                    <a:pt x="5" y="91"/>
                  </a:cubicBezTo>
                  <a:cubicBezTo>
                    <a:pt x="6" y="91"/>
                    <a:pt x="7" y="91"/>
                    <a:pt x="8" y="90"/>
                  </a:cubicBezTo>
                  <a:cubicBezTo>
                    <a:pt x="8" y="90"/>
                    <a:pt x="8" y="90"/>
                    <a:pt x="8" y="90"/>
                  </a:cubicBezTo>
                  <a:cubicBezTo>
                    <a:pt x="9" y="90"/>
                    <a:pt x="9" y="90"/>
                    <a:pt x="9" y="90"/>
                  </a:cubicBezTo>
                  <a:cubicBezTo>
                    <a:pt x="10" y="90"/>
                    <a:pt x="10" y="90"/>
                    <a:pt x="11" y="90"/>
                  </a:cubicBezTo>
                  <a:cubicBezTo>
                    <a:pt x="12" y="90"/>
                    <a:pt x="13" y="91"/>
                    <a:pt x="13" y="92"/>
                  </a:cubicBezTo>
                  <a:cubicBezTo>
                    <a:pt x="13" y="93"/>
                    <a:pt x="13" y="94"/>
                    <a:pt x="13" y="94"/>
                  </a:cubicBezTo>
                  <a:cubicBezTo>
                    <a:pt x="13" y="95"/>
                    <a:pt x="13" y="95"/>
                    <a:pt x="13" y="95"/>
                  </a:cubicBezTo>
                  <a:cubicBezTo>
                    <a:pt x="14" y="97"/>
                    <a:pt x="14" y="97"/>
                    <a:pt x="14" y="97"/>
                  </a:cubicBezTo>
                  <a:cubicBezTo>
                    <a:pt x="14" y="97"/>
                    <a:pt x="14" y="97"/>
                    <a:pt x="14" y="97"/>
                  </a:cubicBezTo>
                  <a:cubicBezTo>
                    <a:pt x="16" y="97"/>
                    <a:pt x="16" y="97"/>
                    <a:pt x="16" y="97"/>
                  </a:cubicBezTo>
                  <a:cubicBezTo>
                    <a:pt x="17" y="97"/>
                    <a:pt x="17" y="97"/>
                    <a:pt x="17" y="97"/>
                  </a:cubicBezTo>
                  <a:cubicBezTo>
                    <a:pt x="20" y="99"/>
                    <a:pt x="20" y="99"/>
                    <a:pt x="20" y="99"/>
                  </a:cubicBezTo>
                  <a:cubicBezTo>
                    <a:pt x="23" y="101"/>
                    <a:pt x="23" y="101"/>
                    <a:pt x="23" y="101"/>
                  </a:cubicBezTo>
                  <a:cubicBezTo>
                    <a:pt x="25" y="101"/>
                    <a:pt x="25" y="101"/>
                    <a:pt x="25" y="101"/>
                  </a:cubicBezTo>
                  <a:cubicBezTo>
                    <a:pt x="26" y="101"/>
                    <a:pt x="26" y="101"/>
                    <a:pt x="27" y="102"/>
                  </a:cubicBezTo>
                  <a:cubicBezTo>
                    <a:pt x="27" y="104"/>
                    <a:pt x="27" y="104"/>
                    <a:pt x="27" y="104"/>
                  </a:cubicBezTo>
                  <a:cubicBezTo>
                    <a:pt x="29" y="104"/>
                    <a:pt x="29" y="104"/>
                    <a:pt x="29" y="104"/>
                  </a:cubicBezTo>
                  <a:cubicBezTo>
                    <a:pt x="30" y="104"/>
                    <a:pt x="31" y="105"/>
                    <a:pt x="31" y="106"/>
                  </a:cubicBezTo>
                  <a:cubicBezTo>
                    <a:pt x="31" y="107"/>
                    <a:pt x="31" y="107"/>
                    <a:pt x="31" y="107"/>
                  </a:cubicBezTo>
                  <a:cubicBezTo>
                    <a:pt x="31" y="108"/>
                    <a:pt x="31" y="108"/>
                    <a:pt x="31" y="108"/>
                  </a:cubicBezTo>
                  <a:cubicBezTo>
                    <a:pt x="34" y="109"/>
                    <a:pt x="34" y="109"/>
                    <a:pt x="34" y="109"/>
                  </a:cubicBezTo>
                  <a:cubicBezTo>
                    <a:pt x="35" y="109"/>
                    <a:pt x="35" y="109"/>
                    <a:pt x="35" y="109"/>
                  </a:cubicBezTo>
                  <a:cubicBezTo>
                    <a:pt x="35" y="110"/>
                    <a:pt x="35" y="110"/>
                    <a:pt x="35" y="110"/>
                  </a:cubicBezTo>
                  <a:cubicBezTo>
                    <a:pt x="36" y="110"/>
                    <a:pt x="36" y="110"/>
                    <a:pt x="36" y="110"/>
                  </a:cubicBezTo>
                  <a:cubicBezTo>
                    <a:pt x="36" y="110"/>
                    <a:pt x="36" y="110"/>
                    <a:pt x="36" y="109"/>
                  </a:cubicBezTo>
                  <a:cubicBezTo>
                    <a:pt x="36" y="109"/>
                    <a:pt x="36" y="109"/>
                    <a:pt x="36" y="109"/>
                  </a:cubicBezTo>
                  <a:cubicBezTo>
                    <a:pt x="35" y="108"/>
                    <a:pt x="35" y="108"/>
                    <a:pt x="35" y="108"/>
                  </a:cubicBezTo>
                  <a:cubicBezTo>
                    <a:pt x="33" y="105"/>
                    <a:pt x="33" y="105"/>
                    <a:pt x="33" y="105"/>
                  </a:cubicBezTo>
                  <a:cubicBezTo>
                    <a:pt x="32" y="104"/>
                    <a:pt x="32" y="104"/>
                    <a:pt x="33" y="103"/>
                  </a:cubicBezTo>
                  <a:cubicBezTo>
                    <a:pt x="34" y="100"/>
                    <a:pt x="34" y="100"/>
                    <a:pt x="34" y="100"/>
                  </a:cubicBezTo>
                  <a:cubicBezTo>
                    <a:pt x="35" y="99"/>
                    <a:pt x="35" y="99"/>
                    <a:pt x="36" y="99"/>
                  </a:cubicBezTo>
                  <a:cubicBezTo>
                    <a:pt x="36" y="99"/>
                    <a:pt x="36" y="98"/>
                    <a:pt x="36" y="97"/>
                  </a:cubicBezTo>
                  <a:cubicBezTo>
                    <a:pt x="36" y="97"/>
                    <a:pt x="37" y="96"/>
                    <a:pt x="38" y="96"/>
                  </a:cubicBezTo>
                  <a:cubicBezTo>
                    <a:pt x="38" y="96"/>
                    <a:pt x="39" y="95"/>
                    <a:pt x="40" y="95"/>
                  </a:cubicBezTo>
                  <a:cubicBezTo>
                    <a:pt x="40" y="92"/>
                    <a:pt x="40" y="92"/>
                    <a:pt x="40" y="92"/>
                  </a:cubicBezTo>
                  <a:cubicBezTo>
                    <a:pt x="40" y="91"/>
                    <a:pt x="40" y="91"/>
                    <a:pt x="41" y="90"/>
                  </a:cubicBezTo>
                  <a:cubicBezTo>
                    <a:pt x="42" y="90"/>
                    <a:pt x="42" y="90"/>
                    <a:pt x="43" y="90"/>
                  </a:cubicBezTo>
                  <a:cubicBezTo>
                    <a:pt x="43" y="90"/>
                    <a:pt x="43" y="90"/>
                    <a:pt x="43" y="91"/>
                  </a:cubicBezTo>
                  <a:cubicBezTo>
                    <a:pt x="44" y="90"/>
                    <a:pt x="44" y="89"/>
                    <a:pt x="45" y="88"/>
                  </a:cubicBezTo>
                  <a:cubicBezTo>
                    <a:pt x="45" y="88"/>
                    <a:pt x="45" y="87"/>
                    <a:pt x="45" y="86"/>
                  </a:cubicBezTo>
                  <a:cubicBezTo>
                    <a:pt x="46" y="85"/>
                    <a:pt x="46" y="85"/>
                    <a:pt x="46" y="85"/>
                  </a:cubicBezTo>
                  <a:cubicBezTo>
                    <a:pt x="46" y="77"/>
                    <a:pt x="46" y="77"/>
                    <a:pt x="46" y="77"/>
                  </a:cubicBezTo>
                  <a:cubicBezTo>
                    <a:pt x="46" y="76"/>
                    <a:pt x="47" y="74"/>
                    <a:pt x="48" y="74"/>
                  </a:cubicBezTo>
                  <a:cubicBezTo>
                    <a:pt x="49" y="74"/>
                    <a:pt x="49" y="74"/>
                    <a:pt x="49" y="74"/>
                  </a:cubicBezTo>
                  <a:cubicBezTo>
                    <a:pt x="49" y="74"/>
                    <a:pt x="49" y="73"/>
                    <a:pt x="50" y="73"/>
                  </a:cubicBezTo>
                  <a:cubicBezTo>
                    <a:pt x="51" y="73"/>
                    <a:pt x="51" y="73"/>
                    <a:pt x="51" y="73"/>
                  </a:cubicBezTo>
                  <a:cubicBezTo>
                    <a:pt x="52" y="73"/>
                    <a:pt x="52" y="73"/>
                    <a:pt x="52" y="72"/>
                  </a:cubicBezTo>
                  <a:cubicBezTo>
                    <a:pt x="52" y="70"/>
                    <a:pt x="52" y="70"/>
                    <a:pt x="52" y="70"/>
                  </a:cubicBezTo>
                  <a:cubicBezTo>
                    <a:pt x="52" y="69"/>
                    <a:pt x="52" y="69"/>
                    <a:pt x="52" y="69"/>
                  </a:cubicBezTo>
                  <a:cubicBezTo>
                    <a:pt x="52" y="68"/>
                    <a:pt x="53" y="67"/>
                    <a:pt x="53" y="67"/>
                  </a:cubicBezTo>
                  <a:cubicBezTo>
                    <a:pt x="54" y="66"/>
                    <a:pt x="54" y="66"/>
                    <a:pt x="55" y="67"/>
                  </a:cubicBezTo>
                  <a:cubicBezTo>
                    <a:pt x="56" y="66"/>
                    <a:pt x="58" y="65"/>
                    <a:pt x="61" y="65"/>
                  </a:cubicBezTo>
                  <a:cubicBezTo>
                    <a:pt x="62" y="65"/>
                    <a:pt x="62" y="65"/>
                    <a:pt x="63" y="65"/>
                  </a:cubicBezTo>
                  <a:cubicBezTo>
                    <a:pt x="63" y="65"/>
                    <a:pt x="64" y="65"/>
                    <a:pt x="65" y="65"/>
                  </a:cubicBezTo>
                  <a:cubicBezTo>
                    <a:pt x="66" y="65"/>
                    <a:pt x="66" y="65"/>
                    <a:pt x="67" y="65"/>
                  </a:cubicBezTo>
                  <a:cubicBezTo>
                    <a:pt x="68" y="62"/>
                    <a:pt x="69" y="62"/>
                    <a:pt x="70" y="62"/>
                  </a:cubicBezTo>
                  <a:cubicBezTo>
                    <a:pt x="71" y="62"/>
                    <a:pt x="72" y="62"/>
                    <a:pt x="72" y="62"/>
                  </a:cubicBezTo>
                  <a:cubicBezTo>
                    <a:pt x="73" y="62"/>
                    <a:pt x="73" y="62"/>
                    <a:pt x="73" y="62"/>
                  </a:cubicBezTo>
                  <a:cubicBezTo>
                    <a:pt x="74" y="61"/>
                    <a:pt x="77" y="58"/>
                    <a:pt x="77" y="58"/>
                  </a:cubicBezTo>
                  <a:cubicBezTo>
                    <a:pt x="77" y="58"/>
                    <a:pt x="77" y="58"/>
                    <a:pt x="77" y="58"/>
                  </a:cubicBezTo>
                  <a:cubicBezTo>
                    <a:pt x="76" y="57"/>
                    <a:pt x="76" y="56"/>
                    <a:pt x="76" y="56"/>
                  </a:cubicBezTo>
                  <a:cubicBezTo>
                    <a:pt x="73" y="53"/>
                    <a:pt x="74" y="51"/>
                    <a:pt x="75" y="50"/>
                  </a:cubicBezTo>
                  <a:cubicBezTo>
                    <a:pt x="76" y="49"/>
                    <a:pt x="76" y="49"/>
                    <a:pt x="76" y="49"/>
                  </a:cubicBezTo>
                  <a:cubicBezTo>
                    <a:pt x="77" y="49"/>
                    <a:pt x="77" y="49"/>
                    <a:pt x="77" y="49"/>
                  </a:cubicBezTo>
                  <a:cubicBezTo>
                    <a:pt x="81" y="49"/>
                    <a:pt x="81" y="49"/>
                    <a:pt x="81" y="49"/>
                  </a:cubicBezTo>
                  <a:cubicBezTo>
                    <a:pt x="82" y="49"/>
                    <a:pt x="82" y="49"/>
                    <a:pt x="82" y="49"/>
                  </a:cubicBezTo>
                  <a:cubicBezTo>
                    <a:pt x="83" y="48"/>
                    <a:pt x="84" y="48"/>
                    <a:pt x="85" y="48"/>
                  </a:cubicBezTo>
                  <a:cubicBezTo>
                    <a:pt x="86" y="47"/>
                    <a:pt x="86" y="47"/>
                    <a:pt x="86" y="47"/>
                  </a:cubicBezTo>
                  <a:cubicBezTo>
                    <a:pt x="86" y="46"/>
                    <a:pt x="86" y="46"/>
                    <a:pt x="86" y="46"/>
                  </a:cubicBezTo>
                  <a:cubicBezTo>
                    <a:pt x="86" y="45"/>
                    <a:pt x="87" y="44"/>
                    <a:pt x="88" y="44"/>
                  </a:cubicBezTo>
                  <a:cubicBezTo>
                    <a:pt x="90" y="44"/>
                    <a:pt x="92" y="44"/>
                    <a:pt x="93" y="44"/>
                  </a:cubicBezTo>
                  <a:cubicBezTo>
                    <a:pt x="96" y="42"/>
                    <a:pt x="96" y="42"/>
                    <a:pt x="96" y="42"/>
                  </a:cubicBezTo>
                  <a:cubicBezTo>
                    <a:pt x="96" y="42"/>
                    <a:pt x="96" y="42"/>
                    <a:pt x="97" y="42"/>
                  </a:cubicBezTo>
                  <a:cubicBezTo>
                    <a:pt x="106" y="42"/>
                    <a:pt x="106" y="42"/>
                    <a:pt x="106" y="42"/>
                  </a:cubicBezTo>
                  <a:cubicBezTo>
                    <a:pt x="106" y="42"/>
                    <a:pt x="106" y="42"/>
                    <a:pt x="106" y="42"/>
                  </a:cubicBezTo>
                  <a:cubicBezTo>
                    <a:pt x="106" y="42"/>
                    <a:pt x="106" y="42"/>
                    <a:pt x="106" y="42"/>
                  </a:cubicBezTo>
                  <a:cubicBezTo>
                    <a:pt x="105" y="42"/>
                    <a:pt x="105" y="42"/>
                    <a:pt x="105" y="42"/>
                  </a:cubicBezTo>
                  <a:cubicBezTo>
                    <a:pt x="104" y="41"/>
                    <a:pt x="104" y="41"/>
                    <a:pt x="103" y="39"/>
                  </a:cubicBezTo>
                  <a:cubicBezTo>
                    <a:pt x="103" y="37"/>
                    <a:pt x="102" y="37"/>
                    <a:pt x="102" y="36"/>
                  </a:cubicBezTo>
                  <a:cubicBezTo>
                    <a:pt x="102" y="35"/>
                    <a:pt x="102" y="35"/>
                    <a:pt x="102" y="35"/>
                  </a:cubicBezTo>
                  <a:cubicBezTo>
                    <a:pt x="102" y="34"/>
                    <a:pt x="102" y="34"/>
                    <a:pt x="101" y="33"/>
                  </a:cubicBezTo>
                  <a:cubicBezTo>
                    <a:pt x="101" y="33"/>
                    <a:pt x="101" y="33"/>
                    <a:pt x="101" y="33"/>
                  </a:cubicBezTo>
                  <a:cubicBezTo>
                    <a:pt x="101" y="33"/>
                    <a:pt x="101" y="33"/>
                    <a:pt x="101" y="32"/>
                  </a:cubicBezTo>
                  <a:cubicBezTo>
                    <a:pt x="100" y="32"/>
                    <a:pt x="100" y="32"/>
                    <a:pt x="99" y="32"/>
                  </a:cubicBezTo>
                  <a:cubicBezTo>
                    <a:pt x="99" y="32"/>
                    <a:pt x="99" y="32"/>
                    <a:pt x="99" y="32"/>
                  </a:cubicBezTo>
                  <a:cubicBezTo>
                    <a:pt x="97" y="32"/>
                    <a:pt x="97" y="31"/>
                    <a:pt x="96" y="30"/>
                  </a:cubicBezTo>
                  <a:cubicBezTo>
                    <a:pt x="95" y="29"/>
                    <a:pt x="95" y="29"/>
                    <a:pt x="95" y="29"/>
                  </a:cubicBezTo>
                  <a:cubicBezTo>
                    <a:pt x="92" y="27"/>
                    <a:pt x="92" y="27"/>
                    <a:pt x="92" y="27"/>
                  </a:cubicBezTo>
                  <a:cubicBezTo>
                    <a:pt x="92" y="27"/>
                    <a:pt x="92" y="27"/>
                    <a:pt x="92" y="26"/>
                  </a:cubicBezTo>
                  <a:cubicBezTo>
                    <a:pt x="90" y="23"/>
                    <a:pt x="90" y="23"/>
                    <a:pt x="90" y="23"/>
                  </a:cubicBezTo>
                  <a:cubicBezTo>
                    <a:pt x="90" y="22"/>
                    <a:pt x="90" y="22"/>
                    <a:pt x="90" y="21"/>
                  </a:cubicBezTo>
                  <a:cubicBezTo>
                    <a:pt x="90" y="21"/>
                    <a:pt x="90" y="21"/>
                    <a:pt x="90" y="21"/>
                  </a:cubicBezTo>
                  <a:cubicBezTo>
                    <a:pt x="90" y="21"/>
                    <a:pt x="91" y="21"/>
                    <a:pt x="90" y="20"/>
                  </a:cubicBezTo>
                  <a:cubicBezTo>
                    <a:pt x="90" y="20"/>
                    <a:pt x="90" y="19"/>
                    <a:pt x="90" y="18"/>
                  </a:cubicBezTo>
                  <a:cubicBezTo>
                    <a:pt x="90" y="13"/>
                    <a:pt x="90" y="13"/>
                    <a:pt x="90" y="13"/>
                  </a:cubicBezTo>
                  <a:cubicBezTo>
                    <a:pt x="90" y="13"/>
                    <a:pt x="90" y="13"/>
                    <a:pt x="90" y="13"/>
                  </a:cubicBezTo>
                  <a:cubicBezTo>
                    <a:pt x="85" y="12"/>
                    <a:pt x="85" y="12"/>
                    <a:pt x="85" y="12"/>
                  </a:cubicBezTo>
                  <a:cubicBezTo>
                    <a:pt x="79" y="10"/>
                    <a:pt x="79" y="10"/>
                    <a:pt x="79" y="10"/>
                  </a:cubicBezTo>
                  <a:cubicBezTo>
                    <a:pt x="67" y="6"/>
                    <a:pt x="67" y="6"/>
                    <a:pt x="67" y="6"/>
                  </a:cubicBezTo>
                  <a:cubicBezTo>
                    <a:pt x="61" y="3"/>
                    <a:pt x="61" y="3"/>
                    <a:pt x="61" y="3"/>
                  </a:cubicBezTo>
                  <a:cubicBezTo>
                    <a:pt x="60" y="3"/>
                    <a:pt x="60" y="3"/>
                    <a:pt x="60" y="3"/>
                  </a:cubicBezTo>
                  <a:cubicBezTo>
                    <a:pt x="59" y="2"/>
                    <a:pt x="59" y="2"/>
                    <a:pt x="59" y="2"/>
                  </a:cubicBezTo>
                  <a:cubicBezTo>
                    <a:pt x="59" y="1"/>
                    <a:pt x="59" y="1"/>
                    <a:pt x="59" y="1"/>
                  </a:cubicBezTo>
                  <a:cubicBezTo>
                    <a:pt x="58" y="1"/>
                    <a:pt x="58" y="1"/>
                    <a:pt x="58" y="1"/>
                  </a:cubicBezTo>
                  <a:cubicBezTo>
                    <a:pt x="51" y="0"/>
                    <a:pt x="51" y="0"/>
                    <a:pt x="51" y="0"/>
                  </a:cubicBezTo>
                  <a:cubicBezTo>
                    <a:pt x="49" y="0"/>
                    <a:pt x="49" y="0"/>
                    <a:pt x="49" y="0"/>
                  </a:cubicBezTo>
                  <a:cubicBezTo>
                    <a:pt x="36" y="4"/>
                    <a:pt x="36" y="4"/>
                    <a:pt x="36" y="4"/>
                  </a:cubicBezTo>
                  <a:cubicBezTo>
                    <a:pt x="31" y="6"/>
                    <a:pt x="31" y="6"/>
                    <a:pt x="31" y="6"/>
                  </a:cubicBezTo>
                  <a:cubicBezTo>
                    <a:pt x="30" y="6"/>
                    <a:pt x="30" y="6"/>
                    <a:pt x="30" y="6"/>
                  </a:cubicBezTo>
                  <a:cubicBezTo>
                    <a:pt x="23" y="15"/>
                    <a:pt x="23" y="15"/>
                    <a:pt x="23" y="15"/>
                  </a:cubicBezTo>
                  <a:cubicBezTo>
                    <a:pt x="16" y="15"/>
                    <a:pt x="16" y="15"/>
                    <a:pt x="16" y="15"/>
                  </a:cubicBezTo>
                  <a:cubicBezTo>
                    <a:pt x="11" y="15"/>
                    <a:pt x="11" y="15"/>
                    <a:pt x="11" y="15"/>
                  </a:cubicBezTo>
                  <a:cubicBezTo>
                    <a:pt x="9" y="15"/>
                    <a:pt x="9" y="15"/>
                    <a:pt x="9" y="15"/>
                  </a:cubicBezTo>
                  <a:cubicBezTo>
                    <a:pt x="5" y="16"/>
                    <a:pt x="5" y="16"/>
                    <a:pt x="5" y="16"/>
                  </a:cubicBezTo>
                  <a:cubicBezTo>
                    <a:pt x="4" y="17"/>
                    <a:pt x="4" y="17"/>
                    <a:pt x="4" y="17"/>
                  </a:cubicBezTo>
                  <a:cubicBezTo>
                    <a:pt x="4" y="17"/>
                    <a:pt x="4" y="17"/>
                    <a:pt x="4" y="17"/>
                  </a:cubicBezTo>
                  <a:cubicBezTo>
                    <a:pt x="0" y="21"/>
                    <a:pt x="0" y="21"/>
                    <a:pt x="0" y="21"/>
                  </a:cubicBezTo>
                  <a:cubicBezTo>
                    <a:pt x="3" y="18"/>
                    <a:pt x="3" y="18"/>
                    <a:pt x="3" y="18"/>
                  </a:cubicBezTo>
                  <a:cubicBezTo>
                    <a:pt x="4" y="18"/>
                    <a:pt x="4" y="19"/>
                    <a:pt x="4" y="19"/>
                  </a:cubicBezTo>
                  <a:close/>
                </a:path>
              </a:pathLst>
            </a:custGeom>
            <a:solidFill>
              <a:srgbClr val="959595"/>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58" name="Freeform 18"/>
            <p:cNvSpPr>
              <a:spLocks/>
            </p:cNvSpPr>
            <p:nvPr/>
          </p:nvSpPr>
          <p:spPr bwMode="auto">
            <a:xfrm>
              <a:off x="6626795" y="2293962"/>
              <a:ext cx="558800" cy="487363"/>
            </a:xfrm>
            <a:custGeom>
              <a:avLst/>
              <a:gdLst>
                <a:gd name="T0" fmla="*/ 234 w 250"/>
                <a:gd name="T1" fmla="*/ 117 h 219"/>
                <a:gd name="T2" fmla="*/ 226 w 250"/>
                <a:gd name="T3" fmla="*/ 108 h 219"/>
                <a:gd name="T4" fmla="*/ 218 w 250"/>
                <a:gd name="T5" fmla="*/ 112 h 219"/>
                <a:gd name="T6" fmla="*/ 210 w 250"/>
                <a:gd name="T7" fmla="*/ 96 h 219"/>
                <a:gd name="T8" fmla="*/ 224 w 250"/>
                <a:gd name="T9" fmla="*/ 86 h 219"/>
                <a:gd name="T10" fmla="*/ 227 w 250"/>
                <a:gd name="T11" fmla="*/ 82 h 219"/>
                <a:gd name="T12" fmla="*/ 227 w 250"/>
                <a:gd name="T13" fmla="*/ 71 h 219"/>
                <a:gd name="T14" fmla="*/ 214 w 250"/>
                <a:gd name="T15" fmla="*/ 67 h 219"/>
                <a:gd name="T16" fmla="*/ 203 w 250"/>
                <a:gd name="T17" fmla="*/ 54 h 219"/>
                <a:gd name="T18" fmla="*/ 192 w 250"/>
                <a:gd name="T19" fmla="*/ 42 h 219"/>
                <a:gd name="T20" fmla="*/ 199 w 250"/>
                <a:gd name="T21" fmla="*/ 30 h 219"/>
                <a:gd name="T22" fmla="*/ 196 w 250"/>
                <a:gd name="T23" fmla="*/ 15 h 219"/>
                <a:gd name="T24" fmla="*/ 188 w 250"/>
                <a:gd name="T25" fmla="*/ 12 h 219"/>
                <a:gd name="T26" fmla="*/ 174 w 250"/>
                <a:gd name="T27" fmla="*/ 11 h 219"/>
                <a:gd name="T28" fmla="*/ 166 w 250"/>
                <a:gd name="T29" fmla="*/ 5 h 219"/>
                <a:gd name="T30" fmla="*/ 162 w 250"/>
                <a:gd name="T31" fmla="*/ 0 h 219"/>
                <a:gd name="T32" fmla="*/ 153 w 250"/>
                <a:gd name="T33" fmla="*/ 4 h 219"/>
                <a:gd name="T34" fmla="*/ 142 w 250"/>
                <a:gd name="T35" fmla="*/ 3 h 219"/>
                <a:gd name="T36" fmla="*/ 131 w 250"/>
                <a:gd name="T37" fmla="*/ 3 h 219"/>
                <a:gd name="T38" fmla="*/ 125 w 250"/>
                <a:gd name="T39" fmla="*/ 5 h 219"/>
                <a:gd name="T40" fmla="*/ 119 w 250"/>
                <a:gd name="T41" fmla="*/ 8 h 219"/>
                <a:gd name="T42" fmla="*/ 105 w 250"/>
                <a:gd name="T43" fmla="*/ 10 h 219"/>
                <a:gd name="T44" fmla="*/ 87 w 250"/>
                <a:gd name="T45" fmla="*/ 16 h 219"/>
                <a:gd name="T46" fmla="*/ 74 w 250"/>
                <a:gd name="T47" fmla="*/ 25 h 219"/>
                <a:gd name="T48" fmla="*/ 68 w 250"/>
                <a:gd name="T49" fmla="*/ 36 h 219"/>
                <a:gd name="T50" fmla="*/ 68 w 250"/>
                <a:gd name="T51" fmla="*/ 46 h 219"/>
                <a:gd name="T52" fmla="*/ 59 w 250"/>
                <a:gd name="T53" fmla="*/ 54 h 219"/>
                <a:gd name="T54" fmla="*/ 46 w 250"/>
                <a:gd name="T55" fmla="*/ 53 h 219"/>
                <a:gd name="T56" fmla="*/ 40 w 250"/>
                <a:gd name="T57" fmla="*/ 60 h 219"/>
                <a:gd name="T58" fmla="*/ 40 w 250"/>
                <a:gd name="T59" fmla="*/ 72 h 219"/>
                <a:gd name="T60" fmla="*/ 36 w 250"/>
                <a:gd name="T61" fmla="*/ 80 h 219"/>
                <a:gd name="T62" fmla="*/ 24 w 250"/>
                <a:gd name="T63" fmla="*/ 85 h 219"/>
                <a:gd name="T64" fmla="*/ 40 w 250"/>
                <a:gd name="T65" fmla="*/ 86 h 219"/>
                <a:gd name="T66" fmla="*/ 48 w 250"/>
                <a:gd name="T67" fmla="*/ 104 h 219"/>
                <a:gd name="T68" fmla="*/ 32 w 250"/>
                <a:gd name="T69" fmla="*/ 110 h 219"/>
                <a:gd name="T70" fmla="*/ 30 w 250"/>
                <a:gd name="T71" fmla="*/ 119 h 219"/>
                <a:gd name="T72" fmla="*/ 31 w 250"/>
                <a:gd name="T73" fmla="*/ 130 h 219"/>
                <a:gd name="T74" fmla="*/ 17 w 250"/>
                <a:gd name="T75" fmla="*/ 138 h 219"/>
                <a:gd name="T76" fmla="*/ 6 w 250"/>
                <a:gd name="T77" fmla="*/ 148 h 219"/>
                <a:gd name="T78" fmla="*/ 0 w 250"/>
                <a:gd name="T79" fmla="*/ 155 h 219"/>
                <a:gd name="T80" fmla="*/ 10 w 250"/>
                <a:gd name="T81" fmla="*/ 163 h 219"/>
                <a:gd name="T82" fmla="*/ 21 w 250"/>
                <a:gd name="T83" fmla="*/ 166 h 219"/>
                <a:gd name="T84" fmla="*/ 33 w 250"/>
                <a:gd name="T85" fmla="*/ 174 h 219"/>
                <a:gd name="T86" fmla="*/ 43 w 250"/>
                <a:gd name="T87" fmla="*/ 178 h 219"/>
                <a:gd name="T88" fmla="*/ 49 w 250"/>
                <a:gd name="T89" fmla="*/ 189 h 219"/>
                <a:gd name="T90" fmla="*/ 53 w 250"/>
                <a:gd name="T91" fmla="*/ 202 h 219"/>
                <a:gd name="T92" fmla="*/ 69 w 250"/>
                <a:gd name="T93" fmla="*/ 213 h 219"/>
                <a:gd name="T94" fmla="*/ 87 w 250"/>
                <a:gd name="T95" fmla="*/ 212 h 219"/>
                <a:gd name="T96" fmla="*/ 112 w 250"/>
                <a:gd name="T97" fmla="*/ 213 h 219"/>
                <a:gd name="T98" fmla="*/ 125 w 250"/>
                <a:gd name="T99" fmla="*/ 217 h 219"/>
                <a:gd name="T100" fmla="*/ 138 w 250"/>
                <a:gd name="T101" fmla="*/ 211 h 219"/>
                <a:gd name="T102" fmla="*/ 143 w 250"/>
                <a:gd name="T103" fmla="*/ 187 h 219"/>
                <a:gd name="T104" fmla="*/ 156 w 250"/>
                <a:gd name="T105" fmla="*/ 177 h 219"/>
                <a:gd name="T106" fmla="*/ 169 w 250"/>
                <a:gd name="T107" fmla="*/ 181 h 219"/>
                <a:gd name="T108" fmla="*/ 175 w 250"/>
                <a:gd name="T109" fmla="*/ 184 h 219"/>
                <a:gd name="T110" fmla="*/ 177 w 250"/>
                <a:gd name="T111" fmla="*/ 171 h 219"/>
                <a:gd name="T112" fmla="*/ 187 w 250"/>
                <a:gd name="T113" fmla="*/ 166 h 219"/>
                <a:gd name="T114" fmla="*/ 205 w 250"/>
                <a:gd name="T115" fmla="*/ 166 h 219"/>
                <a:gd name="T116" fmla="*/ 220 w 250"/>
                <a:gd name="T117" fmla="*/ 157 h 219"/>
                <a:gd name="T118" fmla="*/ 221 w 250"/>
                <a:gd name="T119" fmla="*/ 152 h 219"/>
                <a:gd name="T120" fmla="*/ 213 w 250"/>
                <a:gd name="T121" fmla="*/ 148 h 219"/>
                <a:gd name="T122" fmla="*/ 229 w 250"/>
                <a:gd name="T123" fmla="*/ 14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0" h="219">
                  <a:moveTo>
                    <a:pt x="246" y="120"/>
                  </a:moveTo>
                  <a:cubicBezTo>
                    <a:pt x="245" y="120"/>
                    <a:pt x="245" y="119"/>
                    <a:pt x="244" y="119"/>
                  </a:cubicBezTo>
                  <a:cubicBezTo>
                    <a:pt x="244" y="119"/>
                    <a:pt x="244" y="119"/>
                    <a:pt x="244" y="119"/>
                  </a:cubicBezTo>
                  <a:cubicBezTo>
                    <a:pt x="242" y="120"/>
                    <a:pt x="240" y="119"/>
                    <a:pt x="240" y="118"/>
                  </a:cubicBezTo>
                  <a:cubicBezTo>
                    <a:pt x="239" y="118"/>
                    <a:pt x="239" y="117"/>
                    <a:pt x="239" y="117"/>
                  </a:cubicBezTo>
                  <a:cubicBezTo>
                    <a:pt x="236" y="117"/>
                    <a:pt x="234" y="117"/>
                    <a:pt x="234" y="117"/>
                  </a:cubicBezTo>
                  <a:cubicBezTo>
                    <a:pt x="233" y="117"/>
                    <a:pt x="233" y="117"/>
                    <a:pt x="233" y="117"/>
                  </a:cubicBezTo>
                  <a:cubicBezTo>
                    <a:pt x="232" y="116"/>
                    <a:pt x="230" y="115"/>
                    <a:pt x="230" y="113"/>
                  </a:cubicBezTo>
                  <a:cubicBezTo>
                    <a:pt x="229" y="113"/>
                    <a:pt x="229" y="113"/>
                    <a:pt x="229" y="113"/>
                  </a:cubicBezTo>
                  <a:cubicBezTo>
                    <a:pt x="228" y="112"/>
                    <a:pt x="228" y="111"/>
                    <a:pt x="227" y="111"/>
                  </a:cubicBezTo>
                  <a:cubicBezTo>
                    <a:pt x="227" y="110"/>
                    <a:pt x="227" y="109"/>
                    <a:pt x="227" y="109"/>
                  </a:cubicBezTo>
                  <a:cubicBezTo>
                    <a:pt x="227" y="109"/>
                    <a:pt x="227" y="109"/>
                    <a:pt x="226" y="108"/>
                  </a:cubicBezTo>
                  <a:cubicBezTo>
                    <a:pt x="224" y="107"/>
                    <a:pt x="224" y="107"/>
                    <a:pt x="224" y="107"/>
                  </a:cubicBezTo>
                  <a:cubicBezTo>
                    <a:pt x="221" y="106"/>
                    <a:pt x="221" y="106"/>
                    <a:pt x="221" y="106"/>
                  </a:cubicBezTo>
                  <a:cubicBezTo>
                    <a:pt x="220" y="109"/>
                    <a:pt x="220" y="109"/>
                    <a:pt x="220" y="109"/>
                  </a:cubicBezTo>
                  <a:cubicBezTo>
                    <a:pt x="220" y="109"/>
                    <a:pt x="220" y="109"/>
                    <a:pt x="220" y="109"/>
                  </a:cubicBezTo>
                  <a:cubicBezTo>
                    <a:pt x="220" y="110"/>
                    <a:pt x="220" y="110"/>
                    <a:pt x="220" y="110"/>
                  </a:cubicBezTo>
                  <a:cubicBezTo>
                    <a:pt x="219" y="110"/>
                    <a:pt x="219" y="111"/>
                    <a:pt x="218" y="112"/>
                  </a:cubicBezTo>
                  <a:cubicBezTo>
                    <a:pt x="216" y="112"/>
                    <a:pt x="215" y="111"/>
                    <a:pt x="214" y="110"/>
                  </a:cubicBezTo>
                  <a:cubicBezTo>
                    <a:pt x="212" y="109"/>
                    <a:pt x="210" y="108"/>
                    <a:pt x="209" y="108"/>
                  </a:cubicBezTo>
                  <a:cubicBezTo>
                    <a:pt x="209" y="108"/>
                    <a:pt x="208" y="108"/>
                    <a:pt x="207" y="108"/>
                  </a:cubicBezTo>
                  <a:cubicBezTo>
                    <a:pt x="205" y="107"/>
                    <a:pt x="206" y="105"/>
                    <a:pt x="207" y="103"/>
                  </a:cubicBezTo>
                  <a:cubicBezTo>
                    <a:pt x="208" y="99"/>
                    <a:pt x="208" y="99"/>
                    <a:pt x="208" y="99"/>
                  </a:cubicBezTo>
                  <a:cubicBezTo>
                    <a:pt x="208" y="98"/>
                    <a:pt x="209" y="97"/>
                    <a:pt x="210" y="96"/>
                  </a:cubicBezTo>
                  <a:cubicBezTo>
                    <a:pt x="211" y="95"/>
                    <a:pt x="211" y="95"/>
                    <a:pt x="211" y="95"/>
                  </a:cubicBezTo>
                  <a:cubicBezTo>
                    <a:pt x="211" y="94"/>
                    <a:pt x="212" y="93"/>
                    <a:pt x="214" y="92"/>
                  </a:cubicBezTo>
                  <a:cubicBezTo>
                    <a:pt x="217" y="90"/>
                    <a:pt x="218" y="89"/>
                    <a:pt x="218" y="89"/>
                  </a:cubicBezTo>
                  <a:cubicBezTo>
                    <a:pt x="219" y="89"/>
                    <a:pt x="219" y="89"/>
                    <a:pt x="220" y="89"/>
                  </a:cubicBezTo>
                  <a:cubicBezTo>
                    <a:pt x="220" y="89"/>
                    <a:pt x="220" y="89"/>
                    <a:pt x="221" y="89"/>
                  </a:cubicBezTo>
                  <a:cubicBezTo>
                    <a:pt x="222" y="88"/>
                    <a:pt x="224" y="86"/>
                    <a:pt x="224" y="86"/>
                  </a:cubicBezTo>
                  <a:cubicBezTo>
                    <a:pt x="226" y="85"/>
                    <a:pt x="226" y="85"/>
                    <a:pt x="226" y="85"/>
                  </a:cubicBezTo>
                  <a:cubicBezTo>
                    <a:pt x="226" y="85"/>
                    <a:pt x="226" y="85"/>
                    <a:pt x="226" y="85"/>
                  </a:cubicBezTo>
                  <a:cubicBezTo>
                    <a:pt x="227" y="85"/>
                    <a:pt x="227" y="84"/>
                    <a:pt x="227" y="84"/>
                  </a:cubicBezTo>
                  <a:cubicBezTo>
                    <a:pt x="227" y="84"/>
                    <a:pt x="227" y="84"/>
                    <a:pt x="227" y="84"/>
                  </a:cubicBezTo>
                  <a:cubicBezTo>
                    <a:pt x="227" y="83"/>
                    <a:pt x="227" y="83"/>
                    <a:pt x="227" y="83"/>
                  </a:cubicBezTo>
                  <a:cubicBezTo>
                    <a:pt x="227" y="82"/>
                    <a:pt x="227" y="82"/>
                    <a:pt x="227" y="82"/>
                  </a:cubicBezTo>
                  <a:cubicBezTo>
                    <a:pt x="222" y="77"/>
                    <a:pt x="222" y="77"/>
                    <a:pt x="222" y="77"/>
                  </a:cubicBezTo>
                  <a:cubicBezTo>
                    <a:pt x="222" y="76"/>
                    <a:pt x="221" y="76"/>
                    <a:pt x="222" y="75"/>
                  </a:cubicBezTo>
                  <a:cubicBezTo>
                    <a:pt x="222" y="73"/>
                    <a:pt x="222" y="73"/>
                    <a:pt x="222" y="73"/>
                  </a:cubicBezTo>
                  <a:cubicBezTo>
                    <a:pt x="222" y="72"/>
                    <a:pt x="223" y="72"/>
                    <a:pt x="224" y="72"/>
                  </a:cubicBezTo>
                  <a:cubicBezTo>
                    <a:pt x="226" y="72"/>
                    <a:pt x="226" y="72"/>
                    <a:pt x="226" y="72"/>
                  </a:cubicBezTo>
                  <a:cubicBezTo>
                    <a:pt x="227" y="71"/>
                    <a:pt x="227" y="71"/>
                    <a:pt x="227" y="71"/>
                  </a:cubicBezTo>
                  <a:cubicBezTo>
                    <a:pt x="227" y="71"/>
                    <a:pt x="227" y="71"/>
                    <a:pt x="227" y="71"/>
                  </a:cubicBezTo>
                  <a:cubicBezTo>
                    <a:pt x="227" y="70"/>
                    <a:pt x="227" y="70"/>
                    <a:pt x="227" y="70"/>
                  </a:cubicBezTo>
                  <a:cubicBezTo>
                    <a:pt x="218" y="70"/>
                    <a:pt x="218" y="70"/>
                    <a:pt x="218" y="70"/>
                  </a:cubicBezTo>
                  <a:cubicBezTo>
                    <a:pt x="217" y="70"/>
                    <a:pt x="216" y="69"/>
                    <a:pt x="216" y="68"/>
                  </a:cubicBezTo>
                  <a:cubicBezTo>
                    <a:pt x="216" y="68"/>
                    <a:pt x="216" y="68"/>
                    <a:pt x="216" y="68"/>
                  </a:cubicBezTo>
                  <a:cubicBezTo>
                    <a:pt x="215" y="68"/>
                    <a:pt x="215" y="68"/>
                    <a:pt x="214" y="67"/>
                  </a:cubicBezTo>
                  <a:cubicBezTo>
                    <a:pt x="210" y="67"/>
                    <a:pt x="210" y="67"/>
                    <a:pt x="210" y="67"/>
                  </a:cubicBezTo>
                  <a:cubicBezTo>
                    <a:pt x="210" y="67"/>
                    <a:pt x="209" y="67"/>
                    <a:pt x="209" y="66"/>
                  </a:cubicBezTo>
                  <a:cubicBezTo>
                    <a:pt x="206" y="63"/>
                    <a:pt x="206" y="63"/>
                    <a:pt x="206" y="63"/>
                  </a:cubicBezTo>
                  <a:cubicBezTo>
                    <a:pt x="206" y="62"/>
                    <a:pt x="205" y="61"/>
                    <a:pt x="205" y="60"/>
                  </a:cubicBezTo>
                  <a:cubicBezTo>
                    <a:pt x="205" y="59"/>
                    <a:pt x="204" y="58"/>
                    <a:pt x="204" y="57"/>
                  </a:cubicBezTo>
                  <a:cubicBezTo>
                    <a:pt x="203" y="56"/>
                    <a:pt x="203" y="55"/>
                    <a:pt x="203" y="54"/>
                  </a:cubicBezTo>
                  <a:cubicBezTo>
                    <a:pt x="203" y="54"/>
                    <a:pt x="203" y="54"/>
                    <a:pt x="203" y="53"/>
                  </a:cubicBezTo>
                  <a:cubicBezTo>
                    <a:pt x="202" y="53"/>
                    <a:pt x="202" y="53"/>
                    <a:pt x="202" y="52"/>
                  </a:cubicBezTo>
                  <a:cubicBezTo>
                    <a:pt x="199" y="50"/>
                    <a:pt x="199" y="50"/>
                    <a:pt x="199" y="50"/>
                  </a:cubicBezTo>
                  <a:cubicBezTo>
                    <a:pt x="199" y="50"/>
                    <a:pt x="198" y="49"/>
                    <a:pt x="197" y="48"/>
                  </a:cubicBezTo>
                  <a:cubicBezTo>
                    <a:pt x="196" y="47"/>
                    <a:pt x="195" y="45"/>
                    <a:pt x="194" y="43"/>
                  </a:cubicBezTo>
                  <a:cubicBezTo>
                    <a:pt x="193" y="43"/>
                    <a:pt x="192" y="43"/>
                    <a:pt x="192" y="42"/>
                  </a:cubicBezTo>
                  <a:cubicBezTo>
                    <a:pt x="191" y="40"/>
                    <a:pt x="193" y="38"/>
                    <a:pt x="193" y="38"/>
                  </a:cubicBezTo>
                  <a:cubicBezTo>
                    <a:pt x="194" y="37"/>
                    <a:pt x="195" y="36"/>
                    <a:pt x="196" y="36"/>
                  </a:cubicBezTo>
                  <a:cubicBezTo>
                    <a:pt x="196" y="36"/>
                    <a:pt x="196" y="36"/>
                    <a:pt x="196" y="36"/>
                  </a:cubicBezTo>
                  <a:cubicBezTo>
                    <a:pt x="197" y="32"/>
                    <a:pt x="197" y="32"/>
                    <a:pt x="197" y="32"/>
                  </a:cubicBezTo>
                  <a:cubicBezTo>
                    <a:pt x="198" y="32"/>
                    <a:pt x="198" y="32"/>
                    <a:pt x="198" y="32"/>
                  </a:cubicBezTo>
                  <a:cubicBezTo>
                    <a:pt x="199" y="31"/>
                    <a:pt x="199" y="31"/>
                    <a:pt x="199" y="30"/>
                  </a:cubicBezTo>
                  <a:cubicBezTo>
                    <a:pt x="200" y="27"/>
                    <a:pt x="200" y="27"/>
                    <a:pt x="200" y="27"/>
                  </a:cubicBezTo>
                  <a:cubicBezTo>
                    <a:pt x="200" y="27"/>
                    <a:pt x="200" y="27"/>
                    <a:pt x="200" y="27"/>
                  </a:cubicBezTo>
                  <a:cubicBezTo>
                    <a:pt x="200" y="27"/>
                    <a:pt x="200" y="27"/>
                    <a:pt x="200" y="26"/>
                  </a:cubicBezTo>
                  <a:cubicBezTo>
                    <a:pt x="198" y="21"/>
                    <a:pt x="198" y="21"/>
                    <a:pt x="198" y="21"/>
                  </a:cubicBezTo>
                  <a:cubicBezTo>
                    <a:pt x="197" y="20"/>
                    <a:pt x="197" y="19"/>
                    <a:pt x="197" y="17"/>
                  </a:cubicBezTo>
                  <a:cubicBezTo>
                    <a:pt x="197" y="16"/>
                    <a:pt x="197" y="15"/>
                    <a:pt x="196" y="15"/>
                  </a:cubicBezTo>
                  <a:cubicBezTo>
                    <a:pt x="196" y="15"/>
                    <a:pt x="196" y="15"/>
                    <a:pt x="196" y="15"/>
                  </a:cubicBezTo>
                  <a:cubicBezTo>
                    <a:pt x="195" y="15"/>
                    <a:pt x="195" y="15"/>
                    <a:pt x="195" y="15"/>
                  </a:cubicBezTo>
                  <a:cubicBezTo>
                    <a:pt x="194" y="14"/>
                    <a:pt x="193" y="13"/>
                    <a:pt x="193" y="13"/>
                  </a:cubicBezTo>
                  <a:cubicBezTo>
                    <a:pt x="192" y="13"/>
                    <a:pt x="191" y="12"/>
                    <a:pt x="191" y="12"/>
                  </a:cubicBezTo>
                  <a:cubicBezTo>
                    <a:pt x="190" y="12"/>
                    <a:pt x="190" y="12"/>
                    <a:pt x="190" y="12"/>
                  </a:cubicBezTo>
                  <a:cubicBezTo>
                    <a:pt x="189" y="12"/>
                    <a:pt x="189" y="12"/>
                    <a:pt x="188" y="12"/>
                  </a:cubicBezTo>
                  <a:cubicBezTo>
                    <a:pt x="187" y="12"/>
                    <a:pt x="186" y="13"/>
                    <a:pt x="185" y="13"/>
                  </a:cubicBezTo>
                  <a:cubicBezTo>
                    <a:pt x="184" y="14"/>
                    <a:pt x="183" y="13"/>
                    <a:pt x="181" y="13"/>
                  </a:cubicBezTo>
                  <a:cubicBezTo>
                    <a:pt x="178" y="13"/>
                    <a:pt x="177" y="12"/>
                    <a:pt x="176" y="12"/>
                  </a:cubicBezTo>
                  <a:cubicBezTo>
                    <a:pt x="176" y="11"/>
                    <a:pt x="175" y="11"/>
                    <a:pt x="175" y="11"/>
                  </a:cubicBezTo>
                  <a:cubicBezTo>
                    <a:pt x="175" y="11"/>
                    <a:pt x="175" y="11"/>
                    <a:pt x="175" y="11"/>
                  </a:cubicBezTo>
                  <a:cubicBezTo>
                    <a:pt x="174" y="11"/>
                    <a:pt x="174" y="11"/>
                    <a:pt x="174" y="11"/>
                  </a:cubicBezTo>
                  <a:cubicBezTo>
                    <a:pt x="174" y="11"/>
                    <a:pt x="174" y="11"/>
                    <a:pt x="173" y="10"/>
                  </a:cubicBezTo>
                  <a:cubicBezTo>
                    <a:pt x="172" y="10"/>
                    <a:pt x="172" y="10"/>
                    <a:pt x="172" y="10"/>
                  </a:cubicBezTo>
                  <a:cubicBezTo>
                    <a:pt x="172" y="11"/>
                    <a:pt x="171" y="11"/>
                    <a:pt x="171" y="11"/>
                  </a:cubicBezTo>
                  <a:cubicBezTo>
                    <a:pt x="170" y="11"/>
                    <a:pt x="169" y="10"/>
                    <a:pt x="168" y="9"/>
                  </a:cubicBezTo>
                  <a:cubicBezTo>
                    <a:pt x="167" y="8"/>
                    <a:pt x="167" y="8"/>
                    <a:pt x="167" y="8"/>
                  </a:cubicBezTo>
                  <a:cubicBezTo>
                    <a:pt x="166" y="7"/>
                    <a:pt x="166" y="6"/>
                    <a:pt x="166" y="5"/>
                  </a:cubicBezTo>
                  <a:cubicBezTo>
                    <a:pt x="166" y="5"/>
                    <a:pt x="166" y="5"/>
                    <a:pt x="166" y="5"/>
                  </a:cubicBezTo>
                  <a:cubicBezTo>
                    <a:pt x="166" y="3"/>
                    <a:pt x="166" y="3"/>
                    <a:pt x="167" y="2"/>
                  </a:cubicBezTo>
                  <a:cubicBezTo>
                    <a:pt x="165" y="1"/>
                    <a:pt x="165" y="1"/>
                    <a:pt x="165" y="1"/>
                  </a:cubicBezTo>
                  <a:cubicBezTo>
                    <a:pt x="165" y="1"/>
                    <a:pt x="164" y="1"/>
                    <a:pt x="164" y="0"/>
                  </a:cubicBezTo>
                  <a:cubicBezTo>
                    <a:pt x="164" y="0"/>
                    <a:pt x="164" y="0"/>
                    <a:pt x="163" y="0"/>
                  </a:cubicBezTo>
                  <a:cubicBezTo>
                    <a:pt x="162" y="0"/>
                    <a:pt x="162" y="0"/>
                    <a:pt x="162" y="0"/>
                  </a:cubicBezTo>
                  <a:cubicBezTo>
                    <a:pt x="161" y="0"/>
                    <a:pt x="160" y="1"/>
                    <a:pt x="159" y="1"/>
                  </a:cubicBezTo>
                  <a:cubicBezTo>
                    <a:pt x="158" y="1"/>
                    <a:pt x="157" y="0"/>
                    <a:pt x="156" y="0"/>
                  </a:cubicBezTo>
                  <a:cubicBezTo>
                    <a:pt x="156" y="0"/>
                    <a:pt x="156" y="0"/>
                    <a:pt x="156" y="0"/>
                  </a:cubicBezTo>
                  <a:cubicBezTo>
                    <a:pt x="155" y="1"/>
                    <a:pt x="155" y="1"/>
                    <a:pt x="155" y="1"/>
                  </a:cubicBezTo>
                  <a:cubicBezTo>
                    <a:pt x="155" y="2"/>
                    <a:pt x="155" y="2"/>
                    <a:pt x="155" y="2"/>
                  </a:cubicBezTo>
                  <a:cubicBezTo>
                    <a:pt x="155" y="3"/>
                    <a:pt x="154" y="4"/>
                    <a:pt x="153" y="4"/>
                  </a:cubicBezTo>
                  <a:cubicBezTo>
                    <a:pt x="153" y="4"/>
                    <a:pt x="153" y="4"/>
                    <a:pt x="151" y="4"/>
                  </a:cubicBezTo>
                  <a:cubicBezTo>
                    <a:pt x="150" y="4"/>
                    <a:pt x="150" y="4"/>
                    <a:pt x="149" y="4"/>
                  </a:cubicBezTo>
                  <a:cubicBezTo>
                    <a:pt x="149" y="4"/>
                    <a:pt x="148" y="4"/>
                    <a:pt x="147" y="4"/>
                  </a:cubicBezTo>
                  <a:cubicBezTo>
                    <a:pt x="147" y="4"/>
                    <a:pt x="147" y="4"/>
                    <a:pt x="147" y="4"/>
                  </a:cubicBezTo>
                  <a:cubicBezTo>
                    <a:pt x="146" y="5"/>
                    <a:pt x="144" y="5"/>
                    <a:pt x="143" y="4"/>
                  </a:cubicBezTo>
                  <a:cubicBezTo>
                    <a:pt x="142" y="3"/>
                    <a:pt x="142" y="3"/>
                    <a:pt x="142" y="3"/>
                  </a:cubicBezTo>
                  <a:cubicBezTo>
                    <a:pt x="140" y="2"/>
                    <a:pt x="140" y="2"/>
                    <a:pt x="140" y="2"/>
                  </a:cubicBezTo>
                  <a:cubicBezTo>
                    <a:pt x="136" y="2"/>
                    <a:pt x="136" y="2"/>
                    <a:pt x="136" y="2"/>
                  </a:cubicBezTo>
                  <a:cubicBezTo>
                    <a:pt x="135" y="4"/>
                    <a:pt x="135" y="4"/>
                    <a:pt x="135" y="4"/>
                  </a:cubicBezTo>
                  <a:cubicBezTo>
                    <a:pt x="134" y="4"/>
                    <a:pt x="134" y="4"/>
                    <a:pt x="133" y="4"/>
                  </a:cubicBezTo>
                  <a:cubicBezTo>
                    <a:pt x="133" y="4"/>
                    <a:pt x="132" y="4"/>
                    <a:pt x="132" y="3"/>
                  </a:cubicBezTo>
                  <a:cubicBezTo>
                    <a:pt x="131" y="3"/>
                    <a:pt x="131" y="3"/>
                    <a:pt x="131" y="3"/>
                  </a:cubicBezTo>
                  <a:cubicBezTo>
                    <a:pt x="130" y="3"/>
                    <a:pt x="130" y="3"/>
                    <a:pt x="130" y="3"/>
                  </a:cubicBezTo>
                  <a:cubicBezTo>
                    <a:pt x="130" y="3"/>
                    <a:pt x="129" y="3"/>
                    <a:pt x="129" y="2"/>
                  </a:cubicBezTo>
                  <a:cubicBezTo>
                    <a:pt x="128" y="2"/>
                    <a:pt x="128" y="2"/>
                    <a:pt x="128" y="2"/>
                  </a:cubicBezTo>
                  <a:cubicBezTo>
                    <a:pt x="128" y="2"/>
                    <a:pt x="128" y="3"/>
                    <a:pt x="127" y="3"/>
                  </a:cubicBezTo>
                  <a:cubicBezTo>
                    <a:pt x="127" y="3"/>
                    <a:pt x="126" y="5"/>
                    <a:pt x="125" y="5"/>
                  </a:cubicBezTo>
                  <a:cubicBezTo>
                    <a:pt x="125" y="5"/>
                    <a:pt x="125" y="5"/>
                    <a:pt x="125" y="5"/>
                  </a:cubicBezTo>
                  <a:cubicBezTo>
                    <a:pt x="124" y="5"/>
                    <a:pt x="123" y="5"/>
                    <a:pt x="122" y="3"/>
                  </a:cubicBezTo>
                  <a:cubicBezTo>
                    <a:pt x="122" y="3"/>
                    <a:pt x="121" y="3"/>
                    <a:pt x="121" y="2"/>
                  </a:cubicBezTo>
                  <a:cubicBezTo>
                    <a:pt x="120" y="2"/>
                    <a:pt x="120" y="2"/>
                    <a:pt x="120" y="2"/>
                  </a:cubicBezTo>
                  <a:cubicBezTo>
                    <a:pt x="120" y="2"/>
                    <a:pt x="120" y="2"/>
                    <a:pt x="119" y="2"/>
                  </a:cubicBezTo>
                  <a:cubicBezTo>
                    <a:pt x="119" y="6"/>
                    <a:pt x="119" y="6"/>
                    <a:pt x="119" y="6"/>
                  </a:cubicBezTo>
                  <a:cubicBezTo>
                    <a:pt x="119" y="7"/>
                    <a:pt x="119" y="7"/>
                    <a:pt x="119" y="8"/>
                  </a:cubicBezTo>
                  <a:cubicBezTo>
                    <a:pt x="117" y="9"/>
                    <a:pt x="117" y="9"/>
                    <a:pt x="117" y="9"/>
                  </a:cubicBezTo>
                  <a:cubicBezTo>
                    <a:pt x="116" y="9"/>
                    <a:pt x="116" y="10"/>
                    <a:pt x="116" y="10"/>
                  </a:cubicBezTo>
                  <a:cubicBezTo>
                    <a:pt x="113" y="10"/>
                    <a:pt x="113" y="10"/>
                    <a:pt x="113" y="10"/>
                  </a:cubicBezTo>
                  <a:cubicBezTo>
                    <a:pt x="112" y="9"/>
                    <a:pt x="112" y="9"/>
                    <a:pt x="112" y="9"/>
                  </a:cubicBezTo>
                  <a:cubicBezTo>
                    <a:pt x="111" y="10"/>
                    <a:pt x="109" y="10"/>
                    <a:pt x="107" y="9"/>
                  </a:cubicBezTo>
                  <a:cubicBezTo>
                    <a:pt x="106" y="9"/>
                    <a:pt x="105" y="9"/>
                    <a:pt x="105" y="10"/>
                  </a:cubicBezTo>
                  <a:cubicBezTo>
                    <a:pt x="104" y="11"/>
                    <a:pt x="104" y="11"/>
                    <a:pt x="104" y="11"/>
                  </a:cubicBezTo>
                  <a:cubicBezTo>
                    <a:pt x="103" y="11"/>
                    <a:pt x="103" y="11"/>
                    <a:pt x="102" y="11"/>
                  </a:cubicBezTo>
                  <a:cubicBezTo>
                    <a:pt x="91" y="11"/>
                    <a:pt x="91" y="11"/>
                    <a:pt x="91" y="11"/>
                  </a:cubicBezTo>
                  <a:cubicBezTo>
                    <a:pt x="90" y="11"/>
                    <a:pt x="89" y="10"/>
                    <a:pt x="89" y="9"/>
                  </a:cubicBezTo>
                  <a:cubicBezTo>
                    <a:pt x="89" y="9"/>
                    <a:pt x="89" y="9"/>
                    <a:pt x="89" y="9"/>
                  </a:cubicBezTo>
                  <a:cubicBezTo>
                    <a:pt x="87" y="16"/>
                    <a:pt x="87" y="16"/>
                    <a:pt x="87" y="16"/>
                  </a:cubicBezTo>
                  <a:cubicBezTo>
                    <a:pt x="87" y="17"/>
                    <a:pt x="87" y="18"/>
                    <a:pt x="87" y="18"/>
                  </a:cubicBezTo>
                  <a:cubicBezTo>
                    <a:pt x="86" y="20"/>
                    <a:pt x="85" y="22"/>
                    <a:pt x="83" y="22"/>
                  </a:cubicBezTo>
                  <a:cubicBezTo>
                    <a:pt x="80" y="23"/>
                    <a:pt x="78" y="24"/>
                    <a:pt x="78" y="24"/>
                  </a:cubicBezTo>
                  <a:cubicBezTo>
                    <a:pt x="77" y="24"/>
                    <a:pt x="77" y="24"/>
                    <a:pt x="77" y="24"/>
                  </a:cubicBezTo>
                  <a:cubicBezTo>
                    <a:pt x="75" y="24"/>
                    <a:pt x="75" y="24"/>
                    <a:pt x="75" y="24"/>
                  </a:cubicBezTo>
                  <a:cubicBezTo>
                    <a:pt x="74" y="25"/>
                    <a:pt x="74" y="25"/>
                    <a:pt x="74" y="25"/>
                  </a:cubicBezTo>
                  <a:cubicBezTo>
                    <a:pt x="73" y="26"/>
                    <a:pt x="72" y="27"/>
                    <a:pt x="72" y="28"/>
                  </a:cubicBezTo>
                  <a:cubicBezTo>
                    <a:pt x="72" y="29"/>
                    <a:pt x="72" y="29"/>
                    <a:pt x="72" y="29"/>
                  </a:cubicBezTo>
                  <a:cubicBezTo>
                    <a:pt x="73" y="30"/>
                    <a:pt x="73" y="30"/>
                    <a:pt x="73" y="30"/>
                  </a:cubicBezTo>
                  <a:cubicBezTo>
                    <a:pt x="73" y="31"/>
                    <a:pt x="72" y="32"/>
                    <a:pt x="71" y="32"/>
                  </a:cubicBezTo>
                  <a:cubicBezTo>
                    <a:pt x="70" y="33"/>
                    <a:pt x="70" y="33"/>
                    <a:pt x="70" y="33"/>
                  </a:cubicBezTo>
                  <a:cubicBezTo>
                    <a:pt x="70" y="34"/>
                    <a:pt x="70" y="35"/>
                    <a:pt x="68" y="36"/>
                  </a:cubicBezTo>
                  <a:cubicBezTo>
                    <a:pt x="67" y="37"/>
                    <a:pt x="67" y="38"/>
                    <a:pt x="66" y="38"/>
                  </a:cubicBezTo>
                  <a:cubicBezTo>
                    <a:pt x="66" y="40"/>
                    <a:pt x="66" y="40"/>
                    <a:pt x="66" y="40"/>
                  </a:cubicBezTo>
                  <a:cubicBezTo>
                    <a:pt x="67" y="42"/>
                    <a:pt x="67" y="42"/>
                    <a:pt x="67" y="42"/>
                  </a:cubicBezTo>
                  <a:cubicBezTo>
                    <a:pt x="68" y="42"/>
                    <a:pt x="68" y="42"/>
                    <a:pt x="68" y="43"/>
                  </a:cubicBezTo>
                  <a:cubicBezTo>
                    <a:pt x="69" y="43"/>
                    <a:pt x="69" y="45"/>
                    <a:pt x="69" y="45"/>
                  </a:cubicBezTo>
                  <a:cubicBezTo>
                    <a:pt x="68" y="46"/>
                    <a:pt x="68" y="46"/>
                    <a:pt x="68" y="46"/>
                  </a:cubicBezTo>
                  <a:cubicBezTo>
                    <a:pt x="68" y="47"/>
                    <a:pt x="68" y="47"/>
                    <a:pt x="68" y="48"/>
                  </a:cubicBezTo>
                  <a:cubicBezTo>
                    <a:pt x="67" y="52"/>
                    <a:pt x="67" y="52"/>
                    <a:pt x="67" y="52"/>
                  </a:cubicBezTo>
                  <a:cubicBezTo>
                    <a:pt x="66" y="54"/>
                    <a:pt x="66" y="56"/>
                    <a:pt x="64" y="55"/>
                  </a:cubicBezTo>
                  <a:cubicBezTo>
                    <a:pt x="64" y="55"/>
                    <a:pt x="64" y="55"/>
                    <a:pt x="64" y="55"/>
                  </a:cubicBezTo>
                  <a:cubicBezTo>
                    <a:pt x="62" y="56"/>
                    <a:pt x="61" y="55"/>
                    <a:pt x="60" y="55"/>
                  </a:cubicBezTo>
                  <a:cubicBezTo>
                    <a:pt x="59" y="54"/>
                    <a:pt x="59" y="54"/>
                    <a:pt x="59" y="54"/>
                  </a:cubicBezTo>
                  <a:cubicBezTo>
                    <a:pt x="57" y="54"/>
                    <a:pt x="56" y="53"/>
                    <a:pt x="55" y="52"/>
                  </a:cubicBezTo>
                  <a:cubicBezTo>
                    <a:pt x="54" y="52"/>
                    <a:pt x="53" y="52"/>
                    <a:pt x="52" y="52"/>
                  </a:cubicBezTo>
                  <a:cubicBezTo>
                    <a:pt x="51" y="51"/>
                    <a:pt x="50" y="51"/>
                    <a:pt x="49" y="50"/>
                  </a:cubicBezTo>
                  <a:cubicBezTo>
                    <a:pt x="48" y="50"/>
                    <a:pt x="46" y="50"/>
                    <a:pt x="45" y="50"/>
                  </a:cubicBezTo>
                  <a:cubicBezTo>
                    <a:pt x="46" y="51"/>
                    <a:pt x="46" y="51"/>
                    <a:pt x="46" y="51"/>
                  </a:cubicBezTo>
                  <a:cubicBezTo>
                    <a:pt x="46" y="52"/>
                    <a:pt x="46" y="52"/>
                    <a:pt x="46" y="53"/>
                  </a:cubicBezTo>
                  <a:cubicBezTo>
                    <a:pt x="45" y="55"/>
                    <a:pt x="45" y="55"/>
                    <a:pt x="45" y="55"/>
                  </a:cubicBezTo>
                  <a:cubicBezTo>
                    <a:pt x="45" y="56"/>
                    <a:pt x="45" y="56"/>
                    <a:pt x="45" y="56"/>
                  </a:cubicBezTo>
                  <a:cubicBezTo>
                    <a:pt x="45" y="57"/>
                    <a:pt x="45" y="58"/>
                    <a:pt x="44" y="58"/>
                  </a:cubicBezTo>
                  <a:cubicBezTo>
                    <a:pt x="43" y="58"/>
                    <a:pt x="43" y="58"/>
                    <a:pt x="42" y="58"/>
                  </a:cubicBezTo>
                  <a:cubicBezTo>
                    <a:pt x="41" y="58"/>
                    <a:pt x="41" y="58"/>
                    <a:pt x="40" y="58"/>
                  </a:cubicBezTo>
                  <a:cubicBezTo>
                    <a:pt x="40" y="59"/>
                    <a:pt x="40" y="59"/>
                    <a:pt x="40" y="60"/>
                  </a:cubicBezTo>
                  <a:cubicBezTo>
                    <a:pt x="40" y="60"/>
                    <a:pt x="40" y="61"/>
                    <a:pt x="40" y="62"/>
                  </a:cubicBezTo>
                  <a:cubicBezTo>
                    <a:pt x="40" y="62"/>
                    <a:pt x="40" y="63"/>
                    <a:pt x="40" y="64"/>
                  </a:cubicBezTo>
                  <a:cubicBezTo>
                    <a:pt x="40" y="66"/>
                    <a:pt x="40" y="67"/>
                    <a:pt x="39" y="68"/>
                  </a:cubicBezTo>
                  <a:cubicBezTo>
                    <a:pt x="39" y="68"/>
                    <a:pt x="39" y="68"/>
                    <a:pt x="39" y="68"/>
                  </a:cubicBezTo>
                  <a:cubicBezTo>
                    <a:pt x="39" y="68"/>
                    <a:pt x="39" y="69"/>
                    <a:pt x="38" y="70"/>
                  </a:cubicBezTo>
                  <a:cubicBezTo>
                    <a:pt x="39" y="70"/>
                    <a:pt x="40" y="71"/>
                    <a:pt x="40" y="72"/>
                  </a:cubicBezTo>
                  <a:cubicBezTo>
                    <a:pt x="40" y="73"/>
                    <a:pt x="40" y="74"/>
                    <a:pt x="40" y="74"/>
                  </a:cubicBezTo>
                  <a:cubicBezTo>
                    <a:pt x="39" y="75"/>
                    <a:pt x="39" y="75"/>
                    <a:pt x="39" y="76"/>
                  </a:cubicBezTo>
                  <a:cubicBezTo>
                    <a:pt x="39" y="77"/>
                    <a:pt x="39" y="78"/>
                    <a:pt x="38" y="78"/>
                  </a:cubicBezTo>
                  <a:cubicBezTo>
                    <a:pt x="38" y="78"/>
                    <a:pt x="38" y="78"/>
                    <a:pt x="38" y="78"/>
                  </a:cubicBezTo>
                  <a:cubicBezTo>
                    <a:pt x="37" y="79"/>
                    <a:pt x="37" y="79"/>
                    <a:pt x="37" y="79"/>
                  </a:cubicBezTo>
                  <a:cubicBezTo>
                    <a:pt x="37" y="80"/>
                    <a:pt x="37" y="80"/>
                    <a:pt x="36" y="80"/>
                  </a:cubicBezTo>
                  <a:cubicBezTo>
                    <a:pt x="36" y="81"/>
                    <a:pt x="35" y="81"/>
                    <a:pt x="35" y="81"/>
                  </a:cubicBezTo>
                  <a:cubicBezTo>
                    <a:pt x="33" y="81"/>
                    <a:pt x="33" y="81"/>
                    <a:pt x="33" y="81"/>
                  </a:cubicBezTo>
                  <a:cubicBezTo>
                    <a:pt x="29" y="84"/>
                    <a:pt x="29" y="84"/>
                    <a:pt x="29" y="84"/>
                  </a:cubicBezTo>
                  <a:cubicBezTo>
                    <a:pt x="27" y="86"/>
                    <a:pt x="26" y="87"/>
                    <a:pt x="24" y="85"/>
                  </a:cubicBezTo>
                  <a:cubicBezTo>
                    <a:pt x="24" y="85"/>
                    <a:pt x="24" y="85"/>
                    <a:pt x="24" y="85"/>
                  </a:cubicBezTo>
                  <a:cubicBezTo>
                    <a:pt x="24" y="85"/>
                    <a:pt x="24" y="85"/>
                    <a:pt x="24" y="85"/>
                  </a:cubicBezTo>
                  <a:cubicBezTo>
                    <a:pt x="26" y="87"/>
                    <a:pt x="26" y="87"/>
                    <a:pt x="26" y="87"/>
                  </a:cubicBezTo>
                  <a:cubicBezTo>
                    <a:pt x="28" y="87"/>
                    <a:pt x="28" y="87"/>
                    <a:pt x="28" y="87"/>
                  </a:cubicBezTo>
                  <a:cubicBezTo>
                    <a:pt x="29" y="85"/>
                    <a:pt x="29" y="85"/>
                    <a:pt x="29" y="85"/>
                  </a:cubicBezTo>
                  <a:cubicBezTo>
                    <a:pt x="30" y="84"/>
                    <a:pt x="32" y="82"/>
                    <a:pt x="37" y="81"/>
                  </a:cubicBezTo>
                  <a:cubicBezTo>
                    <a:pt x="38" y="81"/>
                    <a:pt x="40" y="80"/>
                    <a:pt x="41" y="82"/>
                  </a:cubicBezTo>
                  <a:cubicBezTo>
                    <a:pt x="42" y="84"/>
                    <a:pt x="41" y="85"/>
                    <a:pt x="40" y="86"/>
                  </a:cubicBezTo>
                  <a:cubicBezTo>
                    <a:pt x="41" y="88"/>
                    <a:pt x="41" y="89"/>
                    <a:pt x="41" y="90"/>
                  </a:cubicBezTo>
                  <a:cubicBezTo>
                    <a:pt x="42" y="91"/>
                    <a:pt x="42" y="91"/>
                    <a:pt x="42" y="91"/>
                  </a:cubicBezTo>
                  <a:cubicBezTo>
                    <a:pt x="42" y="92"/>
                    <a:pt x="42" y="92"/>
                    <a:pt x="43" y="92"/>
                  </a:cubicBezTo>
                  <a:cubicBezTo>
                    <a:pt x="43" y="92"/>
                    <a:pt x="44" y="94"/>
                    <a:pt x="45" y="96"/>
                  </a:cubicBezTo>
                  <a:cubicBezTo>
                    <a:pt x="46" y="97"/>
                    <a:pt x="46" y="98"/>
                    <a:pt x="47" y="99"/>
                  </a:cubicBezTo>
                  <a:cubicBezTo>
                    <a:pt x="47" y="99"/>
                    <a:pt x="47" y="101"/>
                    <a:pt x="48" y="104"/>
                  </a:cubicBezTo>
                  <a:cubicBezTo>
                    <a:pt x="49" y="108"/>
                    <a:pt x="50" y="109"/>
                    <a:pt x="48" y="110"/>
                  </a:cubicBezTo>
                  <a:cubicBezTo>
                    <a:pt x="47" y="110"/>
                    <a:pt x="46" y="110"/>
                    <a:pt x="45" y="109"/>
                  </a:cubicBezTo>
                  <a:cubicBezTo>
                    <a:pt x="45" y="109"/>
                    <a:pt x="45" y="109"/>
                    <a:pt x="45" y="109"/>
                  </a:cubicBezTo>
                  <a:cubicBezTo>
                    <a:pt x="44" y="110"/>
                    <a:pt x="43" y="110"/>
                    <a:pt x="42" y="111"/>
                  </a:cubicBezTo>
                  <a:cubicBezTo>
                    <a:pt x="41" y="111"/>
                    <a:pt x="41" y="110"/>
                    <a:pt x="40" y="110"/>
                  </a:cubicBezTo>
                  <a:cubicBezTo>
                    <a:pt x="32" y="110"/>
                    <a:pt x="32" y="110"/>
                    <a:pt x="32" y="110"/>
                  </a:cubicBezTo>
                  <a:cubicBezTo>
                    <a:pt x="30" y="111"/>
                    <a:pt x="30" y="111"/>
                    <a:pt x="30" y="111"/>
                  </a:cubicBezTo>
                  <a:cubicBezTo>
                    <a:pt x="29" y="111"/>
                    <a:pt x="27" y="112"/>
                    <a:pt x="27" y="113"/>
                  </a:cubicBezTo>
                  <a:cubicBezTo>
                    <a:pt x="27" y="113"/>
                    <a:pt x="27" y="113"/>
                    <a:pt x="27" y="113"/>
                  </a:cubicBezTo>
                  <a:cubicBezTo>
                    <a:pt x="28" y="113"/>
                    <a:pt x="28" y="113"/>
                    <a:pt x="28" y="113"/>
                  </a:cubicBezTo>
                  <a:cubicBezTo>
                    <a:pt x="29" y="113"/>
                    <a:pt x="29" y="114"/>
                    <a:pt x="29" y="115"/>
                  </a:cubicBezTo>
                  <a:cubicBezTo>
                    <a:pt x="30" y="119"/>
                    <a:pt x="30" y="119"/>
                    <a:pt x="30" y="119"/>
                  </a:cubicBezTo>
                  <a:cubicBezTo>
                    <a:pt x="30" y="119"/>
                    <a:pt x="30" y="119"/>
                    <a:pt x="30" y="120"/>
                  </a:cubicBezTo>
                  <a:cubicBezTo>
                    <a:pt x="30" y="123"/>
                    <a:pt x="30" y="123"/>
                    <a:pt x="30" y="123"/>
                  </a:cubicBezTo>
                  <a:cubicBezTo>
                    <a:pt x="30" y="124"/>
                    <a:pt x="29" y="126"/>
                    <a:pt x="28" y="126"/>
                  </a:cubicBezTo>
                  <a:cubicBezTo>
                    <a:pt x="28" y="127"/>
                    <a:pt x="28" y="127"/>
                    <a:pt x="28" y="127"/>
                  </a:cubicBezTo>
                  <a:cubicBezTo>
                    <a:pt x="28" y="127"/>
                    <a:pt x="28" y="127"/>
                    <a:pt x="28" y="127"/>
                  </a:cubicBezTo>
                  <a:cubicBezTo>
                    <a:pt x="29" y="127"/>
                    <a:pt x="30" y="128"/>
                    <a:pt x="31" y="130"/>
                  </a:cubicBezTo>
                  <a:cubicBezTo>
                    <a:pt x="33" y="131"/>
                    <a:pt x="34" y="132"/>
                    <a:pt x="34" y="134"/>
                  </a:cubicBezTo>
                  <a:cubicBezTo>
                    <a:pt x="33" y="135"/>
                    <a:pt x="32" y="135"/>
                    <a:pt x="31" y="135"/>
                  </a:cubicBezTo>
                  <a:cubicBezTo>
                    <a:pt x="30" y="135"/>
                    <a:pt x="29" y="135"/>
                    <a:pt x="27" y="136"/>
                  </a:cubicBezTo>
                  <a:cubicBezTo>
                    <a:pt x="22" y="140"/>
                    <a:pt x="20" y="138"/>
                    <a:pt x="19" y="137"/>
                  </a:cubicBezTo>
                  <a:cubicBezTo>
                    <a:pt x="18" y="137"/>
                    <a:pt x="18" y="137"/>
                    <a:pt x="18" y="138"/>
                  </a:cubicBezTo>
                  <a:cubicBezTo>
                    <a:pt x="17" y="138"/>
                    <a:pt x="17" y="138"/>
                    <a:pt x="17" y="138"/>
                  </a:cubicBezTo>
                  <a:cubicBezTo>
                    <a:pt x="17" y="139"/>
                    <a:pt x="17" y="139"/>
                    <a:pt x="17" y="139"/>
                  </a:cubicBezTo>
                  <a:cubicBezTo>
                    <a:pt x="17" y="140"/>
                    <a:pt x="16" y="141"/>
                    <a:pt x="15" y="141"/>
                  </a:cubicBezTo>
                  <a:cubicBezTo>
                    <a:pt x="11" y="141"/>
                    <a:pt x="11" y="141"/>
                    <a:pt x="11" y="141"/>
                  </a:cubicBezTo>
                  <a:cubicBezTo>
                    <a:pt x="10" y="145"/>
                    <a:pt x="10" y="145"/>
                    <a:pt x="10" y="145"/>
                  </a:cubicBezTo>
                  <a:cubicBezTo>
                    <a:pt x="9" y="146"/>
                    <a:pt x="9" y="146"/>
                    <a:pt x="9" y="146"/>
                  </a:cubicBezTo>
                  <a:cubicBezTo>
                    <a:pt x="9" y="146"/>
                    <a:pt x="8" y="147"/>
                    <a:pt x="6" y="148"/>
                  </a:cubicBezTo>
                  <a:cubicBezTo>
                    <a:pt x="6" y="148"/>
                    <a:pt x="6" y="148"/>
                    <a:pt x="6" y="149"/>
                  </a:cubicBezTo>
                  <a:cubicBezTo>
                    <a:pt x="6" y="149"/>
                    <a:pt x="7" y="150"/>
                    <a:pt x="6" y="150"/>
                  </a:cubicBezTo>
                  <a:cubicBezTo>
                    <a:pt x="6" y="151"/>
                    <a:pt x="6" y="151"/>
                    <a:pt x="5" y="152"/>
                  </a:cubicBezTo>
                  <a:cubicBezTo>
                    <a:pt x="5" y="152"/>
                    <a:pt x="3" y="152"/>
                    <a:pt x="2" y="152"/>
                  </a:cubicBezTo>
                  <a:cubicBezTo>
                    <a:pt x="1" y="152"/>
                    <a:pt x="1" y="152"/>
                    <a:pt x="1" y="152"/>
                  </a:cubicBezTo>
                  <a:cubicBezTo>
                    <a:pt x="1" y="153"/>
                    <a:pt x="0" y="154"/>
                    <a:pt x="0" y="155"/>
                  </a:cubicBezTo>
                  <a:cubicBezTo>
                    <a:pt x="0" y="155"/>
                    <a:pt x="0" y="155"/>
                    <a:pt x="0" y="156"/>
                  </a:cubicBezTo>
                  <a:cubicBezTo>
                    <a:pt x="0" y="156"/>
                    <a:pt x="1" y="156"/>
                    <a:pt x="1" y="157"/>
                  </a:cubicBezTo>
                  <a:cubicBezTo>
                    <a:pt x="1" y="157"/>
                    <a:pt x="1" y="157"/>
                    <a:pt x="2" y="157"/>
                  </a:cubicBezTo>
                  <a:cubicBezTo>
                    <a:pt x="3" y="157"/>
                    <a:pt x="3" y="157"/>
                    <a:pt x="3" y="157"/>
                  </a:cubicBezTo>
                  <a:cubicBezTo>
                    <a:pt x="8" y="160"/>
                    <a:pt x="8" y="160"/>
                    <a:pt x="8" y="160"/>
                  </a:cubicBezTo>
                  <a:cubicBezTo>
                    <a:pt x="8" y="161"/>
                    <a:pt x="9" y="162"/>
                    <a:pt x="10" y="163"/>
                  </a:cubicBezTo>
                  <a:cubicBezTo>
                    <a:pt x="11" y="163"/>
                    <a:pt x="12" y="163"/>
                    <a:pt x="13" y="163"/>
                  </a:cubicBezTo>
                  <a:cubicBezTo>
                    <a:pt x="13" y="162"/>
                    <a:pt x="13" y="162"/>
                    <a:pt x="13" y="163"/>
                  </a:cubicBezTo>
                  <a:cubicBezTo>
                    <a:pt x="15" y="163"/>
                    <a:pt x="15" y="163"/>
                    <a:pt x="15" y="163"/>
                  </a:cubicBezTo>
                  <a:cubicBezTo>
                    <a:pt x="15" y="163"/>
                    <a:pt x="15" y="163"/>
                    <a:pt x="16" y="163"/>
                  </a:cubicBezTo>
                  <a:cubicBezTo>
                    <a:pt x="19" y="165"/>
                    <a:pt x="19" y="165"/>
                    <a:pt x="19" y="165"/>
                  </a:cubicBezTo>
                  <a:cubicBezTo>
                    <a:pt x="19" y="165"/>
                    <a:pt x="20" y="165"/>
                    <a:pt x="21" y="166"/>
                  </a:cubicBezTo>
                  <a:cubicBezTo>
                    <a:pt x="22" y="166"/>
                    <a:pt x="22" y="166"/>
                    <a:pt x="22" y="166"/>
                  </a:cubicBezTo>
                  <a:cubicBezTo>
                    <a:pt x="29" y="166"/>
                    <a:pt x="29" y="166"/>
                    <a:pt x="29" y="166"/>
                  </a:cubicBezTo>
                  <a:cubicBezTo>
                    <a:pt x="30" y="166"/>
                    <a:pt x="31" y="166"/>
                    <a:pt x="31" y="166"/>
                  </a:cubicBezTo>
                  <a:cubicBezTo>
                    <a:pt x="31" y="167"/>
                    <a:pt x="31" y="167"/>
                    <a:pt x="31" y="168"/>
                  </a:cubicBezTo>
                  <a:cubicBezTo>
                    <a:pt x="31" y="169"/>
                    <a:pt x="31" y="171"/>
                    <a:pt x="31" y="172"/>
                  </a:cubicBezTo>
                  <a:cubicBezTo>
                    <a:pt x="31" y="172"/>
                    <a:pt x="32" y="173"/>
                    <a:pt x="33" y="174"/>
                  </a:cubicBezTo>
                  <a:cubicBezTo>
                    <a:pt x="35" y="174"/>
                    <a:pt x="35" y="174"/>
                    <a:pt x="35" y="174"/>
                  </a:cubicBezTo>
                  <a:cubicBezTo>
                    <a:pt x="36" y="174"/>
                    <a:pt x="37" y="174"/>
                    <a:pt x="37" y="176"/>
                  </a:cubicBezTo>
                  <a:cubicBezTo>
                    <a:pt x="37" y="177"/>
                    <a:pt x="37" y="177"/>
                    <a:pt x="37" y="177"/>
                  </a:cubicBezTo>
                  <a:cubicBezTo>
                    <a:pt x="41" y="177"/>
                    <a:pt x="41" y="177"/>
                    <a:pt x="41" y="177"/>
                  </a:cubicBezTo>
                  <a:cubicBezTo>
                    <a:pt x="42" y="177"/>
                    <a:pt x="42" y="177"/>
                    <a:pt x="43" y="178"/>
                  </a:cubicBezTo>
                  <a:cubicBezTo>
                    <a:pt x="43" y="178"/>
                    <a:pt x="43" y="178"/>
                    <a:pt x="43" y="178"/>
                  </a:cubicBezTo>
                  <a:cubicBezTo>
                    <a:pt x="43" y="178"/>
                    <a:pt x="43" y="178"/>
                    <a:pt x="43" y="179"/>
                  </a:cubicBezTo>
                  <a:cubicBezTo>
                    <a:pt x="44" y="179"/>
                    <a:pt x="44" y="179"/>
                    <a:pt x="44" y="179"/>
                  </a:cubicBezTo>
                  <a:cubicBezTo>
                    <a:pt x="45" y="179"/>
                    <a:pt x="45" y="179"/>
                    <a:pt x="45" y="180"/>
                  </a:cubicBezTo>
                  <a:cubicBezTo>
                    <a:pt x="48" y="184"/>
                    <a:pt x="48" y="184"/>
                    <a:pt x="48" y="184"/>
                  </a:cubicBezTo>
                  <a:cubicBezTo>
                    <a:pt x="49" y="184"/>
                    <a:pt x="49" y="185"/>
                    <a:pt x="50" y="186"/>
                  </a:cubicBezTo>
                  <a:cubicBezTo>
                    <a:pt x="50" y="186"/>
                    <a:pt x="50" y="187"/>
                    <a:pt x="49" y="189"/>
                  </a:cubicBezTo>
                  <a:cubicBezTo>
                    <a:pt x="47" y="190"/>
                    <a:pt x="46" y="191"/>
                    <a:pt x="45" y="191"/>
                  </a:cubicBezTo>
                  <a:cubicBezTo>
                    <a:pt x="45" y="191"/>
                    <a:pt x="45" y="191"/>
                    <a:pt x="45" y="191"/>
                  </a:cubicBezTo>
                  <a:cubicBezTo>
                    <a:pt x="45" y="198"/>
                    <a:pt x="45" y="198"/>
                    <a:pt x="45" y="198"/>
                  </a:cubicBezTo>
                  <a:cubicBezTo>
                    <a:pt x="46" y="199"/>
                    <a:pt x="47" y="200"/>
                    <a:pt x="47" y="200"/>
                  </a:cubicBezTo>
                  <a:cubicBezTo>
                    <a:pt x="49" y="200"/>
                    <a:pt x="52" y="202"/>
                    <a:pt x="53" y="202"/>
                  </a:cubicBezTo>
                  <a:cubicBezTo>
                    <a:pt x="53" y="202"/>
                    <a:pt x="53" y="202"/>
                    <a:pt x="53" y="202"/>
                  </a:cubicBezTo>
                  <a:cubicBezTo>
                    <a:pt x="57" y="207"/>
                    <a:pt x="57" y="207"/>
                    <a:pt x="57" y="207"/>
                  </a:cubicBezTo>
                  <a:cubicBezTo>
                    <a:pt x="59" y="210"/>
                    <a:pt x="59" y="210"/>
                    <a:pt x="59" y="210"/>
                  </a:cubicBezTo>
                  <a:cubicBezTo>
                    <a:pt x="62" y="210"/>
                    <a:pt x="62" y="210"/>
                    <a:pt x="62" y="210"/>
                  </a:cubicBezTo>
                  <a:cubicBezTo>
                    <a:pt x="63" y="209"/>
                    <a:pt x="64" y="208"/>
                    <a:pt x="66" y="209"/>
                  </a:cubicBezTo>
                  <a:cubicBezTo>
                    <a:pt x="66" y="209"/>
                    <a:pt x="68" y="209"/>
                    <a:pt x="68" y="211"/>
                  </a:cubicBezTo>
                  <a:cubicBezTo>
                    <a:pt x="69" y="213"/>
                    <a:pt x="69" y="213"/>
                    <a:pt x="69" y="213"/>
                  </a:cubicBezTo>
                  <a:cubicBezTo>
                    <a:pt x="71" y="215"/>
                    <a:pt x="71" y="215"/>
                    <a:pt x="71" y="215"/>
                  </a:cubicBezTo>
                  <a:cubicBezTo>
                    <a:pt x="77" y="215"/>
                    <a:pt x="77" y="215"/>
                    <a:pt x="77" y="215"/>
                  </a:cubicBezTo>
                  <a:cubicBezTo>
                    <a:pt x="78" y="215"/>
                    <a:pt x="78" y="215"/>
                    <a:pt x="78" y="215"/>
                  </a:cubicBezTo>
                  <a:cubicBezTo>
                    <a:pt x="80" y="213"/>
                    <a:pt x="82" y="212"/>
                    <a:pt x="83" y="212"/>
                  </a:cubicBezTo>
                  <a:cubicBezTo>
                    <a:pt x="83" y="212"/>
                    <a:pt x="83" y="212"/>
                    <a:pt x="83" y="212"/>
                  </a:cubicBezTo>
                  <a:cubicBezTo>
                    <a:pt x="87" y="212"/>
                    <a:pt x="87" y="212"/>
                    <a:pt x="87" y="212"/>
                  </a:cubicBezTo>
                  <a:cubicBezTo>
                    <a:pt x="88" y="212"/>
                    <a:pt x="88" y="212"/>
                    <a:pt x="88" y="212"/>
                  </a:cubicBezTo>
                  <a:cubicBezTo>
                    <a:pt x="89" y="212"/>
                    <a:pt x="89" y="212"/>
                    <a:pt x="90" y="212"/>
                  </a:cubicBezTo>
                  <a:cubicBezTo>
                    <a:pt x="95" y="213"/>
                    <a:pt x="95" y="213"/>
                    <a:pt x="95" y="213"/>
                  </a:cubicBezTo>
                  <a:cubicBezTo>
                    <a:pt x="95" y="214"/>
                    <a:pt x="96" y="214"/>
                    <a:pt x="96" y="215"/>
                  </a:cubicBezTo>
                  <a:cubicBezTo>
                    <a:pt x="97" y="214"/>
                    <a:pt x="98" y="214"/>
                    <a:pt x="99" y="213"/>
                  </a:cubicBezTo>
                  <a:cubicBezTo>
                    <a:pt x="106" y="212"/>
                    <a:pt x="111" y="213"/>
                    <a:pt x="112" y="213"/>
                  </a:cubicBezTo>
                  <a:cubicBezTo>
                    <a:pt x="114" y="213"/>
                    <a:pt x="114" y="213"/>
                    <a:pt x="114" y="213"/>
                  </a:cubicBezTo>
                  <a:cubicBezTo>
                    <a:pt x="114" y="213"/>
                    <a:pt x="117" y="213"/>
                    <a:pt x="119" y="214"/>
                  </a:cubicBezTo>
                  <a:cubicBezTo>
                    <a:pt x="119" y="215"/>
                    <a:pt x="119" y="215"/>
                    <a:pt x="120" y="215"/>
                  </a:cubicBezTo>
                  <a:cubicBezTo>
                    <a:pt x="120" y="216"/>
                    <a:pt x="120" y="216"/>
                    <a:pt x="120" y="216"/>
                  </a:cubicBezTo>
                  <a:cubicBezTo>
                    <a:pt x="122" y="216"/>
                    <a:pt x="125" y="217"/>
                    <a:pt x="125" y="217"/>
                  </a:cubicBezTo>
                  <a:cubicBezTo>
                    <a:pt x="125" y="217"/>
                    <a:pt x="125" y="217"/>
                    <a:pt x="125" y="217"/>
                  </a:cubicBezTo>
                  <a:cubicBezTo>
                    <a:pt x="128" y="219"/>
                    <a:pt x="128" y="219"/>
                    <a:pt x="128" y="219"/>
                  </a:cubicBezTo>
                  <a:cubicBezTo>
                    <a:pt x="128" y="219"/>
                    <a:pt x="128" y="219"/>
                    <a:pt x="128" y="219"/>
                  </a:cubicBezTo>
                  <a:cubicBezTo>
                    <a:pt x="129" y="219"/>
                    <a:pt x="129" y="219"/>
                    <a:pt x="130" y="219"/>
                  </a:cubicBezTo>
                  <a:cubicBezTo>
                    <a:pt x="130" y="218"/>
                    <a:pt x="131" y="218"/>
                    <a:pt x="131" y="218"/>
                  </a:cubicBezTo>
                  <a:cubicBezTo>
                    <a:pt x="131" y="217"/>
                    <a:pt x="132" y="216"/>
                    <a:pt x="132" y="215"/>
                  </a:cubicBezTo>
                  <a:cubicBezTo>
                    <a:pt x="134" y="214"/>
                    <a:pt x="137" y="212"/>
                    <a:pt x="138" y="211"/>
                  </a:cubicBezTo>
                  <a:cubicBezTo>
                    <a:pt x="138" y="206"/>
                    <a:pt x="138" y="206"/>
                    <a:pt x="138" y="206"/>
                  </a:cubicBezTo>
                  <a:cubicBezTo>
                    <a:pt x="138" y="205"/>
                    <a:pt x="139" y="205"/>
                    <a:pt x="140" y="204"/>
                  </a:cubicBezTo>
                  <a:cubicBezTo>
                    <a:pt x="143" y="203"/>
                    <a:pt x="143" y="203"/>
                    <a:pt x="143" y="203"/>
                  </a:cubicBezTo>
                  <a:cubicBezTo>
                    <a:pt x="144" y="202"/>
                    <a:pt x="144" y="202"/>
                    <a:pt x="144" y="202"/>
                  </a:cubicBezTo>
                  <a:cubicBezTo>
                    <a:pt x="143" y="195"/>
                    <a:pt x="143" y="195"/>
                    <a:pt x="143" y="195"/>
                  </a:cubicBezTo>
                  <a:cubicBezTo>
                    <a:pt x="143" y="187"/>
                    <a:pt x="143" y="187"/>
                    <a:pt x="143" y="187"/>
                  </a:cubicBezTo>
                  <a:cubicBezTo>
                    <a:pt x="143" y="187"/>
                    <a:pt x="143" y="187"/>
                    <a:pt x="143" y="186"/>
                  </a:cubicBezTo>
                  <a:cubicBezTo>
                    <a:pt x="143" y="186"/>
                    <a:pt x="145" y="180"/>
                    <a:pt x="146" y="179"/>
                  </a:cubicBezTo>
                  <a:cubicBezTo>
                    <a:pt x="146" y="177"/>
                    <a:pt x="149" y="177"/>
                    <a:pt x="150" y="177"/>
                  </a:cubicBezTo>
                  <a:cubicBezTo>
                    <a:pt x="151" y="177"/>
                    <a:pt x="151" y="177"/>
                    <a:pt x="151" y="177"/>
                  </a:cubicBezTo>
                  <a:cubicBezTo>
                    <a:pt x="153" y="176"/>
                    <a:pt x="154" y="176"/>
                    <a:pt x="154" y="177"/>
                  </a:cubicBezTo>
                  <a:cubicBezTo>
                    <a:pt x="156" y="177"/>
                    <a:pt x="156" y="177"/>
                    <a:pt x="156" y="177"/>
                  </a:cubicBezTo>
                  <a:cubicBezTo>
                    <a:pt x="157" y="177"/>
                    <a:pt x="157" y="177"/>
                    <a:pt x="157" y="177"/>
                  </a:cubicBezTo>
                  <a:cubicBezTo>
                    <a:pt x="161" y="180"/>
                    <a:pt x="161" y="180"/>
                    <a:pt x="161" y="180"/>
                  </a:cubicBezTo>
                  <a:cubicBezTo>
                    <a:pt x="162" y="180"/>
                    <a:pt x="162" y="180"/>
                    <a:pt x="162" y="180"/>
                  </a:cubicBezTo>
                  <a:cubicBezTo>
                    <a:pt x="162" y="180"/>
                    <a:pt x="164" y="180"/>
                    <a:pt x="165" y="180"/>
                  </a:cubicBezTo>
                  <a:cubicBezTo>
                    <a:pt x="167" y="180"/>
                    <a:pt x="167" y="180"/>
                    <a:pt x="167" y="180"/>
                  </a:cubicBezTo>
                  <a:cubicBezTo>
                    <a:pt x="168" y="180"/>
                    <a:pt x="169" y="181"/>
                    <a:pt x="169" y="181"/>
                  </a:cubicBezTo>
                  <a:cubicBezTo>
                    <a:pt x="169" y="181"/>
                    <a:pt x="170" y="183"/>
                    <a:pt x="171" y="185"/>
                  </a:cubicBezTo>
                  <a:cubicBezTo>
                    <a:pt x="172" y="186"/>
                    <a:pt x="172" y="187"/>
                    <a:pt x="172" y="188"/>
                  </a:cubicBezTo>
                  <a:cubicBezTo>
                    <a:pt x="172" y="188"/>
                    <a:pt x="172" y="188"/>
                    <a:pt x="172" y="188"/>
                  </a:cubicBezTo>
                  <a:cubicBezTo>
                    <a:pt x="174" y="185"/>
                    <a:pt x="174" y="185"/>
                    <a:pt x="174" y="185"/>
                  </a:cubicBezTo>
                  <a:cubicBezTo>
                    <a:pt x="174" y="185"/>
                    <a:pt x="174" y="185"/>
                    <a:pt x="174" y="184"/>
                  </a:cubicBezTo>
                  <a:cubicBezTo>
                    <a:pt x="175" y="184"/>
                    <a:pt x="175" y="184"/>
                    <a:pt x="175" y="184"/>
                  </a:cubicBezTo>
                  <a:cubicBezTo>
                    <a:pt x="174" y="183"/>
                    <a:pt x="174" y="183"/>
                    <a:pt x="174" y="183"/>
                  </a:cubicBezTo>
                  <a:cubicBezTo>
                    <a:pt x="174" y="180"/>
                    <a:pt x="174" y="180"/>
                    <a:pt x="174" y="180"/>
                  </a:cubicBezTo>
                  <a:cubicBezTo>
                    <a:pt x="172" y="177"/>
                    <a:pt x="172" y="177"/>
                    <a:pt x="172" y="177"/>
                  </a:cubicBezTo>
                  <a:cubicBezTo>
                    <a:pt x="171" y="177"/>
                    <a:pt x="171" y="175"/>
                    <a:pt x="172" y="175"/>
                  </a:cubicBezTo>
                  <a:cubicBezTo>
                    <a:pt x="176" y="172"/>
                    <a:pt x="176" y="172"/>
                    <a:pt x="176" y="172"/>
                  </a:cubicBezTo>
                  <a:cubicBezTo>
                    <a:pt x="176" y="172"/>
                    <a:pt x="176" y="171"/>
                    <a:pt x="177" y="171"/>
                  </a:cubicBezTo>
                  <a:cubicBezTo>
                    <a:pt x="177" y="171"/>
                    <a:pt x="179" y="171"/>
                    <a:pt x="182" y="171"/>
                  </a:cubicBezTo>
                  <a:cubicBezTo>
                    <a:pt x="183" y="171"/>
                    <a:pt x="183" y="171"/>
                    <a:pt x="183" y="171"/>
                  </a:cubicBezTo>
                  <a:cubicBezTo>
                    <a:pt x="184" y="171"/>
                    <a:pt x="184" y="171"/>
                    <a:pt x="184" y="171"/>
                  </a:cubicBezTo>
                  <a:cubicBezTo>
                    <a:pt x="184" y="171"/>
                    <a:pt x="184" y="171"/>
                    <a:pt x="184" y="171"/>
                  </a:cubicBezTo>
                  <a:cubicBezTo>
                    <a:pt x="185" y="170"/>
                    <a:pt x="185" y="170"/>
                    <a:pt x="185" y="170"/>
                  </a:cubicBezTo>
                  <a:cubicBezTo>
                    <a:pt x="185" y="169"/>
                    <a:pt x="186" y="168"/>
                    <a:pt x="187" y="166"/>
                  </a:cubicBezTo>
                  <a:cubicBezTo>
                    <a:pt x="187" y="166"/>
                    <a:pt x="188" y="165"/>
                    <a:pt x="189" y="165"/>
                  </a:cubicBezTo>
                  <a:cubicBezTo>
                    <a:pt x="190" y="165"/>
                    <a:pt x="191" y="165"/>
                    <a:pt x="192" y="166"/>
                  </a:cubicBezTo>
                  <a:cubicBezTo>
                    <a:pt x="193" y="165"/>
                    <a:pt x="194" y="165"/>
                    <a:pt x="194" y="166"/>
                  </a:cubicBezTo>
                  <a:cubicBezTo>
                    <a:pt x="196" y="165"/>
                    <a:pt x="197" y="166"/>
                    <a:pt x="197" y="166"/>
                  </a:cubicBezTo>
                  <a:cubicBezTo>
                    <a:pt x="198" y="166"/>
                    <a:pt x="198" y="166"/>
                    <a:pt x="198" y="166"/>
                  </a:cubicBezTo>
                  <a:cubicBezTo>
                    <a:pt x="200" y="165"/>
                    <a:pt x="204" y="166"/>
                    <a:pt x="205" y="166"/>
                  </a:cubicBezTo>
                  <a:cubicBezTo>
                    <a:pt x="206" y="166"/>
                    <a:pt x="206" y="166"/>
                    <a:pt x="206" y="166"/>
                  </a:cubicBezTo>
                  <a:cubicBezTo>
                    <a:pt x="207" y="166"/>
                    <a:pt x="207" y="166"/>
                    <a:pt x="207" y="166"/>
                  </a:cubicBezTo>
                  <a:cubicBezTo>
                    <a:pt x="210" y="164"/>
                    <a:pt x="213" y="163"/>
                    <a:pt x="213" y="163"/>
                  </a:cubicBezTo>
                  <a:cubicBezTo>
                    <a:pt x="214" y="162"/>
                    <a:pt x="216" y="161"/>
                    <a:pt x="217" y="161"/>
                  </a:cubicBezTo>
                  <a:cubicBezTo>
                    <a:pt x="218" y="160"/>
                    <a:pt x="218" y="159"/>
                    <a:pt x="219" y="158"/>
                  </a:cubicBezTo>
                  <a:cubicBezTo>
                    <a:pt x="220" y="158"/>
                    <a:pt x="220" y="158"/>
                    <a:pt x="220" y="157"/>
                  </a:cubicBezTo>
                  <a:cubicBezTo>
                    <a:pt x="221" y="157"/>
                    <a:pt x="222" y="156"/>
                    <a:pt x="222" y="156"/>
                  </a:cubicBezTo>
                  <a:cubicBezTo>
                    <a:pt x="223" y="156"/>
                    <a:pt x="223" y="156"/>
                    <a:pt x="223" y="156"/>
                  </a:cubicBezTo>
                  <a:cubicBezTo>
                    <a:pt x="223" y="156"/>
                    <a:pt x="223" y="156"/>
                    <a:pt x="223" y="156"/>
                  </a:cubicBezTo>
                  <a:cubicBezTo>
                    <a:pt x="222" y="155"/>
                    <a:pt x="223" y="154"/>
                    <a:pt x="223" y="153"/>
                  </a:cubicBezTo>
                  <a:cubicBezTo>
                    <a:pt x="223" y="152"/>
                    <a:pt x="223" y="152"/>
                    <a:pt x="223" y="152"/>
                  </a:cubicBezTo>
                  <a:cubicBezTo>
                    <a:pt x="221" y="152"/>
                    <a:pt x="221" y="152"/>
                    <a:pt x="221" y="152"/>
                  </a:cubicBezTo>
                  <a:cubicBezTo>
                    <a:pt x="219" y="152"/>
                    <a:pt x="219" y="152"/>
                    <a:pt x="219" y="152"/>
                  </a:cubicBezTo>
                  <a:cubicBezTo>
                    <a:pt x="217" y="151"/>
                    <a:pt x="217" y="151"/>
                    <a:pt x="217" y="151"/>
                  </a:cubicBezTo>
                  <a:cubicBezTo>
                    <a:pt x="215" y="150"/>
                    <a:pt x="215" y="150"/>
                    <a:pt x="215" y="150"/>
                  </a:cubicBezTo>
                  <a:cubicBezTo>
                    <a:pt x="214" y="150"/>
                    <a:pt x="214" y="150"/>
                    <a:pt x="214" y="150"/>
                  </a:cubicBezTo>
                  <a:cubicBezTo>
                    <a:pt x="213" y="149"/>
                    <a:pt x="213" y="149"/>
                    <a:pt x="213" y="149"/>
                  </a:cubicBezTo>
                  <a:cubicBezTo>
                    <a:pt x="213" y="148"/>
                    <a:pt x="213" y="148"/>
                    <a:pt x="213" y="148"/>
                  </a:cubicBezTo>
                  <a:cubicBezTo>
                    <a:pt x="214" y="147"/>
                    <a:pt x="214" y="147"/>
                    <a:pt x="214" y="147"/>
                  </a:cubicBezTo>
                  <a:cubicBezTo>
                    <a:pt x="217" y="149"/>
                    <a:pt x="217" y="149"/>
                    <a:pt x="217" y="149"/>
                  </a:cubicBezTo>
                  <a:cubicBezTo>
                    <a:pt x="219" y="149"/>
                    <a:pt x="219" y="149"/>
                    <a:pt x="219" y="149"/>
                  </a:cubicBezTo>
                  <a:cubicBezTo>
                    <a:pt x="226" y="147"/>
                    <a:pt x="226" y="147"/>
                    <a:pt x="226" y="147"/>
                  </a:cubicBezTo>
                  <a:cubicBezTo>
                    <a:pt x="227" y="147"/>
                    <a:pt x="227" y="147"/>
                    <a:pt x="227" y="147"/>
                  </a:cubicBezTo>
                  <a:cubicBezTo>
                    <a:pt x="229" y="143"/>
                    <a:pt x="229" y="143"/>
                    <a:pt x="229" y="143"/>
                  </a:cubicBezTo>
                  <a:cubicBezTo>
                    <a:pt x="240" y="132"/>
                    <a:pt x="240" y="132"/>
                    <a:pt x="240" y="132"/>
                  </a:cubicBezTo>
                  <a:cubicBezTo>
                    <a:pt x="249" y="126"/>
                    <a:pt x="249" y="126"/>
                    <a:pt x="249" y="126"/>
                  </a:cubicBezTo>
                  <a:cubicBezTo>
                    <a:pt x="250" y="126"/>
                    <a:pt x="250" y="126"/>
                    <a:pt x="250" y="126"/>
                  </a:cubicBezTo>
                  <a:cubicBezTo>
                    <a:pt x="249" y="123"/>
                    <a:pt x="247" y="121"/>
                    <a:pt x="246" y="120"/>
                  </a:cubicBezTo>
                  <a:close/>
                </a:path>
              </a:pathLst>
            </a:custGeom>
            <a:solidFill>
              <a:srgbClr val="222222"/>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59" name="Freeform 19"/>
            <p:cNvSpPr>
              <a:spLocks noEditPoints="1"/>
            </p:cNvSpPr>
            <p:nvPr/>
          </p:nvSpPr>
          <p:spPr bwMode="auto">
            <a:xfrm>
              <a:off x="6974458" y="2570187"/>
              <a:ext cx="365125" cy="365125"/>
            </a:xfrm>
            <a:custGeom>
              <a:avLst/>
              <a:gdLst>
                <a:gd name="T0" fmla="*/ 16 w 163"/>
                <a:gd name="T1" fmla="*/ 116 h 164"/>
                <a:gd name="T2" fmla="*/ 20 w 163"/>
                <a:gd name="T3" fmla="*/ 122 h 164"/>
                <a:gd name="T4" fmla="*/ 22 w 163"/>
                <a:gd name="T5" fmla="*/ 129 h 164"/>
                <a:gd name="T6" fmla="*/ 22 w 163"/>
                <a:gd name="T7" fmla="*/ 129 h 164"/>
                <a:gd name="T8" fmla="*/ 17 w 163"/>
                <a:gd name="T9" fmla="*/ 135 h 164"/>
                <a:gd name="T10" fmla="*/ 11 w 163"/>
                <a:gd name="T11" fmla="*/ 139 h 164"/>
                <a:gd name="T12" fmla="*/ 2 w 163"/>
                <a:gd name="T13" fmla="*/ 145 h 164"/>
                <a:gd name="T14" fmla="*/ 0 w 163"/>
                <a:gd name="T15" fmla="*/ 146 h 164"/>
                <a:gd name="T16" fmla="*/ 5 w 163"/>
                <a:gd name="T17" fmla="*/ 149 h 164"/>
                <a:gd name="T18" fmla="*/ 13 w 163"/>
                <a:gd name="T19" fmla="*/ 155 h 164"/>
                <a:gd name="T20" fmla="*/ 8 w 163"/>
                <a:gd name="T21" fmla="*/ 161 h 164"/>
                <a:gd name="T22" fmla="*/ 12 w 163"/>
                <a:gd name="T23" fmla="*/ 163 h 164"/>
                <a:gd name="T24" fmla="*/ 26 w 163"/>
                <a:gd name="T25" fmla="*/ 155 h 164"/>
                <a:gd name="T26" fmla="*/ 35 w 163"/>
                <a:gd name="T27" fmla="*/ 148 h 164"/>
                <a:gd name="T28" fmla="*/ 42 w 163"/>
                <a:gd name="T29" fmla="*/ 141 h 164"/>
                <a:gd name="T30" fmla="*/ 52 w 163"/>
                <a:gd name="T31" fmla="*/ 141 h 164"/>
                <a:gd name="T32" fmla="*/ 59 w 163"/>
                <a:gd name="T33" fmla="*/ 134 h 164"/>
                <a:gd name="T34" fmla="*/ 71 w 163"/>
                <a:gd name="T35" fmla="*/ 128 h 164"/>
                <a:gd name="T36" fmla="*/ 77 w 163"/>
                <a:gd name="T37" fmla="*/ 124 h 164"/>
                <a:gd name="T38" fmla="*/ 55 w 163"/>
                <a:gd name="T39" fmla="*/ 117 h 164"/>
                <a:gd name="T40" fmla="*/ 153 w 163"/>
                <a:gd name="T41" fmla="*/ 33 h 164"/>
                <a:gd name="T42" fmla="*/ 129 w 163"/>
                <a:gd name="T43" fmla="*/ 17 h 164"/>
                <a:gd name="T44" fmla="*/ 129 w 163"/>
                <a:gd name="T45" fmla="*/ 3 h 164"/>
                <a:gd name="T46" fmla="*/ 116 w 163"/>
                <a:gd name="T47" fmla="*/ 0 h 164"/>
                <a:gd name="T48" fmla="*/ 109 w 163"/>
                <a:gd name="T49" fmla="*/ 5 h 164"/>
                <a:gd name="T50" fmla="*/ 76 w 163"/>
                <a:gd name="T51" fmla="*/ 25 h 164"/>
                <a:gd name="T52" fmla="*/ 71 w 163"/>
                <a:gd name="T53" fmla="*/ 31 h 164"/>
                <a:gd name="T54" fmla="*/ 65 w 163"/>
                <a:gd name="T55" fmla="*/ 38 h 164"/>
                <a:gd name="T56" fmla="*/ 54 w 163"/>
                <a:gd name="T57" fmla="*/ 45 h 164"/>
                <a:gd name="T58" fmla="*/ 62 w 163"/>
                <a:gd name="T59" fmla="*/ 49 h 164"/>
                <a:gd name="T60" fmla="*/ 69 w 163"/>
                <a:gd name="T61" fmla="*/ 53 h 164"/>
                <a:gd name="T62" fmla="*/ 69 w 163"/>
                <a:gd name="T63" fmla="*/ 63 h 164"/>
                <a:gd name="T64" fmla="*/ 65 w 163"/>
                <a:gd name="T65" fmla="*/ 69 h 164"/>
                <a:gd name="T66" fmla="*/ 51 w 163"/>
                <a:gd name="T67" fmla="*/ 74 h 164"/>
                <a:gd name="T68" fmla="*/ 35 w 163"/>
                <a:gd name="T69" fmla="*/ 72 h 164"/>
                <a:gd name="T70" fmla="*/ 19 w 163"/>
                <a:gd name="T71" fmla="*/ 76 h 164"/>
                <a:gd name="T72" fmla="*/ 14 w 163"/>
                <a:gd name="T73" fmla="*/ 82 h 164"/>
                <a:gd name="T74" fmla="*/ 3 w 163"/>
                <a:gd name="T75" fmla="*/ 85 h 164"/>
                <a:gd name="T76" fmla="*/ 5 w 163"/>
                <a:gd name="T77" fmla="*/ 102 h 164"/>
                <a:gd name="T78" fmla="*/ 12 w 163"/>
                <a:gd name="T79" fmla="*/ 104 h 164"/>
                <a:gd name="T80" fmla="*/ 28 w 163"/>
                <a:gd name="T81" fmla="*/ 106 h 164"/>
                <a:gd name="T82" fmla="*/ 48 w 163"/>
                <a:gd name="T83" fmla="*/ 113 h 164"/>
                <a:gd name="T84" fmla="*/ 53 w 163"/>
                <a:gd name="T85" fmla="*/ 110 h 164"/>
                <a:gd name="T86" fmla="*/ 72 w 163"/>
                <a:gd name="T87" fmla="*/ 102 h 164"/>
                <a:gd name="T88" fmla="*/ 82 w 163"/>
                <a:gd name="T89" fmla="*/ 100 h 164"/>
                <a:gd name="T90" fmla="*/ 83 w 163"/>
                <a:gd name="T91" fmla="*/ 93 h 164"/>
                <a:gd name="T92" fmla="*/ 107 w 163"/>
                <a:gd name="T93" fmla="*/ 65 h 164"/>
                <a:gd name="T94" fmla="*/ 118 w 163"/>
                <a:gd name="T95" fmla="*/ 63 h 164"/>
                <a:gd name="T96" fmla="*/ 126 w 163"/>
                <a:gd name="T97" fmla="*/ 67 h 164"/>
                <a:gd name="T98" fmla="*/ 162 w 163"/>
                <a:gd name="T99" fmla="*/ 46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3" h="164">
                  <a:moveTo>
                    <a:pt x="32" y="115"/>
                  </a:moveTo>
                  <a:cubicBezTo>
                    <a:pt x="14" y="115"/>
                    <a:pt x="14" y="115"/>
                    <a:pt x="14" y="115"/>
                  </a:cubicBezTo>
                  <a:cubicBezTo>
                    <a:pt x="15" y="115"/>
                    <a:pt x="15" y="115"/>
                    <a:pt x="15" y="115"/>
                  </a:cubicBezTo>
                  <a:cubicBezTo>
                    <a:pt x="16" y="116"/>
                    <a:pt x="16" y="116"/>
                    <a:pt x="16" y="116"/>
                  </a:cubicBezTo>
                  <a:cubicBezTo>
                    <a:pt x="18" y="118"/>
                    <a:pt x="18" y="118"/>
                    <a:pt x="18" y="118"/>
                  </a:cubicBezTo>
                  <a:cubicBezTo>
                    <a:pt x="18" y="118"/>
                    <a:pt x="18" y="118"/>
                    <a:pt x="19" y="119"/>
                  </a:cubicBezTo>
                  <a:cubicBezTo>
                    <a:pt x="20" y="122"/>
                    <a:pt x="20" y="122"/>
                    <a:pt x="20" y="122"/>
                  </a:cubicBezTo>
                  <a:cubicBezTo>
                    <a:pt x="20" y="122"/>
                    <a:pt x="20" y="122"/>
                    <a:pt x="20" y="122"/>
                  </a:cubicBezTo>
                  <a:cubicBezTo>
                    <a:pt x="21" y="122"/>
                    <a:pt x="21" y="122"/>
                    <a:pt x="22" y="122"/>
                  </a:cubicBezTo>
                  <a:cubicBezTo>
                    <a:pt x="23" y="122"/>
                    <a:pt x="23" y="123"/>
                    <a:pt x="23" y="124"/>
                  </a:cubicBezTo>
                  <a:cubicBezTo>
                    <a:pt x="23" y="128"/>
                    <a:pt x="23" y="128"/>
                    <a:pt x="23" y="128"/>
                  </a:cubicBezTo>
                  <a:cubicBezTo>
                    <a:pt x="22" y="129"/>
                    <a:pt x="22" y="129"/>
                    <a:pt x="22" y="129"/>
                  </a:cubicBezTo>
                  <a:cubicBezTo>
                    <a:pt x="22" y="129"/>
                    <a:pt x="22" y="129"/>
                    <a:pt x="22" y="129"/>
                  </a:cubicBezTo>
                  <a:cubicBezTo>
                    <a:pt x="22" y="129"/>
                    <a:pt x="22" y="129"/>
                    <a:pt x="22" y="129"/>
                  </a:cubicBezTo>
                  <a:cubicBezTo>
                    <a:pt x="22" y="129"/>
                    <a:pt x="22" y="129"/>
                    <a:pt x="22" y="129"/>
                  </a:cubicBezTo>
                  <a:cubicBezTo>
                    <a:pt x="22" y="129"/>
                    <a:pt x="22" y="129"/>
                    <a:pt x="22" y="129"/>
                  </a:cubicBezTo>
                  <a:cubicBezTo>
                    <a:pt x="22" y="130"/>
                    <a:pt x="22" y="130"/>
                    <a:pt x="22" y="130"/>
                  </a:cubicBezTo>
                  <a:cubicBezTo>
                    <a:pt x="22" y="133"/>
                    <a:pt x="20" y="133"/>
                    <a:pt x="19" y="133"/>
                  </a:cubicBezTo>
                  <a:cubicBezTo>
                    <a:pt x="18" y="133"/>
                    <a:pt x="18" y="134"/>
                    <a:pt x="17" y="134"/>
                  </a:cubicBezTo>
                  <a:cubicBezTo>
                    <a:pt x="17" y="135"/>
                    <a:pt x="17" y="135"/>
                    <a:pt x="17" y="135"/>
                  </a:cubicBezTo>
                  <a:cubicBezTo>
                    <a:pt x="16" y="136"/>
                    <a:pt x="16" y="136"/>
                    <a:pt x="15" y="136"/>
                  </a:cubicBezTo>
                  <a:cubicBezTo>
                    <a:pt x="15" y="137"/>
                    <a:pt x="15" y="137"/>
                    <a:pt x="14" y="137"/>
                  </a:cubicBezTo>
                  <a:cubicBezTo>
                    <a:pt x="13" y="139"/>
                    <a:pt x="12" y="139"/>
                    <a:pt x="11" y="139"/>
                  </a:cubicBezTo>
                  <a:cubicBezTo>
                    <a:pt x="11" y="139"/>
                    <a:pt x="11" y="139"/>
                    <a:pt x="11" y="139"/>
                  </a:cubicBezTo>
                  <a:cubicBezTo>
                    <a:pt x="10" y="141"/>
                    <a:pt x="8" y="141"/>
                    <a:pt x="7" y="141"/>
                  </a:cubicBezTo>
                  <a:cubicBezTo>
                    <a:pt x="6" y="142"/>
                    <a:pt x="6" y="142"/>
                    <a:pt x="6" y="142"/>
                  </a:cubicBezTo>
                  <a:cubicBezTo>
                    <a:pt x="5" y="144"/>
                    <a:pt x="3" y="144"/>
                    <a:pt x="3" y="145"/>
                  </a:cubicBezTo>
                  <a:cubicBezTo>
                    <a:pt x="2" y="145"/>
                    <a:pt x="2" y="145"/>
                    <a:pt x="2" y="145"/>
                  </a:cubicBezTo>
                  <a:cubicBezTo>
                    <a:pt x="1" y="145"/>
                    <a:pt x="1" y="145"/>
                    <a:pt x="0" y="145"/>
                  </a:cubicBezTo>
                  <a:cubicBezTo>
                    <a:pt x="0" y="146"/>
                    <a:pt x="0" y="146"/>
                    <a:pt x="0" y="146"/>
                  </a:cubicBezTo>
                  <a:cubicBezTo>
                    <a:pt x="0" y="146"/>
                    <a:pt x="0" y="146"/>
                    <a:pt x="0" y="146"/>
                  </a:cubicBezTo>
                  <a:cubicBezTo>
                    <a:pt x="0" y="146"/>
                    <a:pt x="0" y="146"/>
                    <a:pt x="0" y="146"/>
                  </a:cubicBezTo>
                  <a:cubicBezTo>
                    <a:pt x="0" y="146"/>
                    <a:pt x="0" y="146"/>
                    <a:pt x="0" y="146"/>
                  </a:cubicBezTo>
                  <a:cubicBezTo>
                    <a:pt x="0" y="147"/>
                    <a:pt x="0" y="147"/>
                    <a:pt x="0" y="147"/>
                  </a:cubicBezTo>
                  <a:cubicBezTo>
                    <a:pt x="3" y="148"/>
                    <a:pt x="3" y="148"/>
                    <a:pt x="3" y="148"/>
                  </a:cubicBezTo>
                  <a:cubicBezTo>
                    <a:pt x="4" y="148"/>
                    <a:pt x="5" y="148"/>
                    <a:pt x="5" y="149"/>
                  </a:cubicBezTo>
                  <a:cubicBezTo>
                    <a:pt x="6" y="149"/>
                    <a:pt x="6" y="149"/>
                    <a:pt x="7" y="149"/>
                  </a:cubicBezTo>
                  <a:cubicBezTo>
                    <a:pt x="7" y="148"/>
                    <a:pt x="8" y="149"/>
                    <a:pt x="8" y="149"/>
                  </a:cubicBezTo>
                  <a:cubicBezTo>
                    <a:pt x="9" y="149"/>
                    <a:pt x="12" y="151"/>
                    <a:pt x="12" y="153"/>
                  </a:cubicBezTo>
                  <a:cubicBezTo>
                    <a:pt x="13" y="153"/>
                    <a:pt x="13" y="154"/>
                    <a:pt x="13" y="155"/>
                  </a:cubicBezTo>
                  <a:cubicBezTo>
                    <a:pt x="12" y="156"/>
                    <a:pt x="12" y="156"/>
                    <a:pt x="11" y="157"/>
                  </a:cubicBezTo>
                  <a:cubicBezTo>
                    <a:pt x="11" y="158"/>
                    <a:pt x="11" y="158"/>
                    <a:pt x="11" y="158"/>
                  </a:cubicBezTo>
                  <a:cubicBezTo>
                    <a:pt x="11" y="159"/>
                    <a:pt x="11" y="159"/>
                    <a:pt x="10" y="160"/>
                  </a:cubicBezTo>
                  <a:cubicBezTo>
                    <a:pt x="8" y="161"/>
                    <a:pt x="8" y="161"/>
                    <a:pt x="8" y="161"/>
                  </a:cubicBezTo>
                  <a:cubicBezTo>
                    <a:pt x="8" y="164"/>
                    <a:pt x="8" y="164"/>
                    <a:pt x="8" y="164"/>
                  </a:cubicBezTo>
                  <a:cubicBezTo>
                    <a:pt x="9" y="164"/>
                    <a:pt x="9" y="164"/>
                    <a:pt x="10" y="164"/>
                  </a:cubicBezTo>
                  <a:cubicBezTo>
                    <a:pt x="11" y="164"/>
                    <a:pt x="11" y="164"/>
                    <a:pt x="11" y="164"/>
                  </a:cubicBezTo>
                  <a:cubicBezTo>
                    <a:pt x="12" y="164"/>
                    <a:pt x="12" y="164"/>
                    <a:pt x="12" y="163"/>
                  </a:cubicBezTo>
                  <a:cubicBezTo>
                    <a:pt x="13" y="163"/>
                    <a:pt x="14" y="162"/>
                    <a:pt x="15" y="161"/>
                  </a:cubicBezTo>
                  <a:cubicBezTo>
                    <a:pt x="18" y="159"/>
                    <a:pt x="18" y="159"/>
                    <a:pt x="18" y="159"/>
                  </a:cubicBezTo>
                  <a:cubicBezTo>
                    <a:pt x="18" y="159"/>
                    <a:pt x="20" y="159"/>
                    <a:pt x="23" y="157"/>
                  </a:cubicBezTo>
                  <a:cubicBezTo>
                    <a:pt x="25" y="156"/>
                    <a:pt x="26" y="156"/>
                    <a:pt x="26" y="155"/>
                  </a:cubicBezTo>
                  <a:cubicBezTo>
                    <a:pt x="27" y="155"/>
                    <a:pt x="27" y="155"/>
                    <a:pt x="28" y="154"/>
                  </a:cubicBezTo>
                  <a:cubicBezTo>
                    <a:pt x="28" y="154"/>
                    <a:pt x="29" y="153"/>
                    <a:pt x="30" y="153"/>
                  </a:cubicBezTo>
                  <a:cubicBezTo>
                    <a:pt x="34" y="151"/>
                    <a:pt x="34" y="151"/>
                    <a:pt x="34" y="150"/>
                  </a:cubicBezTo>
                  <a:cubicBezTo>
                    <a:pt x="34" y="149"/>
                    <a:pt x="35" y="149"/>
                    <a:pt x="35" y="148"/>
                  </a:cubicBezTo>
                  <a:cubicBezTo>
                    <a:pt x="35" y="148"/>
                    <a:pt x="35" y="148"/>
                    <a:pt x="35" y="148"/>
                  </a:cubicBezTo>
                  <a:cubicBezTo>
                    <a:pt x="35" y="146"/>
                    <a:pt x="35" y="146"/>
                    <a:pt x="36" y="145"/>
                  </a:cubicBezTo>
                  <a:cubicBezTo>
                    <a:pt x="36" y="145"/>
                    <a:pt x="36" y="144"/>
                    <a:pt x="37" y="144"/>
                  </a:cubicBezTo>
                  <a:cubicBezTo>
                    <a:pt x="38" y="141"/>
                    <a:pt x="42" y="141"/>
                    <a:pt x="42" y="141"/>
                  </a:cubicBezTo>
                  <a:cubicBezTo>
                    <a:pt x="43" y="141"/>
                    <a:pt x="43" y="141"/>
                    <a:pt x="43" y="141"/>
                  </a:cubicBezTo>
                  <a:cubicBezTo>
                    <a:pt x="44" y="141"/>
                    <a:pt x="45" y="141"/>
                    <a:pt x="46" y="141"/>
                  </a:cubicBezTo>
                  <a:cubicBezTo>
                    <a:pt x="49" y="141"/>
                    <a:pt x="50" y="141"/>
                    <a:pt x="51" y="141"/>
                  </a:cubicBezTo>
                  <a:cubicBezTo>
                    <a:pt x="52" y="141"/>
                    <a:pt x="52" y="141"/>
                    <a:pt x="52" y="141"/>
                  </a:cubicBezTo>
                  <a:cubicBezTo>
                    <a:pt x="55" y="139"/>
                    <a:pt x="55" y="139"/>
                    <a:pt x="55" y="138"/>
                  </a:cubicBezTo>
                  <a:cubicBezTo>
                    <a:pt x="56" y="138"/>
                    <a:pt x="56" y="138"/>
                    <a:pt x="56" y="137"/>
                  </a:cubicBezTo>
                  <a:cubicBezTo>
                    <a:pt x="57" y="136"/>
                    <a:pt x="57" y="136"/>
                    <a:pt x="57" y="136"/>
                  </a:cubicBezTo>
                  <a:cubicBezTo>
                    <a:pt x="58" y="135"/>
                    <a:pt x="58" y="135"/>
                    <a:pt x="59" y="134"/>
                  </a:cubicBezTo>
                  <a:cubicBezTo>
                    <a:pt x="61" y="132"/>
                    <a:pt x="61" y="132"/>
                    <a:pt x="61" y="132"/>
                  </a:cubicBezTo>
                  <a:cubicBezTo>
                    <a:pt x="61" y="131"/>
                    <a:pt x="62" y="129"/>
                    <a:pt x="64" y="129"/>
                  </a:cubicBezTo>
                  <a:cubicBezTo>
                    <a:pt x="65" y="128"/>
                    <a:pt x="66" y="128"/>
                    <a:pt x="69" y="128"/>
                  </a:cubicBezTo>
                  <a:cubicBezTo>
                    <a:pt x="70" y="128"/>
                    <a:pt x="71" y="128"/>
                    <a:pt x="71" y="128"/>
                  </a:cubicBezTo>
                  <a:cubicBezTo>
                    <a:pt x="72" y="128"/>
                    <a:pt x="72" y="128"/>
                    <a:pt x="72" y="128"/>
                  </a:cubicBezTo>
                  <a:cubicBezTo>
                    <a:pt x="73" y="128"/>
                    <a:pt x="74" y="128"/>
                    <a:pt x="75" y="128"/>
                  </a:cubicBezTo>
                  <a:cubicBezTo>
                    <a:pt x="75" y="127"/>
                    <a:pt x="75" y="127"/>
                    <a:pt x="75" y="127"/>
                  </a:cubicBezTo>
                  <a:cubicBezTo>
                    <a:pt x="77" y="125"/>
                    <a:pt x="77" y="124"/>
                    <a:pt x="77" y="124"/>
                  </a:cubicBezTo>
                  <a:cubicBezTo>
                    <a:pt x="77" y="124"/>
                    <a:pt x="77" y="124"/>
                    <a:pt x="78" y="123"/>
                  </a:cubicBezTo>
                  <a:cubicBezTo>
                    <a:pt x="79" y="121"/>
                    <a:pt x="79" y="121"/>
                    <a:pt x="79" y="121"/>
                  </a:cubicBezTo>
                  <a:cubicBezTo>
                    <a:pt x="81" y="121"/>
                    <a:pt x="81" y="121"/>
                    <a:pt x="81" y="121"/>
                  </a:cubicBezTo>
                  <a:cubicBezTo>
                    <a:pt x="55" y="117"/>
                    <a:pt x="55" y="117"/>
                    <a:pt x="55" y="117"/>
                  </a:cubicBezTo>
                  <a:lnTo>
                    <a:pt x="32" y="115"/>
                  </a:lnTo>
                  <a:close/>
                  <a:moveTo>
                    <a:pt x="162" y="42"/>
                  </a:moveTo>
                  <a:cubicBezTo>
                    <a:pt x="154" y="33"/>
                    <a:pt x="154" y="33"/>
                    <a:pt x="154" y="33"/>
                  </a:cubicBezTo>
                  <a:cubicBezTo>
                    <a:pt x="153" y="33"/>
                    <a:pt x="153" y="33"/>
                    <a:pt x="153" y="33"/>
                  </a:cubicBezTo>
                  <a:cubicBezTo>
                    <a:pt x="148" y="31"/>
                    <a:pt x="148" y="31"/>
                    <a:pt x="148" y="31"/>
                  </a:cubicBezTo>
                  <a:cubicBezTo>
                    <a:pt x="144" y="31"/>
                    <a:pt x="144" y="31"/>
                    <a:pt x="144" y="31"/>
                  </a:cubicBezTo>
                  <a:cubicBezTo>
                    <a:pt x="129" y="19"/>
                    <a:pt x="129" y="19"/>
                    <a:pt x="129" y="19"/>
                  </a:cubicBezTo>
                  <a:cubicBezTo>
                    <a:pt x="129" y="17"/>
                    <a:pt x="129" y="17"/>
                    <a:pt x="129" y="17"/>
                  </a:cubicBezTo>
                  <a:cubicBezTo>
                    <a:pt x="131" y="9"/>
                    <a:pt x="131" y="9"/>
                    <a:pt x="131" y="9"/>
                  </a:cubicBezTo>
                  <a:cubicBezTo>
                    <a:pt x="131" y="8"/>
                    <a:pt x="131" y="8"/>
                    <a:pt x="131" y="8"/>
                  </a:cubicBezTo>
                  <a:cubicBezTo>
                    <a:pt x="130" y="4"/>
                    <a:pt x="130" y="4"/>
                    <a:pt x="130" y="4"/>
                  </a:cubicBezTo>
                  <a:cubicBezTo>
                    <a:pt x="129" y="3"/>
                    <a:pt x="129" y="3"/>
                    <a:pt x="129" y="3"/>
                  </a:cubicBezTo>
                  <a:cubicBezTo>
                    <a:pt x="129" y="3"/>
                    <a:pt x="129" y="3"/>
                    <a:pt x="129" y="3"/>
                  </a:cubicBezTo>
                  <a:cubicBezTo>
                    <a:pt x="128" y="2"/>
                    <a:pt x="128" y="2"/>
                    <a:pt x="128" y="2"/>
                  </a:cubicBezTo>
                  <a:cubicBezTo>
                    <a:pt x="119" y="0"/>
                    <a:pt x="119" y="0"/>
                    <a:pt x="119" y="0"/>
                  </a:cubicBezTo>
                  <a:cubicBezTo>
                    <a:pt x="116" y="0"/>
                    <a:pt x="116" y="0"/>
                    <a:pt x="116" y="0"/>
                  </a:cubicBezTo>
                  <a:cubicBezTo>
                    <a:pt x="113" y="1"/>
                    <a:pt x="113" y="1"/>
                    <a:pt x="113" y="1"/>
                  </a:cubicBezTo>
                  <a:cubicBezTo>
                    <a:pt x="112" y="2"/>
                    <a:pt x="112" y="2"/>
                    <a:pt x="112" y="2"/>
                  </a:cubicBezTo>
                  <a:cubicBezTo>
                    <a:pt x="110" y="4"/>
                    <a:pt x="110" y="4"/>
                    <a:pt x="110" y="4"/>
                  </a:cubicBezTo>
                  <a:cubicBezTo>
                    <a:pt x="109" y="5"/>
                    <a:pt x="109" y="5"/>
                    <a:pt x="109" y="5"/>
                  </a:cubicBezTo>
                  <a:cubicBezTo>
                    <a:pt x="108" y="6"/>
                    <a:pt x="108" y="6"/>
                    <a:pt x="108" y="6"/>
                  </a:cubicBezTo>
                  <a:cubicBezTo>
                    <a:pt x="104" y="9"/>
                    <a:pt x="104" y="9"/>
                    <a:pt x="104" y="9"/>
                  </a:cubicBezTo>
                  <a:cubicBezTo>
                    <a:pt x="103" y="10"/>
                    <a:pt x="103" y="10"/>
                    <a:pt x="103" y="10"/>
                  </a:cubicBezTo>
                  <a:cubicBezTo>
                    <a:pt x="76" y="25"/>
                    <a:pt x="76" y="25"/>
                    <a:pt x="76" y="25"/>
                  </a:cubicBezTo>
                  <a:cubicBezTo>
                    <a:pt x="70" y="26"/>
                    <a:pt x="70" y="26"/>
                    <a:pt x="70" y="26"/>
                  </a:cubicBezTo>
                  <a:cubicBezTo>
                    <a:pt x="70" y="28"/>
                    <a:pt x="70" y="28"/>
                    <a:pt x="70" y="28"/>
                  </a:cubicBezTo>
                  <a:cubicBezTo>
                    <a:pt x="71" y="28"/>
                    <a:pt x="71" y="29"/>
                    <a:pt x="71" y="30"/>
                  </a:cubicBezTo>
                  <a:cubicBezTo>
                    <a:pt x="71" y="31"/>
                    <a:pt x="71" y="31"/>
                    <a:pt x="71" y="31"/>
                  </a:cubicBezTo>
                  <a:cubicBezTo>
                    <a:pt x="71" y="31"/>
                    <a:pt x="71" y="31"/>
                    <a:pt x="71" y="31"/>
                  </a:cubicBezTo>
                  <a:cubicBezTo>
                    <a:pt x="72" y="33"/>
                    <a:pt x="69" y="35"/>
                    <a:pt x="68" y="35"/>
                  </a:cubicBezTo>
                  <a:cubicBezTo>
                    <a:pt x="68" y="36"/>
                    <a:pt x="67" y="36"/>
                    <a:pt x="67" y="36"/>
                  </a:cubicBezTo>
                  <a:cubicBezTo>
                    <a:pt x="67" y="37"/>
                    <a:pt x="66" y="37"/>
                    <a:pt x="65" y="38"/>
                  </a:cubicBezTo>
                  <a:cubicBezTo>
                    <a:pt x="64" y="39"/>
                    <a:pt x="64" y="39"/>
                    <a:pt x="64" y="39"/>
                  </a:cubicBezTo>
                  <a:cubicBezTo>
                    <a:pt x="62" y="41"/>
                    <a:pt x="59" y="42"/>
                    <a:pt x="59" y="42"/>
                  </a:cubicBezTo>
                  <a:cubicBezTo>
                    <a:pt x="59" y="42"/>
                    <a:pt x="59" y="42"/>
                    <a:pt x="59" y="42"/>
                  </a:cubicBezTo>
                  <a:cubicBezTo>
                    <a:pt x="59" y="42"/>
                    <a:pt x="56" y="44"/>
                    <a:pt x="54" y="45"/>
                  </a:cubicBezTo>
                  <a:cubicBezTo>
                    <a:pt x="54" y="46"/>
                    <a:pt x="54" y="46"/>
                    <a:pt x="54" y="46"/>
                  </a:cubicBezTo>
                  <a:cubicBezTo>
                    <a:pt x="56" y="47"/>
                    <a:pt x="57" y="48"/>
                    <a:pt x="57" y="48"/>
                  </a:cubicBezTo>
                  <a:cubicBezTo>
                    <a:pt x="58" y="48"/>
                    <a:pt x="58" y="48"/>
                    <a:pt x="58" y="48"/>
                  </a:cubicBezTo>
                  <a:cubicBezTo>
                    <a:pt x="60" y="48"/>
                    <a:pt x="61" y="49"/>
                    <a:pt x="62" y="49"/>
                  </a:cubicBezTo>
                  <a:cubicBezTo>
                    <a:pt x="63" y="49"/>
                    <a:pt x="64" y="50"/>
                    <a:pt x="65" y="50"/>
                  </a:cubicBezTo>
                  <a:cubicBezTo>
                    <a:pt x="67" y="51"/>
                    <a:pt x="68" y="51"/>
                    <a:pt x="68" y="52"/>
                  </a:cubicBezTo>
                  <a:cubicBezTo>
                    <a:pt x="69" y="52"/>
                    <a:pt x="69" y="52"/>
                    <a:pt x="69" y="53"/>
                  </a:cubicBezTo>
                  <a:cubicBezTo>
                    <a:pt x="69" y="53"/>
                    <a:pt x="69" y="53"/>
                    <a:pt x="69" y="53"/>
                  </a:cubicBezTo>
                  <a:cubicBezTo>
                    <a:pt x="70" y="54"/>
                    <a:pt x="71" y="55"/>
                    <a:pt x="71" y="56"/>
                  </a:cubicBezTo>
                  <a:cubicBezTo>
                    <a:pt x="71" y="57"/>
                    <a:pt x="70" y="57"/>
                    <a:pt x="70" y="58"/>
                  </a:cubicBezTo>
                  <a:cubicBezTo>
                    <a:pt x="70" y="58"/>
                    <a:pt x="70" y="58"/>
                    <a:pt x="70" y="59"/>
                  </a:cubicBezTo>
                  <a:cubicBezTo>
                    <a:pt x="70" y="62"/>
                    <a:pt x="70" y="63"/>
                    <a:pt x="69" y="63"/>
                  </a:cubicBezTo>
                  <a:cubicBezTo>
                    <a:pt x="69" y="63"/>
                    <a:pt x="69" y="63"/>
                    <a:pt x="68" y="63"/>
                  </a:cubicBezTo>
                  <a:cubicBezTo>
                    <a:pt x="68" y="63"/>
                    <a:pt x="68" y="63"/>
                    <a:pt x="68" y="63"/>
                  </a:cubicBezTo>
                  <a:cubicBezTo>
                    <a:pt x="69" y="64"/>
                    <a:pt x="69" y="65"/>
                    <a:pt x="69" y="66"/>
                  </a:cubicBezTo>
                  <a:cubicBezTo>
                    <a:pt x="68" y="68"/>
                    <a:pt x="66" y="69"/>
                    <a:pt x="65" y="69"/>
                  </a:cubicBezTo>
                  <a:cubicBezTo>
                    <a:pt x="58" y="69"/>
                    <a:pt x="58" y="69"/>
                    <a:pt x="58" y="69"/>
                  </a:cubicBezTo>
                  <a:cubicBezTo>
                    <a:pt x="57" y="69"/>
                    <a:pt x="56" y="70"/>
                    <a:pt x="55" y="71"/>
                  </a:cubicBezTo>
                  <a:cubicBezTo>
                    <a:pt x="55" y="72"/>
                    <a:pt x="54" y="73"/>
                    <a:pt x="53" y="73"/>
                  </a:cubicBezTo>
                  <a:cubicBezTo>
                    <a:pt x="53" y="73"/>
                    <a:pt x="52" y="73"/>
                    <a:pt x="51" y="74"/>
                  </a:cubicBezTo>
                  <a:cubicBezTo>
                    <a:pt x="50" y="75"/>
                    <a:pt x="48" y="76"/>
                    <a:pt x="46" y="75"/>
                  </a:cubicBezTo>
                  <a:cubicBezTo>
                    <a:pt x="46" y="75"/>
                    <a:pt x="46" y="75"/>
                    <a:pt x="46" y="74"/>
                  </a:cubicBezTo>
                  <a:cubicBezTo>
                    <a:pt x="42" y="74"/>
                    <a:pt x="42" y="74"/>
                    <a:pt x="42" y="74"/>
                  </a:cubicBezTo>
                  <a:cubicBezTo>
                    <a:pt x="41" y="74"/>
                    <a:pt x="39" y="74"/>
                    <a:pt x="35" y="72"/>
                  </a:cubicBezTo>
                  <a:cubicBezTo>
                    <a:pt x="27" y="72"/>
                    <a:pt x="27" y="72"/>
                    <a:pt x="27" y="72"/>
                  </a:cubicBezTo>
                  <a:cubicBezTo>
                    <a:pt x="26" y="72"/>
                    <a:pt x="26" y="72"/>
                    <a:pt x="25" y="71"/>
                  </a:cubicBezTo>
                  <a:cubicBezTo>
                    <a:pt x="23" y="73"/>
                    <a:pt x="20" y="75"/>
                    <a:pt x="20" y="76"/>
                  </a:cubicBezTo>
                  <a:cubicBezTo>
                    <a:pt x="19" y="76"/>
                    <a:pt x="19" y="76"/>
                    <a:pt x="19" y="76"/>
                  </a:cubicBezTo>
                  <a:cubicBezTo>
                    <a:pt x="18" y="77"/>
                    <a:pt x="18" y="77"/>
                    <a:pt x="17" y="77"/>
                  </a:cubicBezTo>
                  <a:cubicBezTo>
                    <a:pt x="17" y="78"/>
                    <a:pt x="16" y="78"/>
                    <a:pt x="16" y="79"/>
                  </a:cubicBezTo>
                  <a:cubicBezTo>
                    <a:pt x="15" y="80"/>
                    <a:pt x="15" y="80"/>
                    <a:pt x="15" y="80"/>
                  </a:cubicBezTo>
                  <a:cubicBezTo>
                    <a:pt x="15" y="81"/>
                    <a:pt x="14" y="81"/>
                    <a:pt x="14" y="82"/>
                  </a:cubicBezTo>
                  <a:cubicBezTo>
                    <a:pt x="14" y="83"/>
                    <a:pt x="13" y="83"/>
                    <a:pt x="13" y="83"/>
                  </a:cubicBezTo>
                  <a:cubicBezTo>
                    <a:pt x="8" y="85"/>
                    <a:pt x="8" y="85"/>
                    <a:pt x="8" y="85"/>
                  </a:cubicBezTo>
                  <a:cubicBezTo>
                    <a:pt x="7" y="85"/>
                    <a:pt x="7" y="85"/>
                    <a:pt x="7" y="85"/>
                  </a:cubicBezTo>
                  <a:cubicBezTo>
                    <a:pt x="3" y="85"/>
                    <a:pt x="3" y="85"/>
                    <a:pt x="3" y="85"/>
                  </a:cubicBezTo>
                  <a:cubicBezTo>
                    <a:pt x="2" y="85"/>
                    <a:pt x="2" y="85"/>
                    <a:pt x="2" y="85"/>
                  </a:cubicBezTo>
                  <a:cubicBezTo>
                    <a:pt x="2" y="96"/>
                    <a:pt x="2" y="96"/>
                    <a:pt x="2" y="96"/>
                  </a:cubicBezTo>
                  <a:cubicBezTo>
                    <a:pt x="4" y="99"/>
                    <a:pt x="4" y="99"/>
                    <a:pt x="4" y="99"/>
                  </a:cubicBezTo>
                  <a:cubicBezTo>
                    <a:pt x="5" y="102"/>
                    <a:pt x="5" y="102"/>
                    <a:pt x="5" y="102"/>
                  </a:cubicBezTo>
                  <a:cubicBezTo>
                    <a:pt x="8" y="104"/>
                    <a:pt x="8" y="104"/>
                    <a:pt x="8" y="104"/>
                  </a:cubicBezTo>
                  <a:cubicBezTo>
                    <a:pt x="9" y="104"/>
                    <a:pt x="9" y="104"/>
                    <a:pt x="9" y="104"/>
                  </a:cubicBezTo>
                  <a:cubicBezTo>
                    <a:pt x="9" y="104"/>
                    <a:pt x="9" y="104"/>
                    <a:pt x="9" y="104"/>
                  </a:cubicBezTo>
                  <a:cubicBezTo>
                    <a:pt x="12" y="104"/>
                    <a:pt x="12" y="104"/>
                    <a:pt x="12" y="104"/>
                  </a:cubicBezTo>
                  <a:cubicBezTo>
                    <a:pt x="23" y="102"/>
                    <a:pt x="23" y="102"/>
                    <a:pt x="23" y="102"/>
                  </a:cubicBezTo>
                  <a:cubicBezTo>
                    <a:pt x="25" y="103"/>
                    <a:pt x="25" y="103"/>
                    <a:pt x="25" y="103"/>
                  </a:cubicBezTo>
                  <a:cubicBezTo>
                    <a:pt x="26" y="104"/>
                    <a:pt x="26" y="104"/>
                    <a:pt x="26" y="104"/>
                  </a:cubicBezTo>
                  <a:cubicBezTo>
                    <a:pt x="28" y="106"/>
                    <a:pt x="28" y="106"/>
                    <a:pt x="28" y="106"/>
                  </a:cubicBezTo>
                  <a:cubicBezTo>
                    <a:pt x="30" y="107"/>
                    <a:pt x="30" y="107"/>
                    <a:pt x="30" y="107"/>
                  </a:cubicBezTo>
                  <a:cubicBezTo>
                    <a:pt x="31" y="108"/>
                    <a:pt x="31" y="108"/>
                    <a:pt x="31" y="108"/>
                  </a:cubicBezTo>
                  <a:cubicBezTo>
                    <a:pt x="37" y="110"/>
                    <a:pt x="37" y="110"/>
                    <a:pt x="37" y="110"/>
                  </a:cubicBezTo>
                  <a:cubicBezTo>
                    <a:pt x="48" y="113"/>
                    <a:pt x="48" y="113"/>
                    <a:pt x="48" y="113"/>
                  </a:cubicBezTo>
                  <a:cubicBezTo>
                    <a:pt x="49" y="113"/>
                    <a:pt x="49" y="113"/>
                    <a:pt x="49" y="113"/>
                  </a:cubicBezTo>
                  <a:cubicBezTo>
                    <a:pt x="50" y="113"/>
                    <a:pt x="50" y="113"/>
                    <a:pt x="50" y="113"/>
                  </a:cubicBezTo>
                  <a:cubicBezTo>
                    <a:pt x="50" y="113"/>
                    <a:pt x="50" y="113"/>
                    <a:pt x="50" y="113"/>
                  </a:cubicBezTo>
                  <a:cubicBezTo>
                    <a:pt x="53" y="110"/>
                    <a:pt x="53" y="110"/>
                    <a:pt x="53" y="110"/>
                  </a:cubicBezTo>
                  <a:cubicBezTo>
                    <a:pt x="68" y="102"/>
                    <a:pt x="68" y="102"/>
                    <a:pt x="68" y="102"/>
                  </a:cubicBezTo>
                  <a:cubicBezTo>
                    <a:pt x="69" y="101"/>
                    <a:pt x="69" y="101"/>
                    <a:pt x="69" y="101"/>
                  </a:cubicBezTo>
                  <a:cubicBezTo>
                    <a:pt x="70" y="101"/>
                    <a:pt x="70" y="101"/>
                    <a:pt x="70" y="101"/>
                  </a:cubicBezTo>
                  <a:cubicBezTo>
                    <a:pt x="72" y="102"/>
                    <a:pt x="72" y="102"/>
                    <a:pt x="72" y="102"/>
                  </a:cubicBezTo>
                  <a:cubicBezTo>
                    <a:pt x="73" y="102"/>
                    <a:pt x="73" y="102"/>
                    <a:pt x="73" y="102"/>
                  </a:cubicBezTo>
                  <a:cubicBezTo>
                    <a:pt x="80" y="102"/>
                    <a:pt x="80" y="102"/>
                    <a:pt x="80" y="102"/>
                  </a:cubicBezTo>
                  <a:cubicBezTo>
                    <a:pt x="81" y="101"/>
                    <a:pt x="81" y="101"/>
                    <a:pt x="81" y="101"/>
                  </a:cubicBezTo>
                  <a:cubicBezTo>
                    <a:pt x="82" y="100"/>
                    <a:pt x="82" y="100"/>
                    <a:pt x="82" y="100"/>
                  </a:cubicBezTo>
                  <a:cubicBezTo>
                    <a:pt x="84" y="98"/>
                    <a:pt x="84" y="98"/>
                    <a:pt x="84" y="98"/>
                  </a:cubicBezTo>
                  <a:cubicBezTo>
                    <a:pt x="84" y="97"/>
                    <a:pt x="84" y="97"/>
                    <a:pt x="84" y="97"/>
                  </a:cubicBezTo>
                  <a:cubicBezTo>
                    <a:pt x="84" y="95"/>
                    <a:pt x="84" y="95"/>
                    <a:pt x="84" y="95"/>
                  </a:cubicBezTo>
                  <a:cubicBezTo>
                    <a:pt x="83" y="93"/>
                    <a:pt x="83" y="93"/>
                    <a:pt x="83" y="93"/>
                  </a:cubicBezTo>
                  <a:cubicBezTo>
                    <a:pt x="83" y="92"/>
                    <a:pt x="83" y="92"/>
                    <a:pt x="83" y="92"/>
                  </a:cubicBezTo>
                  <a:cubicBezTo>
                    <a:pt x="85" y="88"/>
                    <a:pt x="85" y="88"/>
                    <a:pt x="85" y="88"/>
                  </a:cubicBezTo>
                  <a:cubicBezTo>
                    <a:pt x="86" y="86"/>
                    <a:pt x="86" y="86"/>
                    <a:pt x="86" y="86"/>
                  </a:cubicBezTo>
                  <a:cubicBezTo>
                    <a:pt x="107" y="65"/>
                    <a:pt x="107" y="65"/>
                    <a:pt x="107" y="65"/>
                  </a:cubicBezTo>
                  <a:cubicBezTo>
                    <a:pt x="110" y="63"/>
                    <a:pt x="110" y="63"/>
                    <a:pt x="110" y="63"/>
                  </a:cubicBezTo>
                  <a:cubicBezTo>
                    <a:pt x="112" y="63"/>
                    <a:pt x="112" y="63"/>
                    <a:pt x="112" y="63"/>
                  </a:cubicBezTo>
                  <a:cubicBezTo>
                    <a:pt x="116" y="62"/>
                    <a:pt x="116" y="62"/>
                    <a:pt x="116" y="62"/>
                  </a:cubicBezTo>
                  <a:cubicBezTo>
                    <a:pt x="118" y="63"/>
                    <a:pt x="118" y="63"/>
                    <a:pt x="118" y="63"/>
                  </a:cubicBezTo>
                  <a:cubicBezTo>
                    <a:pt x="121" y="63"/>
                    <a:pt x="121" y="63"/>
                    <a:pt x="121" y="63"/>
                  </a:cubicBezTo>
                  <a:cubicBezTo>
                    <a:pt x="122" y="64"/>
                    <a:pt x="122" y="64"/>
                    <a:pt x="122" y="64"/>
                  </a:cubicBezTo>
                  <a:cubicBezTo>
                    <a:pt x="124" y="66"/>
                    <a:pt x="124" y="66"/>
                    <a:pt x="124" y="66"/>
                  </a:cubicBezTo>
                  <a:cubicBezTo>
                    <a:pt x="126" y="67"/>
                    <a:pt x="126" y="67"/>
                    <a:pt x="126" y="67"/>
                  </a:cubicBezTo>
                  <a:cubicBezTo>
                    <a:pt x="129" y="67"/>
                    <a:pt x="129" y="67"/>
                    <a:pt x="129" y="67"/>
                  </a:cubicBezTo>
                  <a:cubicBezTo>
                    <a:pt x="134" y="66"/>
                    <a:pt x="134" y="66"/>
                    <a:pt x="134" y="66"/>
                  </a:cubicBezTo>
                  <a:cubicBezTo>
                    <a:pt x="152" y="56"/>
                    <a:pt x="152" y="56"/>
                    <a:pt x="152" y="56"/>
                  </a:cubicBezTo>
                  <a:cubicBezTo>
                    <a:pt x="162" y="46"/>
                    <a:pt x="162" y="46"/>
                    <a:pt x="162" y="46"/>
                  </a:cubicBezTo>
                  <a:cubicBezTo>
                    <a:pt x="162" y="44"/>
                    <a:pt x="162" y="44"/>
                    <a:pt x="162" y="44"/>
                  </a:cubicBezTo>
                  <a:cubicBezTo>
                    <a:pt x="163" y="43"/>
                    <a:pt x="163" y="43"/>
                    <a:pt x="163" y="43"/>
                  </a:cubicBezTo>
                  <a:lnTo>
                    <a:pt x="162" y="42"/>
                  </a:lnTo>
                  <a:close/>
                </a:path>
              </a:pathLst>
            </a:custGeom>
            <a:solidFill>
              <a:srgbClr val="252525"/>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60" name="Freeform 20"/>
            <p:cNvSpPr>
              <a:spLocks/>
            </p:cNvSpPr>
            <p:nvPr/>
          </p:nvSpPr>
          <p:spPr bwMode="auto">
            <a:xfrm>
              <a:off x="6676008" y="2673374"/>
              <a:ext cx="341313" cy="236538"/>
            </a:xfrm>
            <a:custGeom>
              <a:avLst/>
              <a:gdLst>
                <a:gd name="T0" fmla="*/ 134 w 153"/>
                <a:gd name="T1" fmla="*/ 55 h 106"/>
                <a:gd name="T2" fmla="*/ 130 w 153"/>
                <a:gd name="T3" fmla="*/ 35 h 106"/>
                <a:gd name="T4" fmla="*/ 122 w 153"/>
                <a:gd name="T5" fmla="*/ 37 h 106"/>
                <a:gd name="T6" fmla="*/ 113 w 153"/>
                <a:gd name="T7" fmla="*/ 48 h 106"/>
                <a:gd name="T8" fmla="*/ 110 w 153"/>
                <a:gd name="T9" fmla="*/ 52 h 106"/>
                <a:gd name="T10" fmla="*/ 95 w 153"/>
                <a:gd name="T11" fmla="*/ 48 h 106"/>
                <a:gd name="T12" fmla="*/ 78 w 153"/>
                <a:gd name="T13" fmla="*/ 47 h 106"/>
                <a:gd name="T14" fmla="*/ 79 w 153"/>
                <a:gd name="T15" fmla="*/ 57 h 106"/>
                <a:gd name="T16" fmla="*/ 75 w 153"/>
                <a:gd name="T17" fmla="*/ 62 h 106"/>
                <a:gd name="T18" fmla="*/ 69 w 153"/>
                <a:gd name="T19" fmla="*/ 57 h 106"/>
                <a:gd name="T20" fmla="*/ 70 w 153"/>
                <a:gd name="T21" fmla="*/ 47 h 106"/>
                <a:gd name="T22" fmla="*/ 62 w 153"/>
                <a:gd name="T23" fmla="*/ 46 h 106"/>
                <a:gd name="T24" fmla="*/ 48 w 153"/>
                <a:gd name="T25" fmla="*/ 49 h 106"/>
                <a:gd name="T26" fmla="*/ 43 w 153"/>
                <a:gd name="T27" fmla="*/ 43 h 106"/>
                <a:gd name="T28" fmla="*/ 32 w 153"/>
                <a:gd name="T29" fmla="*/ 40 h 106"/>
                <a:gd name="T30" fmla="*/ 19 w 153"/>
                <a:gd name="T31" fmla="*/ 29 h 106"/>
                <a:gd name="T32" fmla="*/ 21 w 153"/>
                <a:gd name="T33" fmla="*/ 17 h 106"/>
                <a:gd name="T34" fmla="*/ 18 w 153"/>
                <a:gd name="T35" fmla="*/ 11 h 106"/>
                <a:gd name="T36" fmla="*/ 10 w 153"/>
                <a:gd name="T37" fmla="*/ 8 h 106"/>
                <a:gd name="T38" fmla="*/ 0 w 153"/>
                <a:gd name="T39" fmla="*/ 0 h 106"/>
                <a:gd name="T40" fmla="*/ 3 w 153"/>
                <a:gd name="T41" fmla="*/ 7 h 106"/>
                <a:gd name="T42" fmla="*/ 6 w 153"/>
                <a:gd name="T43" fmla="*/ 34 h 106"/>
                <a:gd name="T44" fmla="*/ 10 w 153"/>
                <a:gd name="T45" fmla="*/ 43 h 106"/>
                <a:gd name="T46" fmla="*/ 12 w 153"/>
                <a:gd name="T47" fmla="*/ 68 h 106"/>
                <a:gd name="T48" fmla="*/ 15 w 153"/>
                <a:gd name="T49" fmla="*/ 72 h 106"/>
                <a:gd name="T50" fmla="*/ 28 w 153"/>
                <a:gd name="T51" fmla="*/ 63 h 106"/>
                <a:gd name="T52" fmla="*/ 36 w 153"/>
                <a:gd name="T53" fmla="*/ 72 h 106"/>
                <a:gd name="T54" fmla="*/ 39 w 153"/>
                <a:gd name="T55" fmla="*/ 77 h 106"/>
                <a:gd name="T56" fmla="*/ 46 w 153"/>
                <a:gd name="T57" fmla="*/ 83 h 106"/>
                <a:gd name="T58" fmla="*/ 57 w 153"/>
                <a:gd name="T59" fmla="*/ 92 h 106"/>
                <a:gd name="T60" fmla="*/ 51 w 153"/>
                <a:gd name="T61" fmla="*/ 106 h 106"/>
                <a:gd name="T62" fmla="*/ 58 w 153"/>
                <a:gd name="T63" fmla="*/ 103 h 106"/>
                <a:gd name="T64" fmla="*/ 63 w 153"/>
                <a:gd name="T65" fmla="*/ 97 h 106"/>
                <a:gd name="T66" fmla="*/ 71 w 153"/>
                <a:gd name="T67" fmla="*/ 94 h 106"/>
                <a:gd name="T68" fmla="*/ 75 w 153"/>
                <a:gd name="T69" fmla="*/ 91 h 106"/>
                <a:gd name="T70" fmla="*/ 89 w 153"/>
                <a:gd name="T71" fmla="*/ 88 h 106"/>
                <a:gd name="T72" fmla="*/ 101 w 153"/>
                <a:gd name="T73" fmla="*/ 84 h 106"/>
                <a:gd name="T74" fmla="*/ 110 w 153"/>
                <a:gd name="T75" fmla="*/ 83 h 106"/>
                <a:gd name="T76" fmla="*/ 117 w 153"/>
                <a:gd name="T77" fmla="*/ 87 h 106"/>
                <a:gd name="T78" fmla="*/ 120 w 153"/>
                <a:gd name="T79" fmla="*/ 90 h 106"/>
                <a:gd name="T80" fmla="*/ 127 w 153"/>
                <a:gd name="T81" fmla="*/ 93 h 106"/>
                <a:gd name="T82" fmla="*/ 130 w 153"/>
                <a:gd name="T83" fmla="*/ 95 h 106"/>
                <a:gd name="T84" fmla="*/ 137 w 153"/>
                <a:gd name="T85" fmla="*/ 94 h 106"/>
                <a:gd name="T86" fmla="*/ 142 w 153"/>
                <a:gd name="T87" fmla="*/ 91 h 106"/>
                <a:gd name="T88" fmla="*/ 147 w 153"/>
                <a:gd name="T89" fmla="*/ 87 h 106"/>
                <a:gd name="T90" fmla="*/ 153 w 153"/>
                <a:gd name="T91" fmla="*/ 81 h 106"/>
                <a:gd name="T92" fmla="*/ 147 w 153"/>
                <a:gd name="T93" fmla="*/ 73 h 106"/>
                <a:gd name="T94" fmla="*/ 141 w 153"/>
                <a:gd name="T95" fmla="*/ 6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3" h="106">
                  <a:moveTo>
                    <a:pt x="140" y="61"/>
                  </a:moveTo>
                  <a:cubicBezTo>
                    <a:pt x="137" y="59"/>
                    <a:pt x="137" y="59"/>
                    <a:pt x="137" y="59"/>
                  </a:cubicBezTo>
                  <a:cubicBezTo>
                    <a:pt x="137" y="59"/>
                    <a:pt x="136" y="59"/>
                    <a:pt x="136" y="58"/>
                  </a:cubicBezTo>
                  <a:cubicBezTo>
                    <a:pt x="134" y="55"/>
                    <a:pt x="134" y="55"/>
                    <a:pt x="134" y="55"/>
                  </a:cubicBezTo>
                  <a:cubicBezTo>
                    <a:pt x="132" y="51"/>
                    <a:pt x="132" y="51"/>
                    <a:pt x="132" y="51"/>
                  </a:cubicBezTo>
                  <a:cubicBezTo>
                    <a:pt x="132" y="51"/>
                    <a:pt x="132" y="51"/>
                    <a:pt x="132" y="50"/>
                  </a:cubicBezTo>
                  <a:cubicBezTo>
                    <a:pt x="132" y="37"/>
                    <a:pt x="132" y="37"/>
                    <a:pt x="132" y="37"/>
                  </a:cubicBezTo>
                  <a:cubicBezTo>
                    <a:pt x="130" y="35"/>
                    <a:pt x="130" y="35"/>
                    <a:pt x="130" y="35"/>
                  </a:cubicBezTo>
                  <a:cubicBezTo>
                    <a:pt x="127" y="34"/>
                    <a:pt x="127" y="34"/>
                    <a:pt x="127" y="34"/>
                  </a:cubicBezTo>
                  <a:cubicBezTo>
                    <a:pt x="125" y="34"/>
                    <a:pt x="125" y="34"/>
                    <a:pt x="125" y="34"/>
                  </a:cubicBezTo>
                  <a:cubicBezTo>
                    <a:pt x="123" y="37"/>
                    <a:pt x="123" y="37"/>
                    <a:pt x="123" y="37"/>
                  </a:cubicBezTo>
                  <a:cubicBezTo>
                    <a:pt x="122" y="37"/>
                    <a:pt x="122" y="37"/>
                    <a:pt x="122" y="37"/>
                  </a:cubicBezTo>
                  <a:cubicBezTo>
                    <a:pt x="120" y="38"/>
                    <a:pt x="120" y="38"/>
                    <a:pt x="120" y="38"/>
                  </a:cubicBezTo>
                  <a:cubicBezTo>
                    <a:pt x="120" y="42"/>
                    <a:pt x="120" y="42"/>
                    <a:pt x="120" y="42"/>
                  </a:cubicBezTo>
                  <a:cubicBezTo>
                    <a:pt x="120" y="43"/>
                    <a:pt x="120" y="43"/>
                    <a:pt x="119" y="44"/>
                  </a:cubicBezTo>
                  <a:cubicBezTo>
                    <a:pt x="117" y="45"/>
                    <a:pt x="114" y="47"/>
                    <a:pt x="113" y="48"/>
                  </a:cubicBezTo>
                  <a:cubicBezTo>
                    <a:pt x="113" y="49"/>
                    <a:pt x="113" y="49"/>
                    <a:pt x="113" y="49"/>
                  </a:cubicBezTo>
                  <a:cubicBezTo>
                    <a:pt x="112" y="51"/>
                    <a:pt x="112" y="51"/>
                    <a:pt x="111" y="52"/>
                  </a:cubicBezTo>
                  <a:cubicBezTo>
                    <a:pt x="111" y="52"/>
                    <a:pt x="111" y="52"/>
                    <a:pt x="110" y="52"/>
                  </a:cubicBezTo>
                  <a:cubicBezTo>
                    <a:pt x="110" y="52"/>
                    <a:pt x="110" y="52"/>
                    <a:pt x="110" y="52"/>
                  </a:cubicBezTo>
                  <a:cubicBezTo>
                    <a:pt x="107" y="54"/>
                    <a:pt x="105" y="53"/>
                    <a:pt x="104" y="52"/>
                  </a:cubicBezTo>
                  <a:cubicBezTo>
                    <a:pt x="101" y="51"/>
                    <a:pt x="101" y="51"/>
                    <a:pt x="101" y="51"/>
                  </a:cubicBezTo>
                  <a:cubicBezTo>
                    <a:pt x="101" y="50"/>
                    <a:pt x="99" y="50"/>
                    <a:pt x="98" y="50"/>
                  </a:cubicBezTo>
                  <a:cubicBezTo>
                    <a:pt x="96" y="49"/>
                    <a:pt x="95" y="49"/>
                    <a:pt x="95" y="48"/>
                  </a:cubicBezTo>
                  <a:cubicBezTo>
                    <a:pt x="95" y="48"/>
                    <a:pt x="95" y="48"/>
                    <a:pt x="94" y="48"/>
                  </a:cubicBezTo>
                  <a:cubicBezTo>
                    <a:pt x="94" y="48"/>
                    <a:pt x="93" y="47"/>
                    <a:pt x="92" y="47"/>
                  </a:cubicBezTo>
                  <a:cubicBezTo>
                    <a:pt x="89" y="47"/>
                    <a:pt x="89" y="47"/>
                    <a:pt x="89" y="47"/>
                  </a:cubicBezTo>
                  <a:cubicBezTo>
                    <a:pt x="89" y="47"/>
                    <a:pt x="84" y="46"/>
                    <a:pt x="78" y="47"/>
                  </a:cubicBezTo>
                  <a:cubicBezTo>
                    <a:pt x="77" y="48"/>
                    <a:pt x="77" y="48"/>
                    <a:pt x="77" y="48"/>
                  </a:cubicBezTo>
                  <a:cubicBezTo>
                    <a:pt x="77" y="48"/>
                    <a:pt x="78" y="49"/>
                    <a:pt x="78" y="50"/>
                  </a:cubicBezTo>
                  <a:cubicBezTo>
                    <a:pt x="79" y="51"/>
                    <a:pt x="80" y="53"/>
                    <a:pt x="80" y="54"/>
                  </a:cubicBezTo>
                  <a:cubicBezTo>
                    <a:pt x="79" y="55"/>
                    <a:pt x="79" y="56"/>
                    <a:pt x="79" y="57"/>
                  </a:cubicBezTo>
                  <a:cubicBezTo>
                    <a:pt x="80" y="58"/>
                    <a:pt x="80" y="59"/>
                    <a:pt x="80" y="60"/>
                  </a:cubicBezTo>
                  <a:cubicBezTo>
                    <a:pt x="80" y="61"/>
                    <a:pt x="80" y="63"/>
                    <a:pt x="78" y="64"/>
                  </a:cubicBezTo>
                  <a:cubicBezTo>
                    <a:pt x="77" y="64"/>
                    <a:pt x="77" y="64"/>
                    <a:pt x="77" y="64"/>
                  </a:cubicBezTo>
                  <a:cubicBezTo>
                    <a:pt x="76" y="64"/>
                    <a:pt x="75" y="63"/>
                    <a:pt x="75" y="62"/>
                  </a:cubicBezTo>
                  <a:cubicBezTo>
                    <a:pt x="72" y="62"/>
                    <a:pt x="72" y="62"/>
                    <a:pt x="72" y="62"/>
                  </a:cubicBezTo>
                  <a:cubicBezTo>
                    <a:pt x="72" y="62"/>
                    <a:pt x="71" y="62"/>
                    <a:pt x="71" y="61"/>
                  </a:cubicBezTo>
                  <a:cubicBezTo>
                    <a:pt x="69" y="59"/>
                    <a:pt x="69" y="59"/>
                    <a:pt x="69" y="59"/>
                  </a:cubicBezTo>
                  <a:cubicBezTo>
                    <a:pt x="68" y="59"/>
                    <a:pt x="68" y="58"/>
                    <a:pt x="69" y="57"/>
                  </a:cubicBezTo>
                  <a:cubicBezTo>
                    <a:pt x="70" y="54"/>
                    <a:pt x="70" y="54"/>
                    <a:pt x="70" y="54"/>
                  </a:cubicBezTo>
                  <a:cubicBezTo>
                    <a:pt x="70" y="52"/>
                    <a:pt x="70" y="52"/>
                    <a:pt x="70" y="52"/>
                  </a:cubicBezTo>
                  <a:cubicBezTo>
                    <a:pt x="70" y="52"/>
                    <a:pt x="70" y="50"/>
                    <a:pt x="70" y="47"/>
                  </a:cubicBezTo>
                  <a:cubicBezTo>
                    <a:pt x="70" y="47"/>
                    <a:pt x="70" y="47"/>
                    <a:pt x="70" y="47"/>
                  </a:cubicBezTo>
                  <a:cubicBezTo>
                    <a:pt x="67" y="46"/>
                    <a:pt x="67" y="46"/>
                    <a:pt x="67" y="46"/>
                  </a:cubicBezTo>
                  <a:cubicBezTo>
                    <a:pt x="66" y="46"/>
                    <a:pt x="66" y="46"/>
                    <a:pt x="66" y="46"/>
                  </a:cubicBezTo>
                  <a:cubicBezTo>
                    <a:pt x="66" y="46"/>
                    <a:pt x="66" y="46"/>
                    <a:pt x="65" y="46"/>
                  </a:cubicBezTo>
                  <a:cubicBezTo>
                    <a:pt x="62" y="46"/>
                    <a:pt x="62" y="46"/>
                    <a:pt x="62" y="46"/>
                  </a:cubicBezTo>
                  <a:cubicBezTo>
                    <a:pt x="61" y="47"/>
                    <a:pt x="60" y="47"/>
                    <a:pt x="60" y="48"/>
                  </a:cubicBezTo>
                  <a:cubicBezTo>
                    <a:pt x="59" y="49"/>
                    <a:pt x="58" y="49"/>
                    <a:pt x="58" y="50"/>
                  </a:cubicBezTo>
                  <a:cubicBezTo>
                    <a:pt x="56" y="50"/>
                    <a:pt x="55" y="49"/>
                    <a:pt x="55" y="49"/>
                  </a:cubicBezTo>
                  <a:cubicBezTo>
                    <a:pt x="48" y="49"/>
                    <a:pt x="48" y="49"/>
                    <a:pt x="48" y="49"/>
                  </a:cubicBezTo>
                  <a:cubicBezTo>
                    <a:pt x="48" y="49"/>
                    <a:pt x="48" y="49"/>
                    <a:pt x="47" y="49"/>
                  </a:cubicBezTo>
                  <a:cubicBezTo>
                    <a:pt x="44" y="46"/>
                    <a:pt x="44" y="46"/>
                    <a:pt x="44" y="46"/>
                  </a:cubicBezTo>
                  <a:cubicBezTo>
                    <a:pt x="43" y="46"/>
                    <a:pt x="43" y="46"/>
                    <a:pt x="43" y="45"/>
                  </a:cubicBezTo>
                  <a:cubicBezTo>
                    <a:pt x="43" y="43"/>
                    <a:pt x="43" y="43"/>
                    <a:pt x="43" y="43"/>
                  </a:cubicBezTo>
                  <a:cubicBezTo>
                    <a:pt x="42" y="44"/>
                    <a:pt x="42" y="44"/>
                    <a:pt x="41" y="44"/>
                  </a:cubicBezTo>
                  <a:cubicBezTo>
                    <a:pt x="36" y="44"/>
                    <a:pt x="36" y="44"/>
                    <a:pt x="36" y="44"/>
                  </a:cubicBezTo>
                  <a:cubicBezTo>
                    <a:pt x="35" y="44"/>
                    <a:pt x="34" y="44"/>
                    <a:pt x="34" y="43"/>
                  </a:cubicBezTo>
                  <a:cubicBezTo>
                    <a:pt x="32" y="40"/>
                    <a:pt x="32" y="40"/>
                    <a:pt x="32" y="40"/>
                  </a:cubicBezTo>
                  <a:cubicBezTo>
                    <a:pt x="29" y="35"/>
                    <a:pt x="29" y="35"/>
                    <a:pt x="29" y="35"/>
                  </a:cubicBezTo>
                  <a:cubicBezTo>
                    <a:pt x="28" y="35"/>
                    <a:pt x="26" y="34"/>
                    <a:pt x="25" y="34"/>
                  </a:cubicBezTo>
                  <a:cubicBezTo>
                    <a:pt x="23" y="33"/>
                    <a:pt x="20" y="31"/>
                    <a:pt x="19" y="31"/>
                  </a:cubicBezTo>
                  <a:cubicBezTo>
                    <a:pt x="19" y="31"/>
                    <a:pt x="19" y="30"/>
                    <a:pt x="19" y="29"/>
                  </a:cubicBezTo>
                  <a:cubicBezTo>
                    <a:pt x="19" y="21"/>
                    <a:pt x="19" y="21"/>
                    <a:pt x="19" y="21"/>
                  </a:cubicBezTo>
                  <a:cubicBezTo>
                    <a:pt x="19" y="20"/>
                    <a:pt x="19" y="20"/>
                    <a:pt x="19" y="20"/>
                  </a:cubicBezTo>
                  <a:cubicBezTo>
                    <a:pt x="19" y="19"/>
                    <a:pt x="19" y="19"/>
                    <a:pt x="19" y="19"/>
                  </a:cubicBezTo>
                  <a:cubicBezTo>
                    <a:pt x="19" y="18"/>
                    <a:pt x="20" y="17"/>
                    <a:pt x="21" y="17"/>
                  </a:cubicBezTo>
                  <a:cubicBezTo>
                    <a:pt x="21" y="17"/>
                    <a:pt x="23" y="17"/>
                    <a:pt x="23" y="16"/>
                  </a:cubicBezTo>
                  <a:cubicBezTo>
                    <a:pt x="21" y="13"/>
                    <a:pt x="21" y="13"/>
                    <a:pt x="21" y="13"/>
                  </a:cubicBezTo>
                  <a:cubicBezTo>
                    <a:pt x="20" y="12"/>
                    <a:pt x="20" y="12"/>
                    <a:pt x="20" y="12"/>
                  </a:cubicBezTo>
                  <a:cubicBezTo>
                    <a:pt x="19" y="12"/>
                    <a:pt x="18" y="12"/>
                    <a:pt x="18" y="11"/>
                  </a:cubicBezTo>
                  <a:cubicBezTo>
                    <a:pt x="13" y="11"/>
                    <a:pt x="13" y="11"/>
                    <a:pt x="13" y="11"/>
                  </a:cubicBezTo>
                  <a:cubicBezTo>
                    <a:pt x="12" y="11"/>
                    <a:pt x="11" y="10"/>
                    <a:pt x="11" y="9"/>
                  </a:cubicBezTo>
                  <a:cubicBezTo>
                    <a:pt x="11" y="8"/>
                    <a:pt x="11" y="8"/>
                    <a:pt x="11" y="8"/>
                  </a:cubicBezTo>
                  <a:cubicBezTo>
                    <a:pt x="10" y="8"/>
                    <a:pt x="10" y="8"/>
                    <a:pt x="10" y="8"/>
                  </a:cubicBezTo>
                  <a:cubicBezTo>
                    <a:pt x="9" y="7"/>
                    <a:pt x="9" y="7"/>
                    <a:pt x="9" y="7"/>
                  </a:cubicBezTo>
                  <a:cubicBezTo>
                    <a:pt x="8" y="7"/>
                    <a:pt x="7" y="5"/>
                    <a:pt x="6" y="4"/>
                  </a:cubicBezTo>
                  <a:cubicBezTo>
                    <a:pt x="5" y="3"/>
                    <a:pt x="5" y="1"/>
                    <a:pt x="5" y="0"/>
                  </a:cubicBezTo>
                  <a:cubicBezTo>
                    <a:pt x="0" y="0"/>
                    <a:pt x="0" y="0"/>
                    <a:pt x="0" y="0"/>
                  </a:cubicBezTo>
                  <a:cubicBezTo>
                    <a:pt x="0" y="0"/>
                    <a:pt x="0" y="0"/>
                    <a:pt x="0" y="0"/>
                  </a:cubicBezTo>
                  <a:cubicBezTo>
                    <a:pt x="0" y="1"/>
                    <a:pt x="0" y="2"/>
                    <a:pt x="0" y="2"/>
                  </a:cubicBezTo>
                  <a:cubicBezTo>
                    <a:pt x="3" y="6"/>
                    <a:pt x="3" y="6"/>
                    <a:pt x="3" y="6"/>
                  </a:cubicBezTo>
                  <a:cubicBezTo>
                    <a:pt x="3" y="7"/>
                    <a:pt x="3" y="7"/>
                    <a:pt x="3" y="7"/>
                  </a:cubicBezTo>
                  <a:cubicBezTo>
                    <a:pt x="3" y="15"/>
                    <a:pt x="3" y="15"/>
                    <a:pt x="3" y="15"/>
                  </a:cubicBezTo>
                  <a:cubicBezTo>
                    <a:pt x="4" y="18"/>
                    <a:pt x="4" y="23"/>
                    <a:pt x="4" y="24"/>
                  </a:cubicBezTo>
                  <a:cubicBezTo>
                    <a:pt x="4" y="33"/>
                    <a:pt x="4" y="33"/>
                    <a:pt x="4" y="33"/>
                  </a:cubicBezTo>
                  <a:cubicBezTo>
                    <a:pt x="6" y="34"/>
                    <a:pt x="6" y="34"/>
                    <a:pt x="6" y="34"/>
                  </a:cubicBezTo>
                  <a:cubicBezTo>
                    <a:pt x="6" y="35"/>
                    <a:pt x="6" y="35"/>
                    <a:pt x="6" y="35"/>
                  </a:cubicBezTo>
                  <a:cubicBezTo>
                    <a:pt x="6" y="35"/>
                    <a:pt x="7" y="37"/>
                    <a:pt x="8" y="39"/>
                  </a:cubicBezTo>
                  <a:cubicBezTo>
                    <a:pt x="9" y="39"/>
                    <a:pt x="9" y="39"/>
                    <a:pt x="9" y="39"/>
                  </a:cubicBezTo>
                  <a:cubicBezTo>
                    <a:pt x="10" y="40"/>
                    <a:pt x="10" y="41"/>
                    <a:pt x="10" y="43"/>
                  </a:cubicBezTo>
                  <a:cubicBezTo>
                    <a:pt x="10" y="54"/>
                    <a:pt x="10" y="54"/>
                    <a:pt x="10" y="54"/>
                  </a:cubicBezTo>
                  <a:cubicBezTo>
                    <a:pt x="11" y="58"/>
                    <a:pt x="12" y="62"/>
                    <a:pt x="12" y="63"/>
                  </a:cubicBezTo>
                  <a:cubicBezTo>
                    <a:pt x="12" y="67"/>
                    <a:pt x="12" y="67"/>
                    <a:pt x="12" y="67"/>
                  </a:cubicBezTo>
                  <a:cubicBezTo>
                    <a:pt x="12" y="68"/>
                    <a:pt x="12" y="68"/>
                    <a:pt x="12" y="68"/>
                  </a:cubicBezTo>
                  <a:cubicBezTo>
                    <a:pt x="12" y="68"/>
                    <a:pt x="12" y="69"/>
                    <a:pt x="12" y="71"/>
                  </a:cubicBezTo>
                  <a:cubicBezTo>
                    <a:pt x="13" y="72"/>
                    <a:pt x="13" y="73"/>
                    <a:pt x="13" y="73"/>
                  </a:cubicBezTo>
                  <a:cubicBezTo>
                    <a:pt x="13" y="73"/>
                    <a:pt x="13" y="73"/>
                    <a:pt x="13" y="73"/>
                  </a:cubicBezTo>
                  <a:cubicBezTo>
                    <a:pt x="13" y="73"/>
                    <a:pt x="14" y="72"/>
                    <a:pt x="15" y="72"/>
                  </a:cubicBezTo>
                  <a:cubicBezTo>
                    <a:pt x="17" y="69"/>
                    <a:pt x="20" y="67"/>
                    <a:pt x="20" y="67"/>
                  </a:cubicBezTo>
                  <a:cubicBezTo>
                    <a:pt x="20" y="67"/>
                    <a:pt x="20" y="67"/>
                    <a:pt x="20" y="66"/>
                  </a:cubicBezTo>
                  <a:cubicBezTo>
                    <a:pt x="21" y="66"/>
                    <a:pt x="23" y="64"/>
                    <a:pt x="24" y="64"/>
                  </a:cubicBezTo>
                  <a:cubicBezTo>
                    <a:pt x="25" y="63"/>
                    <a:pt x="28" y="63"/>
                    <a:pt x="28" y="63"/>
                  </a:cubicBezTo>
                  <a:cubicBezTo>
                    <a:pt x="34" y="64"/>
                    <a:pt x="34" y="64"/>
                    <a:pt x="34" y="64"/>
                  </a:cubicBezTo>
                  <a:cubicBezTo>
                    <a:pt x="40" y="65"/>
                    <a:pt x="41" y="66"/>
                    <a:pt x="41" y="67"/>
                  </a:cubicBezTo>
                  <a:cubicBezTo>
                    <a:pt x="41" y="68"/>
                    <a:pt x="41" y="69"/>
                    <a:pt x="39" y="70"/>
                  </a:cubicBezTo>
                  <a:cubicBezTo>
                    <a:pt x="38" y="70"/>
                    <a:pt x="37" y="71"/>
                    <a:pt x="36" y="72"/>
                  </a:cubicBezTo>
                  <a:cubicBezTo>
                    <a:pt x="36" y="76"/>
                    <a:pt x="36" y="76"/>
                    <a:pt x="36" y="76"/>
                  </a:cubicBezTo>
                  <a:cubicBezTo>
                    <a:pt x="37" y="78"/>
                    <a:pt x="37" y="78"/>
                    <a:pt x="37" y="78"/>
                  </a:cubicBezTo>
                  <a:cubicBezTo>
                    <a:pt x="38" y="77"/>
                    <a:pt x="38" y="77"/>
                    <a:pt x="38" y="77"/>
                  </a:cubicBezTo>
                  <a:cubicBezTo>
                    <a:pt x="39" y="77"/>
                    <a:pt x="39" y="77"/>
                    <a:pt x="39" y="77"/>
                  </a:cubicBezTo>
                  <a:cubicBezTo>
                    <a:pt x="40" y="77"/>
                    <a:pt x="40" y="78"/>
                    <a:pt x="41" y="78"/>
                  </a:cubicBezTo>
                  <a:cubicBezTo>
                    <a:pt x="43" y="82"/>
                    <a:pt x="43" y="82"/>
                    <a:pt x="43" y="82"/>
                  </a:cubicBezTo>
                  <a:cubicBezTo>
                    <a:pt x="43" y="82"/>
                    <a:pt x="43" y="82"/>
                    <a:pt x="43" y="82"/>
                  </a:cubicBezTo>
                  <a:cubicBezTo>
                    <a:pt x="44" y="83"/>
                    <a:pt x="45" y="83"/>
                    <a:pt x="46" y="83"/>
                  </a:cubicBezTo>
                  <a:cubicBezTo>
                    <a:pt x="49" y="84"/>
                    <a:pt x="50" y="84"/>
                    <a:pt x="50" y="84"/>
                  </a:cubicBezTo>
                  <a:cubicBezTo>
                    <a:pt x="52" y="84"/>
                    <a:pt x="52" y="85"/>
                    <a:pt x="53" y="86"/>
                  </a:cubicBezTo>
                  <a:cubicBezTo>
                    <a:pt x="55" y="89"/>
                    <a:pt x="57" y="91"/>
                    <a:pt x="57" y="92"/>
                  </a:cubicBezTo>
                  <a:cubicBezTo>
                    <a:pt x="57" y="92"/>
                    <a:pt x="57" y="92"/>
                    <a:pt x="57" y="92"/>
                  </a:cubicBezTo>
                  <a:cubicBezTo>
                    <a:pt x="57" y="97"/>
                    <a:pt x="57" y="97"/>
                    <a:pt x="57" y="97"/>
                  </a:cubicBezTo>
                  <a:cubicBezTo>
                    <a:pt x="57" y="98"/>
                    <a:pt x="57" y="99"/>
                    <a:pt x="56" y="99"/>
                  </a:cubicBezTo>
                  <a:cubicBezTo>
                    <a:pt x="54" y="100"/>
                    <a:pt x="54" y="102"/>
                    <a:pt x="54" y="102"/>
                  </a:cubicBezTo>
                  <a:cubicBezTo>
                    <a:pt x="51" y="106"/>
                    <a:pt x="51" y="106"/>
                    <a:pt x="51" y="106"/>
                  </a:cubicBezTo>
                  <a:cubicBezTo>
                    <a:pt x="51" y="106"/>
                    <a:pt x="51" y="106"/>
                    <a:pt x="51" y="106"/>
                  </a:cubicBezTo>
                  <a:cubicBezTo>
                    <a:pt x="51" y="105"/>
                    <a:pt x="52" y="104"/>
                    <a:pt x="53" y="104"/>
                  </a:cubicBezTo>
                  <a:cubicBezTo>
                    <a:pt x="54" y="104"/>
                    <a:pt x="54" y="104"/>
                    <a:pt x="54" y="104"/>
                  </a:cubicBezTo>
                  <a:cubicBezTo>
                    <a:pt x="58" y="103"/>
                    <a:pt x="58" y="103"/>
                    <a:pt x="58" y="103"/>
                  </a:cubicBezTo>
                  <a:cubicBezTo>
                    <a:pt x="58" y="102"/>
                    <a:pt x="58" y="102"/>
                    <a:pt x="58" y="102"/>
                  </a:cubicBezTo>
                  <a:cubicBezTo>
                    <a:pt x="58" y="101"/>
                    <a:pt x="58" y="100"/>
                    <a:pt x="59" y="100"/>
                  </a:cubicBezTo>
                  <a:cubicBezTo>
                    <a:pt x="60" y="100"/>
                    <a:pt x="60" y="100"/>
                    <a:pt x="61" y="100"/>
                  </a:cubicBezTo>
                  <a:cubicBezTo>
                    <a:pt x="62" y="98"/>
                    <a:pt x="63" y="97"/>
                    <a:pt x="63" y="97"/>
                  </a:cubicBezTo>
                  <a:cubicBezTo>
                    <a:pt x="63" y="96"/>
                    <a:pt x="64" y="96"/>
                    <a:pt x="64" y="96"/>
                  </a:cubicBezTo>
                  <a:cubicBezTo>
                    <a:pt x="65" y="96"/>
                    <a:pt x="65" y="96"/>
                    <a:pt x="66" y="97"/>
                  </a:cubicBezTo>
                  <a:cubicBezTo>
                    <a:pt x="67" y="95"/>
                    <a:pt x="69" y="94"/>
                    <a:pt x="70" y="94"/>
                  </a:cubicBezTo>
                  <a:cubicBezTo>
                    <a:pt x="70" y="94"/>
                    <a:pt x="70" y="94"/>
                    <a:pt x="71" y="94"/>
                  </a:cubicBezTo>
                  <a:cubicBezTo>
                    <a:pt x="72" y="95"/>
                    <a:pt x="72" y="95"/>
                    <a:pt x="72" y="95"/>
                  </a:cubicBezTo>
                  <a:cubicBezTo>
                    <a:pt x="72" y="94"/>
                    <a:pt x="72" y="94"/>
                    <a:pt x="72" y="94"/>
                  </a:cubicBezTo>
                  <a:cubicBezTo>
                    <a:pt x="73" y="92"/>
                    <a:pt x="73" y="92"/>
                    <a:pt x="73" y="92"/>
                  </a:cubicBezTo>
                  <a:cubicBezTo>
                    <a:pt x="73" y="92"/>
                    <a:pt x="74" y="91"/>
                    <a:pt x="75" y="91"/>
                  </a:cubicBezTo>
                  <a:cubicBezTo>
                    <a:pt x="78" y="90"/>
                    <a:pt x="78" y="90"/>
                    <a:pt x="78" y="90"/>
                  </a:cubicBezTo>
                  <a:cubicBezTo>
                    <a:pt x="79" y="90"/>
                    <a:pt x="81" y="89"/>
                    <a:pt x="87" y="89"/>
                  </a:cubicBezTo>
                  <a:cubicBezTo>
                    <a:pt x="88" y="88"/>
                    <a:pt x="88" y="88"/>
                    <a:pt x="88" y="88"/>
                  </a:cubicBezTo>
                  <a:cubicBezTo>
                    <a:pt x="89" y="88"/>
                    <a:pt x="89" y="88"/>
                    <a:pt x="89" y="88"/>
                  </a:cubicBezTo>
                  <a:cubicBezTo>
                    <a:pt x="89" y="88"/>
                    <a:pt x="91" y="87"/>
                    <a:pt x="95" y="87"/>
                  </a:cubicBezTo>
                  <a:cubicBezTo>
                    <a:pt x="95" y="87"/>
                    <a:pt x="95" y="87"/>
                    <a:pt x="96" y="86"/>
                  </a:cubicBezTo>
                  <a:cubicBezTo>
                    <a:pt x="96" y="86"/>
                    <a:pt x="96" y="86"/>
                    <a:pt x="96" y="86"/>
                  </a:cubicBezTo>
                  <a:cubicBezTo>
                    <a:pt x="97" y="86"/>
                    <a:pt x="99" y="84"/>
                    <a:pt x="101" y="84"/>
                  </a:cubicBezTo>
                  <a:cubicBezTo>
                    <a:pt x="101" y="84"/>
                    <a:pt x="102" y="84"/>
                    <a:pt x="103" y="83"/>
                  </a:cubicBezTo>
                  <a:cubicBezTo>
                    <a:pt x="103" y="83"/>
                    <a:pt x="103" y="83"/>
                    <a:pt x="104" y="83"/>
                  </a:cubicBezTo>
                  <a:cubicBezTo>
                    <a:pt x="106" y="82"/>
                    <a:pt x="108" y="82"/>
                    <a:pt x="109" y="82"/>
                  </a:cubicBezTo>
                  <a:cubicBezTo>
                    <a:pt x="109" y="82"/>
                    <a:pt x="109" y="82"/>
                    <a:pt x="110" y="83"/>
                  </a:cubicBezTo>
                  <a:cubicBezTo>
                    <a:pt x="110" y="83"/>
                    <a:pt x="110" y="83"/>
                    <a:pt x="110" y="83"/>
                  </a:cubicBezTo>
                  <a:cubicBezTo>
                    <a:pt x="111" y="82"/>
                    <a:pt x="112" y="82"/>
                    <a:pt x="114" y="82"/>
                  </a:cubicBezTo>
                  <a:cubicBezTo>
                    <a:pt x="115" y="83"/>
                    <a:pt x="117" y="83"/>
                    <a:pt x="117" y="85"/>
                  </a:cubicBezTo>
                  <a:cubicBezTo>
                    <a:pt x="116" y="86"/>
                    <a:pt x="117" y="86"/>
                    <a:pt x="117" y="87"/>
                  </a:cubicBezTo>
                  <a:cubicBezTo>
                    <a:pt x="118" y="88"/>
                    <a:pt x="119" y="89"/>
                    <a:pt x="119" y="90"/>
                  </a:cubicBezTo>
                  <a:cubicBezTo>
                    <a:pt x="119" y="90"/>
                    <a:pt x="119" y="90"/>
                    <a:pt x="119" y="90"/>
                  </a:cubicBezTo>
                  <a:cubicBezTo>
                    <a:pt x="120" y="90"/>
                    <a:pt x="120" y="90"/>
                    <a:pt x="120" y="90"/>
                  </a:cubicBezTo>
                  <a:cubicBezTo>
                    <a:pt x="120" y="90"/>
                    <a:pt x="120" y="90"/>
                    <a:pt x="120" y="90"/>
                  </a:cubicBezTo>
                  <a:cubicBezTo>
                    <a:pt x="121" y="90"/>
                    <a:pt x="122" y="90"/>
                    <a:pt x="123" y="90"/>
                  </a:cubicBezTo>
                  <a:cubicBezTo>
                    <a:pt x="124" y="90"/>
                    <a:pt x="125" y="90"/>
                    <a:pt x="125" y="90"/>
                  </a:cubicBezTo>
                  <a:cubicBezTo>
                    <a:pt x="126" y="90"/>
                    <a:pt x="126" y="90"/>
                    <a:pt x="126" y="90"/>
                  </a:cubicBezTo>
                  <a:cubicBezTo>
                    <a:pt x="127" y="91"/>
                    <a:pt x="128" y="92"/>
                    <a:pt x="127" y="93"/>
                  </a:cubicBezTo>
                  <a:cubicBezTo>
                    <a:pt x="127" y="94"/>
                    <a:pt x="127" y="94"/>
                    <a:pt x="127" y="94"/>
                  </a:cubicBezTo>
                  <a:cubicBezTo>
                    <a:pt x="126" y="95"/>
                    <a:pt x="126" y="95"/>
                    <a:pt x="126" y="95"/>
                  </a:cubicBezTo>
                  <a:cubicBezTo>
                    <a:pt x="129" y="95"/>
                    <a:pt x="129" y="95"/>
                    <a:pt x="129" y="95"/>
                  </a:cubicBezTo>
                  <a:cubicBezTo>
                    <a:pt x="129" y="95"/>
                    <a:pt x="129" y="95"/>
                    <a:pt x="130" y="95"/>
                  </a:cubicBezTo>
                  <a:cubicBezTo>
                    <a:pt x="132" y="96"/>
                    <a:pt x="132" y="96"/>
                    <a:pt x="132" y="96"/>
                  </a:cubicBezTo>
                  <a:cubicBezTo>
                    <a:pt x="132" y="96"/>
                    <a:pt x="133" y="96"/>
                    <a:pt x="133" y="95"/>
                  </a:cubicBezTo>
                  <a:cubicBezTo>
                    <a:pt x="135" y="95"/>
                    <a:pt x="136" y="95"/>
                    <a:pt x="136" y="95"/>
                  </a:cubicBezTo>
                  <a:cubicBezTo>
                    <a:pt x="137" y="95"/>
                    <a:pt x="137" y="94"/>
                    <a:pt x="137" y="94"/>
                  </a:cubicBezTo>
                  <a:cubicBezTo>
                    <a:pt x="138" y="92"/>
                    <a:pt x="138" y="92"/>
                    <a:pt x="138" y="92"/>
                  </a:cubicBezTo>
                  <a:cubicBezTo>
                    <a:pt x="138" y="91"/>
                    <a:pt x="139" y="91"/>
                    <a:pt x="139" y="91"/>
                  </a:cubicBezTo>
                  <a:cubicBezTo>
                    <a:pt x="140" y="91"/>
                    <a:pt x="140" y="91"/>
                    <a:pt x="141" y="91"/>
                  </a:cubicBezTo>
                  <a:cubicBezTo>
                    <a:pt x="141" y="91"/>
                    <a:pt x="141" y="91"/>
                    <a:pt x="142" y="91"/>
                  </a:cubicBezTo>
                  <a:cubicBezTo>
                    <a:pt x="143" y="90"/>
                    <a:pt x="144" y="89"/>
                    <a:pt x="145" y="89"/>
                  </a:cubicBezTo>
                  <a:cubicBezTo>
                    <a:pt x="145" y="89"/>
                    <a:pt x="145" y="89"/>
                    <a:pt x="145" y="89"/>
                  </a:cubicBezTo>
                  <a:cubicBezTo>
                    <a:pt x="146" y="88"/>
                    <a:pt x="146" y="88"/>
                    <a:pt x="147" y="87"/>
                  </a:cubicBezTo>
                  <a:cubicBezTo>
                    <a:pt x="147" y="87"/>
                    <a:pt x="147" y="87"/>
                    <a:pt x="147" y="87"/>
                  </a:cubicBezTo>
                  <a:cubicBezTo>
                    <a:pt x="147" y="85"/>
                    <a:pt x="148" y="85"/>
                    <a:pt x="150" y="84"/>
                  </a:cubicBezTo>
                  <a:cubicBezTo>
                    <a:pt x="151" y="84"/>
                    <a:pt x="152" y="84"/>
                    <a:pt x="152" y="83"/>
                  </a:cubicBezTo>
                  <a:cubicBezTo>
                    <a:pt x="152" y="83"/>
                    <a:pt x="152" y="83"/>
                    <a:pt x="152" y="83"/>
                  </a:cubicBezTo>
                  <a:cubicBezTo>
                    <a:pt x="152" y="82"/>
                    <a:pt x="153" y="82"/>
                    <a:pt x="153" y="81"/>
                  </a:cubicBezTo>
                  <a:cubicBezTo>
                    <a:pt x="153" y="80"/>
                    <a:pt x="153" y="80"/>
                    <a:pt x="153" y="80"/>
                  </a:cubicBezTo>
                  <a:cubicBezTo>
                    <a:pt x="152" y="79"/>
                    <a:pt x="151" y="78"/>
                    <a:pt x="151" y="77"/>
                  </a:cubicBezTo>
                  <a:cubicBezTo>
                    <a:pt x="149" y="75"/>
                    <a:pt x="149" y="75"/>
                    <a:pt x="149" y="75"/>
                  </a:cubicBezTo>
                  <a:cubicBezTo>
                    <a:pt x="147" y="73"/>
                    <a:pt x="147" y="73"/>
                    <a:pt x="147" y="73"/>
                  </a:cubicBezTo>
                  <a:cubicBezTo>
                    <a:pt x="147" y="72"/>
                    <a:pt x="147" y="72"/>
                    <a:pt x="147" y="72"/>
                  </a:cubicBezTo>
                  <a:cubicBezTo>
                    <a:pt x="146" y="69"/>
                    <a:pt x="146" y="69"/>
                    <a:pt x="146" y="69"/>
                  </a:cubicBezTo>
                  <a:cubicBezTo>
                    <a:pt x="142" y="66"/>
                    <a:pt x="142" y="66"/>
                    <a:pt x="142" y="66"/>
                  </a:cubicBezTo>
                  <a:cubicBezTo>
                    <a:pt x="141" y="61"/>
                    <a:pt x="141" y="61"/>
                    <a:pt x="141" y="61"/>
                  </a:cubicBezTo>
                  <a:cubicBezTo>
                    <a:pt x="141" y="62"/>
                    <a:pt x="141" y="62"/>
                    <a:pt x="141" y="62"/>
                  </a:cubicBezTo>
                  <a:cubicBezTo>
                    <a:pt x="140" y="61"/>
                    <a:pt x="140" y="61"/>
                    <a:pt x="140" y="61"/>
                  </a:cubicBezTo>
                  <a:close/>
                </a:path>
              </a:pathLst>
            </a:custGeom>
            <a:solidFill>
              <a:srgbClr val="000000"/>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61" name="Freeform 21"/>
            <p:cNvSpPr>
              <a:spLocks/>
            </p:cNvSpPr>
            <p:nvPr/>
          </p:nvSpPr>
          <p:spPr bwMode="auto">
            <a:xfrm>
              <a:off x="6615683" y="2665437"/>
              <a:ext cx="179388" cy="236538"/>
            </a:xfrm>
            <a:custGeom>
              <a:avLst/>
              <a:gdLst>
                <a:gd name="T0" fmla="*/ 59 w 80"/>
                <a:gd name="T1" fmla="*/ 97 h 106"/>
                <a:gd name="T2" fmla="*/ 68 w 80"/>
                <a:gd name="T3" fmla="*/ 101 h 106"/>
                <a:gd name="T4" fmla="*/ 73 w 80"/>
                <a:gd name="T5" fmla="*/ 105 h 106"/>
                <a:gd name="T6" fmla="*/ 75 w 80"/>
                <a:gd name="T7" fmla="*/ 106 h 106"/>
                <a:gd name="T8" fmla="*/ 75 w 80"/>
                <a:gd name="T9" fmla="*/ 106 h 106"/>
                <a:gd name="T10" fmla="*/ 77 w 80"/>
                <a:gd name="T11" fmla="*/ 103 h 106"/>
                <a:gd name="T12" fmla="*/ 80 w 80"/>
                <a:gd name="T13" fmla="*/ 96 h 106"/>
                <a:gd name="T14" fmla="*/ 77 w 80"/>
                <a:gd name="T15" fmla="*/ 91 h 106"/>
                <a:gd name="T16" fmla="*/ 72 w 80"/>
                <a:gd name="T17" fmla="*/ 91 h 106"/>
                <a:gd name="T18" fmla="*/ 65 w 80"/>
                <a:gd name="T19" fmla="*/ 85 h 106"/>
                <a:gd name="T20" fmla="*/ 62 w 80"/>
                <a:gd name="T21" fmla="*/ 86 h 106"/>
                <a:gd name="T22" fmla="*/ 59 w 80"/>
                <a:gd name="T23" fmla="*/ 80 h 106"/>
                <a:gd name="T24" fmla="*/ 59 w 80"/>
                <a:gd name="T25" fmla="*/ 75 h 106"/>
                <a:gd name="T26" fmla="*/ 62 w 80"/>
                <a:gd name="T27" fmla="*/ 71 h 106"/>
                <a:gd name="T28" fmla="*/ 55 w 80"/>
                <a:gd name="T29" fmla="*/ 70 h 106"/>
                <a:gd name="T30" fmla="*/ 49 w 80"/>
                <a:gd name="T31" fmla="*/ 73 h 106"/>
                <a:gd name="T32" fmla="*/ 44 w 80"/>
                <a:gd name="T33" fmla="*/ 78 h 106"/>
                <a:gd name="T34" fmla="*/ 41 w 80"/>
                <a:gd name="T35" fmla="*/ 81 h 106"/>
                <a:gd name="T36" fmla="*/ 36 w 80"/>
                <a:gd name="T37" fmla="*/ 77 h 106"/>
                <a:gd name="T38" fmla="*/ 35 w 80"/>
                <a:gd name="T39" fmla="*/ 70 h 106"/>
                <a:gd name="T40" fmla="*/ 33 w 80"/>
                <a:gd name="T41" fmla="*/ 58 h 106"/>
                <a:gd name="T42" fmla="*/ 33 w 80"/>
                <a:gd name="T43" fmla="*/ 46 h 106"/>
                <a:gd name="T44" fmla="*/ 32 w 80"/>
                <a:gd name="T45" fmla="*/ 44 h 106"/>
                <a:gd name="T46" fmla="*/ 28 w 80"/>
                <a:gd name="T47" fmla="*/ 38 h 106"/>
                <a:gd name="T48" fmla="*/ 27 w 80"/>
                <a:gd name="T49" fmla="*/ 27 h 106"/>
                <a:gd name="T50" fmla="*/ 26 w 80"/>
                <a:gd name="T51" fmla="*/ 18 h 106"/>
                <a:gd name="T52" fmla="*/ 23 w 80"/>
                <a:gd name="T53" fmla="*/ 7 h 106"/>
                <a:gd name="T54" fmla="*/ 23 w 80"/>
                <a:gd name="T55" fmla="*/ 2 h 106"/>
                <a:gd name="T56" fmla="*/ 19 w 80"/>
                <a:gd name="T57" fmla="*/ 0 h 106"/>
                <a:gd name="T58" fmla="*/ 14 w 80"/>
                <a:gd name="T59" fmla="*/ 0 h 106"/>
                <a:gd name="T60" fmla="*/ 13 w 80"/>
                <a:gd name="T61" fmla="*/ 4 h 106"/>
                <a:gd name="T62" fmla="*/ 16 w 80"/>
                <a:gd name="T63" fmla="*/ 6 h 106"/>
                <a:gd name="T64" fmla="*/ 18 w 80"/>
                <a:gd name="T65" fmla="*/ 14 h 106"/>
                <a:gd name="T66" fmla="*/ 18 w 80"/>
                <a:gd name="T67" fmla="*/ 19 h 106"/>
                <a:gd name="T68" fmla="*/ 18 w 80"/>
                <a:gd name="T69" fmla="*/ 23 h 106"/>
                <a:gd name="T70" fmla="*/ 18 w 80"/>
                <a:gd name="T71" fmla="*/ 30 h 106"/>
                <a:gd name="T72" fmla="*/ 16 w 80"/>
                <a:gd name="T73" fmla="*/ 37 h 106"/>
                <a:gd name="T74" fmla="*/ 15 w 80"/>
                <a:gd name="T75" fmla="*/ 37 h 106"/>
                <a:gd name="T76" fmla="*/ 10 w 80"/>
                <a:gd name="T77" fmla="*/ 41 h 106"/>
                <a:gd name="T78" fmla="*/ 9 w 80"/>
                <a:gd name="T79" fmla="*/ 46 h 106"/>
                <a:gd name="T80" fmla="*/ 8 w 80"/>
                <a:gd name="T81" fmla="*/ 47 h 106"/>
                <a:gd name="T82" fmla="*/ 0 w 80"/>
                <a:gd name="T83" fmla="*/ 64 h 106"/>
                <a:gd name="T84" fmla="*/ 0 w 80"/>
                <a:gd name="T85" fmla="*/ 68 h 106"/>
                <a:gd name="T86" fmla="*/ 4 w 80"/>
                <a:gd name="T87" fmla="*/ 78 h 106"/>
                <a:gd name="T88" fmla="*/ 6 w 80"/>
                <a:gd name="T89" fmla="*/ 80 h 106"/>
                <a:gd name="T90" fmla="*/ 14 w 80"/>
                <a:gd name="T91" fmla="*/ 82 h 106"/>
                <a:gd name="T92" fmla="*/ 56 w 80"/>
                <a:gd name="T93" fmla="*/ 94 h 106"/>
                <a:gd name="T94" fmla="*/ 52 w 80"/>
                <a:gd name="T95" fmla="*/ 95 h 106"/>
                <a:gd name="T96" fmla="*/ 56 w 80"/>
                <a:gd name="T97" fmla="*/ 9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 h="106">
                  <a:moveTo>
                    <a:pt x="56" y="97"/>
                  </a:moveTo>
                  <a:cubicBezTo>
                    <a:pt x="58" y="97"/>
                    <a:pt x="58" y="97"/>
                    <a:pt x="59" y="97"/>
                  </a:cubicBezTo>
                  <a:cubicBezTo>
                    <a:pt x="59" y="97"/>
                    <a:pt x="60" y="98"/>
                    <a:pt x="63" y="98"/>
                  </a:cubicBezTo>
                  <a:cubicBezTo>
                    <a:pt x="67" y="99"/>
                    <a:pt x="68" y="100"/>
                    <a:pt x="68" y="101"/>
                  </a:cubicBezTo>
                  <a:cubicBezTo>
                    <a:pt x="68" y="101"/>
                    <a:pt x="68" y="101"/>
                    <a:pt x="68" y="101"/>
                  </a:cubicBezTo>
                  <a:cubicBezTo>
                    <a:pt x="69" y="102"/>
                    <a:pt x="70" y="103"/>
                    <a:pt x="73" y="105"/>
                  </a:cubicBezTo>
                  <a:cubicBezTo>
                    <a:pt x="73" y="105"/>
                    <a:pt x="74" y="106"/>
                    <a:pt x="75" y="106"/>
                  </a:cubicBezTo>
                  <a:cubicBezTo>
                    <a:pt x="75" y="106"/>
                    <a:pt x="75" y="106"/>
                    <a:pt x="75" y="106"/>
                  </a:cubicBezTo>
                  <a:cubicBezTo>
                    <a:pt x="75" y="106"/>
                    <a:pt x="75" y="106"/>
                    <a:pt x="75" y="106"/>
                  </a:cubicBezTo>
                  <a:cubicBezTo>
                    <a:pt x="75" y="106"/>
                    <a:pt x="75" y="106"/>
                    <a:pt x="75" y="106"/>
                  </a:cubicBezTo>
                  <a:cubicBezTo>
                    <a:pt x="75" y="106"/>
                    <a:pt x="75" y="106"/>
                    <a:pt x="75" y="106"/>
                  </a:cubicBezTo>
                  <a:cubicBezTo>
                    <a:pt x="77" y="103"/>
                    <a:pt x="77" y="103"/>
                    <a:pt x="77" y="103"/>
                  </a:cubicBezTo>
                  <a:cubicBezTo>
                    <a:pt x="77" y="103"/>
                    <a:pt x="78" y="101"/>
                    <a:pt x="80" y="99"/>
                  </a:cubicBezTo>
                  <a:cubicBezTo>
                    <a:pt x="80" y="96"/>
                    <a:pt x="80" y="96"/>
                    <a:pt x="80" y="96"/>
                  </a:cubicBezTo>
                  <a:cubicBezTo>
                    <a:pt x="79" y="95"/>
                    <a:pt x="79" y="93"/>
                    <a:pt x="77" y="92"/>
                  </a:cubicBezTo>
                  <a:cubicBezTo>
                    <a:pt x="77" y="91"/>
                    <a:pt x="77" y="91"/>
                    <a:pt x="77" y="91"/>
                  </a:cubicBezTo>
                  <a:cubicBezTo>
                    <a:pt x="76" y="91"/>
                    <a:pt x="75" y="91"/>
                    <a:pt x="74" y="91"/>
                  </a:cubicBezTo>
                  <a:cubicBezTo>
                    <a:pt x="73" y="91"/>
                    <a:pt x="73" y="91"/>
                    <a:pt x="72" y="91"/>
                  </a:cubicBezTo>
                  <a:cubicBezTo>
                    <a:pt x="71" y="91"/>
                    <a:pt x="68" y="90"/>
                    <a:pt x="66" y="87"/>
                  </a:cubicBezTo>
                  <a:cubicBezTo>
                    <a:pt x="65" y="85"/>
                    <a:pt x="65" y="85"/>
                    <a:pt x="65" y="85"/>
                  </a:cubicBezTo>
                  <a:cubicBezTo>
                    <a:pt x="64" y="86"/>
                    <a:pt x="64" y="86"/>
                    <a:pt x="64" y="86"/>
                  </a:cubicBezTo>
                  <a:cubicBezTo>
                    <a:pt x="63" y="86"/>
                    <a:pt x="63" y="86"/>
                    <a:pt x="62" y="86"/>
                  </a:cubicBezTo>
                  <a:cubicBezTo>
                    <a:pt x="61" y="85"/>
                    <a:pt x="61" y="85"/>
                    <a:pt x="61" y="85"/>
                  </a:cubicBezTo>
                  <a:cubicBezTo>
                    <a:pt x="59" y="80"/>
                    <a:pt x="59" y="80"/>
                    <a:pt x="59" y="80"/>
                  </a:cubicBezTo>
                  <a:cubicBezTo>
                    <a:pt x="59" y="80"/>
                    <a:pt x="59" y="80"/>
                    <a:pt x="59" y="80"/>
                  </a:cubicBezTo>
                  <a:cubicBezTo>
                    <a:pt x="59" y="75"/>
                    <a:pt x="59" y="75"/>
                    <a:pt x="59" y="75"/>
                  </a:cubicBezTo>
                  <a:cubicBezTo>
                    <a:pt x="59" y="74"/>
                    <a:pt x="59" y="74"/>
                    <a:pt x="59" y="73"/>
                  </a:cubicBezTo>
                  <a:cubicBezTo>
                    <a:pt x="60" y="73"/>
                    <a:pt x="61" y="72"/>
                    <a:pt x="62" y="71"/>
                  </a:cubicBezTo>
                  <a:cubicBezTo>
                    <a:pt x="61" y="71"/>
                    <a:pt x="61" y="71"/>
                    <a:pt x="61" y="71"/>
                  </a:cubicBezTo>
                  <a:cubicBezTo>
                    <a:pt x="55" y="70"/>
                    <a:pt x="55" y="70"/>
                    <a:pt x="55" y="70"/>
                  </a:cubicBezTo>
                  <a:cubicBezTo>
                    <a:pt x="55" y="70"/>
                    <a:pt x="54" y="70"/>
                    <a:pt x="53" y="70"/>
                  </a:cubicBezTo>
                  <a:cubicBezTo>
                    <a:pt x="52" y="71"/>
                    <a:pt x="50" y="72"/>
                    <a:pt x="49" y="73"/>
                  </a:cubicBezTo>
                  <a:cubicBezTo>
                    <a:pt x="49" y="73"/>
                    <a:pt x="46" y="76"/>
                    <a:pt x="45" y="78"/>
                  </a:cubicBezTo>
                  <a:cubicBezTo>
                    <a:pt x="44" y="78"/>
                    <a:pt x="44" y="78"/>
                    <a:pt x="44" y="78"/>
                  </a:cubicBezTo>
                  <a:cubicBezTo>
                    <a:pt x="44" y="79"/>
                    <a:pt x="44" y="79"/>
                    <a:pt x="43" y="79"/>
                  </a:cubicBezTo>
                  <a:cubicBezTo>
                    <a:pt x="42" y="81"/>
                    <a:pt x="42" y="82"/>
                    <a:pt x="41" y="81"/>
                  </a:cubicBezTo>
                  <a:cubicBezTo>
                    <a:pt x="40" y="81"/>
                    <a:pt x="39" y="81"/>
                    <a:pt x="39" y="80"/>
                  </a:cubicBezTo>
                  <a:cubicBezTo>
                    <a:pt x="36" y="80"/>
                    <a:pt x="36" y="78"/>
                    <a:pt x="36" y="77"/>
                  </a:cubicBezTo>
                  <a:cubicBezTo>
                    <a:pt x="36" y="76"/>
                    <a:pt x="36" y="75"/>
                    <a:pt x="36" y="75"/>
                  </a:cubicBezTo>
                  <a:cubicBezTo>
                    <a:pt x="35" y="72"/>
                    <a:pt x="35" y="71"/>
                    <a:pt x="35" y="70"/>
                  </a:cubicBezTo>
                  <a:cubicBezTo>
                    <a:pt x="35" y="66"/>
                    <a:pt x="35" y="66"/>
                    <a:pt x="35" y="66"/>
                  </a:cubicBezTo>
                  <a:cubicBezTo>
                    <a:pt x="35" y="66"/>
                    <a:pt x="34" y="61"/>
                    <a:pt x="33" y="58"/>
                  </a:cubicBezTo>
                  <a:cubicBezTo>
                    <a:pt x="33" y="58"/>
                    <a:pt x="33" y="58"/>
                    <a:pt x="33" y="57"/>
                  </a:cubicBezTo>
                  <a:cubicBezTo>
                    <a:pt x="33" y="46"/>
                    <a:pt x="33" y="46"/>
                    <a:pt x="33" y="46"/>
                  </a:cubicBezTo>
                  <a:cubicBezTo>
                    <a:pt x="33" y="45"/>
                    <a:pt x="33" y="45"/>
                    <a:pt x="33" y="45"/>
                  </a:cubicBezTo>
                  <a:cubicBezTo>
                    <a:pt x="32" y="44"/>
                    <a:pt x="32" y="44"/>
                    <a:pt x="32" y="44"/>
                  </a:cubicBezTo>
                  <a:cubicBezTo>
                    <a:pt x="31" y="43"/>
                    <a:pt x="30" y="41"/>
                    <a:pt x="30" y="40"/>
                  </a:cubicBezTo>
                  <a:cubicBezTo>
                    <a:pt x="28" y="38"/>
                    <a:pt x="28" y="38"/>
                    <a:pt x="28" y="38"/>
                  </a:cubicBezTo>
                  <a:cubicBezTo>
                    <a:pt x="27" y="37"/>
                    <a:pt x="27" y="37"/>
                    <a:pt x="27" y="37"/>
                  </a:cubicBezTo>
                  <a:cubicBezTo>
                    <a:pt x="27" y="27"/>
                    <a:pt x="27" y="27"/>
                    <a:pt x="27" y="27"/>
                  </a:cubicBezTo>
                  <a:cubicBezTo>
                    <a:pt x="27" y="27"/>
                    <a:pt x="27" y="22"/>
                    <a:pt x="26" y="19"/>
                  </a:cubicBezTo>
                  <a:cubicBezTo>
                    <a:pt x="26" y="18"/>
                    <a:pt x="26" y="18"/>
                    <a:pt x="26" y="18"/>
                  </a:cubicBezTo>
                  <a:cubicBezTo>
                    <a:pt x="26" y="11"/>
                    <a:pt x="26" y="11"/>
                    <a:pt x="26" y="11"/>
                  </a:cubicBezTo>
                  <a:cubicBezTo>
                    <a:pt x="23" y="7"/>
                    <a:pt x="23" y="7"/>
                    <a:pt x="23" y="7"/>
                  </a:cubicBezTo>
                  <a:cubicBezTo>
                    <a:pt x="23" y="6"/>
                    <a:pt x="23" y="6"/>
                    <a:pt x="23" y="6"/>
                  </a:cubicBezTo>
                  <a:cubicBezTo>
                    <a:pt x="23" y="5"/>
                    <a:pt x="23" y="3"/>
                    <a:pt x="23" y="2"/>
                  </a:cubicBezTo>
                  <a:cubicBezTo>
                    <a:pt x="22" y="1"/>
                    <a:pt x="22" y="1"/>
                    <a:pt x="22" y="1"/>
                  </a:cubicBezTo>
                  <a:cubicBezTo>
                    <a:pt x="19" y="0"/>
                    <a:pt x="19" y="0"/>
                    <a:pt x="19" y="0"/>
                  </a:cubicBezTo>
                  <a:cubicBezTo>
                    <a:pt x="18" y="0"/>
                    <a:pt x="18" y="0"/>
                    <a:pt x="18" y="0"/>
                  </a:cubicBezTo>
                  <a:cubicBezTo>
                    <a:pt x="17" y="0"/>
                    <a:pt x="16" y="0"/>
                    <a:pt x="14" y="0"/>
                  </a:cubicBezTo>
                  <a:cubicBezTo>
                    <a:pt x="14" y="0"/>
                    <a:pt x="14" y="0"/>
                    <a:pt x="13" y="0"/>
                  </a:cubicBezTo>
                  <a:cubicBezTo>
                    <a:pt x="13" y="4"/>
                    <a:pt x="13" y="4"/>
                    <a:pt x="13" y="4"/>
                  </a:cubicBezTo>
                  <a:cubicBezTo>
                    <a:pt x="15" y="6"/>
                    <a:pt x="15" y="6"/>
                    <a:pt x="15" y="6"/>
                  </a:cubicBezTo>
                  <a:cubicBezTo>
                    <a:pt x="16" y="6"/>
                    <a:pt x="16" y="6"/>
                    <a:pt x="16" y="6"/>
                  </a:cubicBezTo>
                  <a:cubicBezTo>
                    <a:pt x="17" y="6"/>
                    <a:pt x="18" y="7"/>
                    <a:pt x="18" y="8"/>
                  </a:cubicBezTo>
                  <a:cubicBezTo>
                    <a:pt x="18" y="8"/>
                    <a:pt x="19" y="12"/>
                    <a:pt x="18" y="14"/>
                  </a:cubicBezTo>
                  <a:cubicBezTo>
                    <a:pt x="18" y="14"/>
                    <a:pt x="18" y="14"/>
                    <a:pt x="18" y="15"/>
                  </a:cubicBezTo>
                  <a:cubicBezTo>
                    <a:pt x="18" y="16"/>
                    <a:pt x="19" y="17"/>
                    <a:pt x="18" y="19"/>
                  </a:cubicBezTo>
                  <a:cubicBezTo>
                    <a:pt x="18" y="20"/>
                    <a:pt x="18" y="20"/>
                    <a:pt x="18" y="20"/>
                  </a:cubicBezTo>
                  <a:cubicBezTo>
                    <a:pt x="18" y="21"/>
                    <a:pt x="18" y="21"/>
                    <a:pt x="18" y="23"/>
                  </a:cubicBezTo>
                  <a:cubicBezTo>
                    <a:pt x="18" y="28"/>
                    <a:pt x="18" y="28"/>
                    <a:pt x="18" y="28"/>
                  </a:cubicBezTo>
                  <a:cubicBezTo>
                    <a:pt x="18" y="29"/>
                    <a:pt x="18" y="29"/>
                    <a:pt x="18" y="30"/>
                  </a:cubicBezTo>
                  <a:cubicBezTo>
                    <a:pt x="18" y="30"/>
                    <a:pt x="18" y="30"/>
                    <a:pt x="18" y="33"/>
                  </a:cubicBezTo>
                  <a:cubicBezTo>
                    <a:pt x="18" y="35"/>
                    <a:pt x="17" y="37"/>
                    <a:pt x="16" y="37"/>
                  </a:cubicBezTo>
                  <a:cubicBezTo>
                    <a:pt x="15" y="37"/>
                    <a:pt x="15" y="37"/>
                    <a:pt x="15" y="37"/>
                  </a:cubicBezTo>
                  <a:cubicBezTo>
                    <a:pt x="15" y="37"/>
                    <a:pt x="15" y="37"/>
                    <a:pt x="15" y="37"/>
                  </a:cubicBezTo>
                  <a:cubicBezTo>
                    <a:pt x="14" y="38"/>
                    <a:pt x="14" y="38"/>
                    <a:pt x="14" y="38"/>
                  </a:cubicBezTo>
                  <a:cubicBezTo>
                    <a:pt x="13" y="39"/>
                    <a:pt x="11" y="40"/>
                    <a:pt x="10" y="41"/>
                  </a:cubicBezTo>
                  <a:cubicBezTo>
                    <a:pt x="10" y="41"/>
                    <a:pt x="10" y="41"/>
                    <a:pt x="10" y="41"/>
                  </a:cubicBezTo>
                  <a:cubicBezTo>
                    <a:pt x="11" y="44"/>
                    <a:pt x="10" y="46"/>
                    <a:pt x="9" y="46"/>
                  </a:cubicBezTo>
                  <a:cubicBezTo>
                    <a:pt x="9" y="47"/>
                    <a:pt x="9" y="47"/>
                    <a:pt x="8" y="47"/>
                  </a:cubicBezTo>
                  <a:cubicBezTo>
                    <a:pt x="8" y="47"/>
                    <a:pt x="8" y="47"/>
                    <a:pt x="8" y="47"/>
                  </a:cubicBezTo>
                  <a:cubicBezTo>
                    <a:pt x="4" y="55"/>
                    <a:pt x="4" y="55"/>
                    <a:pt x="4" y="55"/>
                  </a:cubicBezTo>
                  <a:cubicBezTo>
                    <a:pt x="0" y="64"/>
                    <a:pt x="0" y="64"/>
                    <a:pt x="0" y="64"/>
                  </a:cubicBezTo>
                  <a:cubicBezTo>
                    <a:pt x="0" y="66"/>
                    <a:pt x="0" y="66"/>
                    <a:pt x="0" y="66"/>
                  </a:cubicBezTo>
                  <a:cubicBezTo>
                    <a:pt x="0" y="68"/>
                    <a:pt x="0" y="68"/>
                    <a:pt x="0" y="68"/>
                  </a:cubicBezTo>
                  <a:cubicBezTo>
                    <a:pt x="2" y="74"/>
                    <a:pt x="2" y="74"/>
                    <a:pt x="2" y="74"/>
                  </a:cubicBezTo>
                  <a:cubicBezTo>
                    <a:pt x="4" y="78"/>
                    <a:pt x="4" y="78"/>
                    <a:pt x="4" y="78"/>
                  </a:cubicBezTo>
                  <a:cubicBezTo>
                    <a:pt x="5" y="80"/>
                    <a:pt x="5" y="80"/>
                    <a:pt x="5" y="80"/>
                  </a:cubicBezTo>
                  <a:cubicBezTo>
                    <a:pt x="6" y="80"/>
                    <a:pt x="6" y="80"/>
                    <a:pt x="6" y="80"/>
                  </a:cubicBezTo>
                  <a:cubicBezTo>
                    <a:pt x="11" y="82"/>
                    <a:pt x="11" y="82"/>
                    <a:pt x="11" y="82"/>
                  </a:cubicBezTo>
                  <a:cubicBezTo>
                    <a:pt x="14" y="82"/>
                    <a:pt x="14" y="82"/>
                    <a:pt x="14" y="82"/>
                  </a:cubicBezTo>
                  <a:cubicBezTo>
                    <a:pt x="56" y="94"/>
                    <a:pt x="56" y="94"/>
                    <a:pt x="56" y="94"/>
                  </a:cubicBezTo>
                  <a:cubicBezTo>
                    <a:pt x="56" y="94"/>
                    <a:pt x="56" y="94"/>
                    <a:pt x="56" y="94"/>
                  </a:cubicBezTo>
                  <a:cubicBezTo>
                    <a:pt x="54" y="95"/>
                    <a:pt x="54" y="95"/>
                    <a:pt x="54" y="95"/>
                  </a:cubicBezTo>
                  <a:cubicBezTo>
                    <a:pt x="52" y="95"/>
                    <a:pt x="52" y="95"/>
                    <a:pt x="52" y="95"/>
                  </a:cubicBezTo>
                  <a:cubicBezTo>
                    <a:pt x="53" y="95"/>
                    <a:pt x="53" y="95"/>
                    <a:pt x="53" y="95"/>
                  </a:cubicBezTo>
                  <a:cubicBezTo>
                    <a:pt x="53" y="96"/>
                    <a:pt x="55" y="97"/>
                    <a:pt x="56" y="97"/>
                  </a:cubicBezTo>
                  <a:close/>
                </a:path>
              </a:pathLst>
            </a:custGeom>
            <a:solidFill>
              <a:srgbClr val="363636"/>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62" name="Freeform 22"/>
            <p:cNvSpPr>
              <a:spLocks/>
            </p:cNvSpPr>
            <p:nvPr/>
          </p:nvSpPr>
          <p:spPr bwMode="auto">
            <a:xfrm>
              <a:off x="6609333" y="2857524"/>
              <a:ext cx="223838" cy="157163"/>
            </a:xfrm>
            <a:custGeom>
              <a:avLst/>
              <a:gdLst>
                <a:gd name="T0" fmla="*/ 7 w 100"/>
                <a:gd name="T1" fmla="*/ 22 h 70"/>
                <a:gd name="T2" fmla="*/ 12 w 100"/>
                <a:gd name="T3" fmla="*/ 20 h 70"/>
                <a:gd name="T4" fmla="*/ 17 w 100"/>
                <a:gd name="T5" fmla="*/ 20 h 70"/>
                <a:gd name="T6" fmla="*/ 24 w 100"/>
                <a:gd name="T7" fmla="*/ 25 h 70"/>
                <a:gd name="T8" fmla="*/ 24 w 100"/>
                <a:gd name="T9" fmla="*/ 32 h 70"/>
                <a:gd name="T10" fmla="*/ 22 w 100"/>
                <a:gd name="T11" fmla="*/ 34 h 70"/>
                <a:gd name="T12" fmla="*/ 21 w 100"/>
                <a:gd name="T13" fmla="*/ 36 h 70"/>
                <a:gd name="T14" fmla="*/ 22 w 100"/>
                <a:gd name="T15" fmla="*/ 37 h 70"/>
                <a:gd name="T16" fmla="*/ 30 w 100"/>
                <a:gd name="T17" fmla="*/ 40 h 70"/>
                <a:gd name="T18" fmla="*/ 33 w 100"/>
                <a:gd name="T19" fmla="*/ 42 h 70"/>
                <a:gd name="T20" fmla="*/ 35 w 100"/>
                <a:gd name="T21" fmla="*/ 48 h 70"/>
                <a:gd name="T22" fmla="*/ 40 w 100"/>
                <a:gd name="T23" fmla="*/ 50 h 70"/>
                <a:gd name="T24" fmla="*/ 43 w 100"/>
                <a:gd name="T25" fmla="*/ 52 h 70"/>
                <a:gd name="T26" fmla="*/ 50 w 100"/>
                <a:gd name="T27" fmla="*/ 49 h 70"/>
                <a:gd name="T28" fmla="*/ 55 w 100"/>
                <a:gd name="T29" fmla="*/ 55 h 70"/>
                <a:gd name="T30" fmla="*/ 56 w 100"/>
                <a:gd name="T31" fmla="*/ 56 h 70"/>
                <a:gd name="T32" fmla="*/ 65 w 100"/>
                <a:gd name="T33" fmla="*/ 59 h 70"/>
                <a:gd name="T34" fmla="*/ 69 w 100"/>
                <a:gd name="T35" fmla="*/ 60 h 70"/>
                <a:gd name="T36" fmla="*/ 73 w 100"/>
                <a:gd name="T37" fmla="*/ 62 h 70"/>
                <a:gd name="T38" fmla="*/ 76 w 100"/>
                <a:gd name="T39" fmla="*/ 65 h 70"/>
                <a:gd name="T40" fmla="*/ 79 w 100"/>
                <a:gd name="T41" fmla="*/ 66 h 70"/>
                <a:gd name="T42" fmla="*/ 85 w 100"/>
                <a:gd name="T43" fmla="*/ 70 h 70"/>
                <a:gd name="T44" fmla="*/ 99 w 100"/>
                <a:gd name="T45" fmla="*/ 69 h 70"/>
                <a:gd name="T46" fmla="*/ 100 w 100"/>
                <a:gd name="T47" fmla="*/ 66 h 70"/>
                <a:gd name="T48" fmla="*/ 99 w 100"/>
                <a:gd name="T49" fmla="*/ 63 h 70"/>
                <a:gd name="T50" fmla="*/ 97 w 100"/>
                <a:gd name="T51" fmla="*/ 58 h 70"/>
                <a:gd name="T52" fmla="*/ 96 w 100"/>
                <a:gd name="T53" fmla="*/ 53 h 70"/>
                <a:gd name="T54" fmla="*/ 94 w 100"/>
                <a:gd name="T55" fmla="*/ 52 h 70"/>
                <a:gd name="T56" fmla="*/ 97 w 100"/>
                <a:gd name="T57" fmla="*/ 44 h 70"/>
                <a:gd name="T58" fmla="*/ 96 w 100"/>
                <a:gd name="T59" fmla="*/ 38 h 70"/>
                <a:gd name="T60" fmla="*/ 94 w 100"/>
                <a:gd name="T61" fmla="*/ 36 h 70"/>
                <a:gd name="T62" fmla="*/ 89 w 100"/>
                <a:gd name="T63" fmla="*/ 34 h 70"/>
                <a:gd name="T64" fmla="*/ 84 w 100"/>
                <a:gd name="T65" fmla="*/ 31 h 70"/>
                <a:gd name="T66" fmla="*/ 80 w 100"/>
                <a:gd name="T67" fmla="*/ 27 h 70"/>
                <a:gd name="T68" fmla="*/ 76 w 100"/>
                <a:gd name="T69" fmla="*/ 24 h 70"/>
                <a:gd name="T70" fmla="*/ 73 w 100"/>
                <a:gd name="T71" fmla="*/ 22 h 70"/>
                <a:gd name="T72" fmla="*/ 67 w 100"/>
                <a:gd name="T73" fmla="*/ 17 h 70"/>
                <a:gd name="T74" fmla="*/ 65 w 100"/>
                <a:gd name="T75" fmla="*/ 16 h 70"/>
                <a:gd name="T76" fmla="*/ 59 w 100"/>
                <a:gd name="T77" fmla="*/ 15 h 70"/>
                <a:gd name="T78" fmla="*/ 51 w 100"/>
                <a:gd name="T79" fmla="*/ 11 h 70"/>
                <a:gd name="T80" fmla="*/ 46 w 100"/>
                <a:gd name="T81" fmla="*/ 9 h 70"/>
                <a:gd name="T82" fmla="*/ 25 w 100"/>
                <a:gd name="T83" fmla="*/ 4 h 70"/>
                <a:gd name="T84" fmla="*/ 18 w 100"/>
                <a:gd name="T85" fmla="*/ 0 h 70"/>
                <a:gd name="T86" fmla="*/ 11 w 100"/>
                <a:gd name="T87" fmla="*/ 1 h 70"/>
                <a:gd name="T88" fmla="*/ 3 w 100"/>
                <a:gd name="T89" fmla="*/ 6 h 70"/>
                <a:gd name="T90" fmla="*/ 0 w 100"/>
                <a:gd name="T91" fmla="*/ 22 h 70"/>
                <a:gd name="T92" fmla="*/ 2 w 100"/>
                <a:gd name="T93" fmla="*/ 2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0" h="70">
                  <a:moveTo>
                    <a:pt x="2" y="22"/>
                  </a:moveTo>
                  <a:cubicBezTo>
                    <a:pt x="4" y="22"/>
                    <a:pt x="5" y="22"/>
                    <a:pt x="7" y="22"/>
                  </a:cubicBezTo>
                  <a:cubicBezTo>
                    <a:pt x="7" y="22"/>
                    <a:pt x="9" y="21"/>
                    <a:pt x="11" y="20"/>
                  </a:cubicBezTo>
                  <a:cubicBezTo>
                    <a:pt x="12" y="20"/>
                    <a:pt x="12" y="20"/>
                    <a:pt x="12" y="20"/>
                  </a:cubicBezTo>
                  <a:cubicBezTo>
                    <a:pt x="16" y="20"/>
                    <a:pt x="16" y="20"/>
                    <a:pt x="16" y="20"/>
                  </a:cubicBezTo>
                  <a:cubicBezTo>
                    <a:pt x="16" y="20"/>
                    <a:pt x="16" y="20"/>
                    <a:pt x="17" y="20"/>
                  </a:cubicBezTo>
                  <a:cubicBezTo>
                    <a:pt x="17" y="20"/>
                    <a:pt x="19" y="21"/>
                    <a:pt x="21" y="22"/>
                  </a:cubicBezTo>
                  <a:cubicBezTo>
                    <a:pt x="22" y="23"/>
                    <a:pt x="23" y="25"/>
                    <a:pt x="24" y="25"/>
                  </a:cubicBezTo>
                  <a:cubicBezTo>
                    <a:pt x="24" y="26"/>
                    <a:pt x="24" y="26"/>
                    <a:pt x="24" y="27"/>
                  </a:cubicBezTo>
                  <a:cubicBezTo>
                    <a:pt x="24" y="32"/>
                    <a:pt x="24" y="32"/>
                    <a:pt x="24" y="32"/>
                  </a:cubicBezTo>
                  <a:cubicBezTo>
                    <a:pt x="24" y="33"/>
                    <a:pt x="23" y="34"/>
                    <a:pt x="22" y="34"/>
                  </a:cubicBezTo>
                  <a:cubicBezTo>
                    <a:pt x="22" y="34"/>
                    <a:pt x="22" y="34"/>
                    <a:pt x="22" y="34"/>
                  </a:cubicBezTo>
                  <a:cubicBezTo>
                    <a:pt x="21" y="36"/>
                    <a:pt x="21" y="36"/>
                    <a:pt x="21" y="36"/>
                  </a:cubicBezTo>
                  <a:cubicBezTo>
                    <a:pt x="21" y="36"/>
                    <a:pt x="21" y="36"/>
                    <a:pt x="21" y="36"/>
                  </a:cubicBezTo>
                  <a:cubicBezTo>
                    <a:pt x="21" y="36"/>
                    <a:pt x="21" y="36"/>
                    <a:pt x="22" y="37"/>
                  </a:cubicBezTo>
                  <a:cubicBezTo>
                    <a:pt x="22" y="37"/>
                    <a:pt x="22" y="37"/>
                    <a:pt x="22" y="37"/>
                  </a:cubicBezTo>
                  <a:cubicBezTo>
                    <a:pt x="24" y="38"/>
                    <a:pt x="27" y="38"/>
                    <a:pt x="27" y="38"/>
                  </a:cubicBezTo>
                  <a:cubicBezTo>
                    <a:pt x="30" y="40"/>
                    <a:pt x="30" y="40"/>
                    <a:pt x="30" y="40"/>
                  </a:cubicBezTo>
                  <a:cubicBezTo>
                    <a:pt x="31" y="40"/>
                    <a:pt x="31" y="40"/>
                    <a:pt x="31" y="40"/>
                  </a:cubicBezTo>
                  <a:cubicBezTo>
                    <a:pt x="32" y="40"/>
                    <a:pt x="33" y="41"/>
                    <a:pt x="33" y="42"/>
                  </a:cubicBezTo>
                  <a:cubicBezTo>
                    <a:pt x="33" y="47"/>
                    <a:pt x="33" y="47"/>
                    <a:pt x="33" y="47"/>
                  </a:cubicBezTo>
                  <a:cubicBezTo>
                    <a:pt x="34" y="48"/>
                    <a:pt x="34" y="48"/>
                    <a:pt x="35" y="48"/>
                  </a:cubicBezTo>
                  <a:cubicBezTo>
                    <a:pt x="36" y="49"/>
                    <a:pt x="38" y="49"/>
                    <a:pt x="39" y="50"/>
                  </a:cubicBezTo>
                  <a:cubicBezTo>
                    <a:pt x="39" y="50"/>
                    <a:pt x="39" y="50"/>
                    <a:pt x="40" y="50"/>
                  </a:cubicBezTo>
                  <a:cubicBezTo>
                    <a:pt x="42" y="52"/>
                    <a:pt x="42" y="52"/>
                    <a:pt x="42" y="52"/>
                  </a:cubicBezTo>
                  <a:cubicBezTo>
                    <a:pt x="43" y="52"/>
                    <a:pt x="43" y="52"/>
                    <a:pt x="43" y="52"/>
                  </a:cubicBezTo>
                  <a:cubicBezTo>
                    <a:pt x="43" y="51"/>
                    <a:pt x="45" y="51"/>
                    <a:pt x="47" y="50"/>
                  </a:cubicBezTo>
                  <a:cubicBezTo>
                    <a:pt x="48" y="50"/>
                    <a:pt x="49" y="49"/>
                    <a:pt x="50" y="49"/>
                  </a:cubicBezTo>
                  <a:cubicBezTo>
                    <a:pt x="51" y="49"/>
                    <a:pt x="53" y="48"/>
                    <a:pt x="54" y="50"/>
                  </a:cubicBezTo>
                  <a:cubicBezTo>
                    <a:pt x="56" y="51"/>
                    <a:pt x="56" y="53"/>
                    <a:pt x="55" y="55"/>
                  </a:cubicBezTo>
                  <a:cubicBezTo>
                    <a:pt x="55" y="55"/>
                    <a:pt x="55" y="55"/>
                    <a:pt x="55" y="55"/>
                  </a:cubicBezTo>
                  <a:cubicBezTo>
                    <a:pt x="56" y="56"/>
                    <a:pt x="56" y="56"/>
                    <a:pt x="56" y="56"/>
                  </a:cubicBezTo>
                  <a:cubicBezTo>
                    <a:pt x="62" y="58"/>
                    <a:pt x="62" y="58"/>
                    <a:pt x="62" y="58"/>
                  </a:cubicBezTo>
                  <a:cubicBezTo>
                    <a:pt x="62" y="58"/>
                    <a:pt x="63" y="59"/>
                    <a:pt x="65" y="59"/>
                  </a:cubicBezTo>
                  <a:cubicBezTo>
                    <a:pt x="65" y="60"/>
                    <a:pt x="66" y="59"/>
                    <a:pt x="67" y="59"/>
                  </a:cubicBezTo>
                  <a:cubicBezTo>
                    <a:pt x="68" y="59"/>
                    <a:pt x="68" y="59"/>
                    <a:pt x="69" y="60"/>
                  </a:cubicBezTo>
                  <a:cubicBezTo>
                    <a:pt x="71" y="62"/>
                    <a:pt x="71" y="62"/>
                    <a:pt x="71" y="62"/>
                  </a:cubicBezTo>
                  <a:cubicBezTo>
                    <a:pt x="73" y="62"/>
                    <a:pt x="73" y="62"/>
                    <a:pt x="73" y="62"/>
                  </a:cubicBezTo>
                  <a:cubicBezTo>
                    <a:pt x="74" y="62"/>
                    <a:pt x="75" y="63"/>
                    <a:pt x="75" y="64"/>
                  </a:cubicBezTo>
                  <a:cubicBezTo>
                    <a:pt x="76" y="65"/>
                    <a:pt x="76" y="65"/>
                    <a:pt x="76" y="65"/>
                  </a:cubicBezTo>
                  <a:cubicBezTo>
                    <a:pt x="78" y="65"/>
                    <a:pt x="78" y="65"/>
                    <a:pt x="78" y="65"/>
                  </a:cubicBezTo>
                  <a:cubicBezTo>
                    <a:pt x="79" y="65"/>
                    <a:pt x="79" y="66"/>
                    <a:pt x="79" y="66"/>
                  </a:cubicBezTo>
                  <a:cubicBezTo>
                    <a:pt x="82" y="69"/>
                    <a:pt x="82" y="69"/>
                    <a:pt x="82" y="69"/>
                  </a:cubicBezTo>
                  <a:cubicBezTo>
                    <a:pt x="85" y="70"/>
                    <a:pt x="85" y="70"/>
                    <a:pt x="85" y="70"/>
                  </a:cubicBezTo>
                  <a:cubicBezTo>
                    <a:pt x="98" y="70"/>
                    <a:pt x="98" y="70"/>
                    <a:pt x="98" y="70"/>
                  </a:cubicBezTo>
                  <a:cubicBezTo>
                    <a:pt x="99" y="70"/>
                    <a:pt x="99" y="69"/>
                    <a:pt x="99" y="69"/>
                  </a:cubicBezTo>
                  <a:cubicBezTo>
                    <a:pt x="100" y="68"/>
                    <a:pt x="100" y="68"/>
                    <a:pt x="100" y="68"/>
                  </a:cubicBezTo>
                  <a:cubicBezTo>
                    <a:pt x="100" y="67"/>
                    <a:pt x="100" y="67"/>
                    <a:pt x="100" y="66"/>
                  </a:cubicBezTo>
                  <a:cubicBezTo>
                    <a:pt x="100" y="65"/>
                    <a:pt x="100" y="65"/>
                    <a:pt x="100" y="65"/>
                  </a:cubicBezTo>
                  <a:cubicBezTo>
                    <a:pt x="99" y="63"/>
                    <a:pt x="99" y="63"/>
                    <a:pt x="99" y="63"/>
                  </a:cubicBezTo>
                  <a:cubicBezTo>
                    <a:pt x="98" y="62"/>
                    <a:pt x="98" y="62"/>
                    <a:pt x="98" y="62"/>
                  </a:cubicBezTo>
                  <a:cubicBezTo>
                    <a:pt x="97" y="58"/>
                    <a:pt x="97" y="58"/>
                    <a:pt x="97" y="58"/>
                  </a:cubicBezTo>
                  <a:cubicBezTo>
                    <a:pt x="97" y="55"/>
                    <a:pt x="97" y="55"/>
                    <a:pt x="96" y="55"/>
                  </a:cubicBezTo>
                  <a:cubicBezTo>
                    <a:pt x="96" y="54"/>
                    <a:pt x="96" y="54"/>
                    <a:pt x="96" y="53"/>
                  </a:cubicBezTo>
                  <a:cubicBezTo>
                    <a:pt x="96" y="53"/>
                    <a:pt x="96" y="53"/>
                    <a:pt x="96" y="52"/>
                  </a:cubicBezTo>
                  <a:cubicBezTo>
                    <a:pt x="95" y="52"/>
                    <a:pt x="95" y="52"/>
                    <a:pt x="94" y="52"/>
                  </a:cubicBezTo>
                  <a:cubicBezTo>
                    <a:pt x="93" y="51"/>
                    <a:pt x="94" y="50"/>
                    <a:pt x="95" y="48"/>
                  </a:cubicBezTo>
                  <a:cubicBezTo>
                    <a:pt x="97" y="44"/>
                    <a:pt x="97" y="44"/>
                    <a:pt x="97" y="44"/>
                  </a:cubicBezTo>
                  <a:cubicBezTo>
                    <a:pt x="97" y="43"/>
                    <a:pt x="97" y="42"/>
                    <a:pt x="98" y="41"/>
                  </a:cubicBezTo>
                  <a:cubicBezTo>
                    <a:pt x="97" y="40"/>
                    <a:pt x="96" y="39"/>
                    <a:pt x="96" y="38"/>
                  </a:cubicBezTo>
                  <a:cubicBezTo>
                    <a:pt x="95" y="36"/>
                    <a:pt x="95" y="36"/>
                    <a:pt x="95" y="36"/>
                  </a:cubicBezTo>
                  <a:cubicBezTo>
                    <a:pt x="94" y="36"/>
                    <a:pt x="94" y="36"/>
                    <a:pt x="94" y="36"/>
                  </a:cubicBezTo>
                  <a:cubicBezTo>
                    <a:pt x="94" y="36"/>
                    <a:pt x="94" y="34"/>
                    <a:pt x="91" y="34"/>
                  </a:cubicBezTo>
                  <a:cubicBezTo>
                    <a:pt x="90" y="34"/>
                    <a:pt x="89" y="34"/>
                    <a:pt x="89" y="34"/>
                  </a:cubicBezTo>
                  <a:cubicBezTo>
                    <a:pt x="89" y="34"/>
                    <a:pt x="88" y="34"/>
                    <a:pt x="87" y="33"/>
                  </a:cubicBezTo>
                  <a:cubicBezTo>
                    <a:pt x="86" y="34"/>
                    <a:pt x="86" y="33"/>
                    <a:pt x="84" y="31"/>
                  </a:cubicBezTo>
                  <a:cubicBezTo>
                    <a:pt x="82" y="29"/>
                    <a:pt x="81" y="28"/>
                    <a:pt x="81" y="28"/>
                  </a:cubicBezTo>
                  <a:cubicBezTo>
                    <a:pt x="81" y="28"/>
                    <a:pt x="81" y="28"/>
                    <a:pt x="80" y="27"/>
                  </a:cubicBezTo>
                  <a:cubicBezTo>
                    <a:pt x="80" y="27"/>
                    <a:pt x="79" y="26"/>
                    <a:pt x="78" y="26"/>
                  </a:cubicBezTo>
                  <a:cubicBezTo>
                    <a:pt x="78" y="25"/>
                    <a:pt x="77" y="24"/>
                    <a:pt x="76" y="24"/>
                  </a:cubicBezTo>
                  <a:cubicBezTo>
                    <a:pt x="75" y="23"/>
                    <a:pt x="75" y="23"/>
                    <a:pt x="75" y="23"/>
                  </a:cubicBezTo>
                  <a:cubicBezTo>
                    <a:pt x="75" y="23"/>
                    <a:pt x="74" y="23"/>
                    <a:pt x="73" y="22"/>
                  </a:cubicBezTo>
                  <a:cubicBezTo>
                    <a:pt x="70" y="20"/>
                    <a:pt x="69" y="19"/>
                    <a:pt x="68" y="18"/>
                  </a:cubicBezTo>
                  <a:cubicBezTo>
                    <a:pt x="68" y="17"/>
                    <a:pt x="67" y="17"/>
                    <a:pt x="67" y="17"/>
                  </a:cubicBezTo>
                  <a:cubicBezTo>
                    <a:pt x="66" y="17"/>
                    <a:pt x="66" y="17"/>
                    <a:pt x="66" y="17"/>
                  </a:cubicBezTo>
                  <a:cubicBezTo>
                    <a:pt x="66" y="16"/>
                    <a:pt x="66" y="16"/>
                    <a:pt x="65" y="16"/>
                  </a:cubicBezTo>
                  <a:cubicBezTo>
                    <a:pt x="62" y="16"/>
                    <a:pt x="61" y="15"/>
                    <a:pt x="61" y="15"/>
                  </a:cubicBezTo>
                  <a:cubicBezTo>
                    <a:pt x="60" y="15"/>
                    <a:pt x="60" y="15"/>
                    <a:pt x="59" y="15"/>
                  </a:cubicBezTo>
                  <a:cubicBezTo>
                    <a:pt x="55" y="14"/>
                    <a:pt x="53" y="12"/>
                    <a:pt x="52" y="12"/>
                  </a:cubicBezTo>
                  <a:cubicBezTo>
                    <a:pt x="51" y="11"/>
                    <a:pt x="51" y="11"/>
                    <a:pt x="51" y="11"/>
                  </a:cubicBezTo>
                  <a:cubicBezTo>
                    <a:pt x="51" y="11"/>
                    <a:pt x="50" y="10"/>
                    <a:pt x="50" y="9"/>
                  </a:cubicBezTo>
                  <a:cubicBezTo>
                    <a:pt x="46" y="9"/>
                    <a:pt x="46" y="9"/>
                    <a:pt x="46" y="9"/>
                  </a:cubicBezTo>
                  <a:cubicBezTo>
                    <a:pt x="41" y="8"/>
                    <a:pt x="41" y="8"/>
                    <a:pt x="41" y="8"/>
                  </a:cubicBezTo>
                  <a:cubicBezTo>
                    <a:pt x="25" y="4"/>
                    <a:pt x="25" y="4"/>
                    <a:pt x="25" y="4"/>
                  </a:cubicBezTo>
                  <a:cubicBezTo>
                    <a:pt x="25" y="3"/>
                    <a:pt x="25" y="3"/>
                    <a:pt x="25" y="3"/>
                  </a:cubicBezTo>
                  <a:cubicBezTo>
                    <a:pt x="18" y="0"/>
                    <a:pt x="18" y="0"/>
                    <a:pt x="18" y="0"/>
                  </a:cubicBezTo>
                  <a:cubicBezTo>
                    <a:pt x="15" y="0"/>
                    <a:pt x="15" y="0"/>
                    <a:pt x="15" y="0"/>
                  </a:cubicBezTo>
                  <a:cubicBezTo>
                    <a:pt x="11" y="1"/>
                    <a:pt x="11" y="1"/>
                    <a:pt x="11" y="1"/>
                  </a:cubicBezTo>
                  <a:cubicBezTo>
                    <a:pt x="3" y="5"/>
                    <a:pt x="3" y="5"/>
                    <a:pt x="3" y="5"/>
                  </a:cubicBezTo>
                  <a:cubicBezTo>
                    <a:pt x="3" y="6"/>
                    <a:pt x="3" y="6"/>
                    <a:pt x="3" y="6"/>
                  </a:cubicBezTo>
                  <a:cubicBezTo>
                    <a:pt x="0" y="19"/>
                    <a:pt x="0" y="19"/>
                    <a:pt x="0" y="19"/>
                  </a:cubicBezTo>
                  <a:cubicBezTo>
                    <a:pt x="0" y="22"/>
                    <a:pt x="0" y="22"/>
                    <a:pt x="0" y="22"/>
                  </a:cubicBezTo>
                  <a:cubicBezTo>
                    <a:pt x="0" y="22"/>
                    <a:pt x="0" y="22"/>
                    <a:pt x="0" y="22"/>
                  </a:cubicBezTo>
                  <a:cubicBezTo>
                    <a:pt x="0" y="22"/>
                    <a:pt x="1" y="22"/>
                    <a:pt x="2" y="22"/>
                  </a:cubicBezTo>
                  <a:close/>
                </a:path>
              </a:pathLst>
            </a:custGeom>
            <a:solidFill>
              <a:srgbClr val="000000"/>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63" name="Freeform 23"/>
            <p:cNvSpPr>
              <a:spLocks/>
            </p:cNvSpPr>
            <p:nvPr/>
          </p:nvSpPr>
          <p:spPr bwMode="auto">
            <a:xfrm>
              <a:off x="6539483" y="2373337"/>
              <a:ext cx="3175" cy="7938"/>
            </a:xfrm>
            <a:custGeom>
              <a:avLst/>
              <a:gdLst>
                <a:gd name="T0" fmla="*/ 2 w 2"/>
                <a:gd name="T1" fmla="*/ 0 h 5"/>
                <a:gd name="T2" fmla="*/ 0 w 2"/>
                <a:gd name="T3" fmla="*/ 5 h 5"/>
                <a:gd name="T4" fmla="*/ 0 w 2"/>
                <a:gd name="T5" fmla="*/ 3 h 5"/>
                <a:gd name="T6" fmla="*/ 2 w 2"/>
                <a:gd name="T7" fmla="*/ 0 h 5"/>
                <a:gd name="T8" fmla="*/ 2 w 2"/>
                <a:gd name="T9" fmla="*/ 0 h 5"/>
              </a:gdLst>
              <a:ahLst/>
              <a:cxnLst>
                <a:cxn ang="0">
                  <a:pos x="T0" y="T1"/>
                </a:cxn>
                <a:cxn ang="0">
                  <a:pos x="T2" y="T3"/>
                </a:cxn>
                <a:cxn ang="0">
                  <a:pos x="T4" y="T5"/>
                </a:cxn>
                <a:cxn ang="0">
                  <a:pos x="T6" y="T7"/>
                </a:cxn>
                <a:cxn ang="0">
                  <a:pos x="T8" y="T9"/>
                </a:cxn>
              </a:cxnLst>
              <a:rect l="0" t="0" r="r" b="b"/>
              <a:pathLst>
                <a:path w="2" h="5">
                  <a:moveTo>
                    <a:pt x="2" y="0"/>
                  </a:moveTo>
                  <a:lnTo>
                    <a:pt x="0" y="5"/>
                  </a:lnTo>
                  <a:lnTo>
                    <a:pt x="0" y="3"/>
                  </a:lnTo>
                  <a:lnTo>
                    <a:pt x="2" y="0"/>
                  </a:lnTo>
                  <a:lnTo>
                    <a:pt x="2" y="0"/>
                  </a:lnTo>
                  <a:close/>
                </a:path>
              </a:pathLst>
            </a:custGeom>
            <a:solidFill>
              <a:srgbClr val="000000"/>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64" name="Freeform 24"/>
            <p:cNvSpPr>
              <a:spLocks/>
            </p:cNvSpPr>
            <p:nvPr/>
          </p:nvSpPr>
          <p:spPr bwMode="auto">
            <a:xfrm>
              <a:off x="7518970" y="5256237"/>
              <a:ext cx="328613" cy="423863"/>
            </a:xfrm>
            <a:custGeom>
              <a:avLst/>
              <a:gdLst>
                <a:gd name="T0" fmla="*/ 131 w 147"/>
                <a:gd name="T1" fmla="*/ 75 h 190"/>
                <a:gd name="T2" fmla="*/ 142 w 147"/>
                <a:gd name="T3" fmla="*/ 66 h 190"/>
                <a:gd name="T4" fmla="*/ 136 w 147"/>
                <a:gd name="T5" fmla="*/ 52 h 190"/>
                <a:gd name="T6" fmla="*/ 131 w 147"/>
                <a:gd name="T7" fmla="*/ 46 h 190"/>
                <a:gd name="T8" fmla="*/ 127 w 147"/>
                <a:gd name="T9" fmla="*/ 36 h 190"/>
                <a:gd name="T10" fmla="*/ 121 w 147"/>
                <a:gd name="T11" fmla="*/ 26 h 190"/>
                <a:gd name="T12" fmla="*/ 114 w 147"/>
                <a:gd name="T13" fmla="*/ 21 h 190"/>
                <a:gd name="T14" fmla="*/ 115 w 147"/>
                <a:gd name="T15" fmla="*/ 9 h 190"/>
                <a:gd name="T16" fmla="*/ 110 w 147"/>
                <a:gd name="T17" fmla="*/ 7 h 190"/>
                <a:gd name="T18" fmla="*/ 103 w 147"/>
                <a:gd name="T19" fmla="*/ 9 h 190"/>
                <a:gd name="T20" fmla="*/ 96 w 147"/>
                <a:gd name="T21" fmla="*/ 9 h 190"/>
                <a:gd name="T22" fmla="*/ 88 w 147"/>
                <a:gd name="T23" fmla="*/ 5 h 190"/>
                <a:gd name="T24" fmla="*/ 83 w 147"/>
                <a:gd name="T25" fmla="*/ 5 h 190"/>
                <a:gd name="T26" fmla="*/ 82 w 147"/>
                <a:gd name="T27" fmla="*/ 10 h 190"/>
                <a:gd name="T28" fmla="*/ 74 w 147"/>
                <a:gd name="T29" fmla="*/ 13 h 190"/>
                <a:gd name="T30" fmla="*/ 65 w 147"/>
                <a:gd name="T31" fmla="*/ 11 h 190"/>
                <a:gd name="T32" fmla="*/ 53 w 147"/>
                <a:gd name="T33" fmla="*/ 3 h 190"/>
                <a:gd name="T34" fmla="*/ 48 w 147"/>
                <a:gd name="T35" fmla="*/ 4 h 190"/>
                <a:gd name="T36" fmla="*/ 41 w 147"/>
                <a:gd name="T37" fmla="*/ 9 h 190"/>
                <a:gd name="T38" fmla="*/ 35 w 147"/>
                <a:gd name="T39" fmla="*/ 17 h 190"/>
                <a:gd name="T40" fmla="*/ 30 w 147"/>
                <a:gd name="T41" fmla="*/ 23 h 190"/>
                <a:gd name="T42" fmla="*/ 17 w 147"/>
                <a:gd name="T43" fmla="*/ 23 h 190"/>
                <a:gd name="T44" fmla="*/ 11 w 147"/>
                <a:gd name="T45" fmla="*/ 30 h 190"/>
                <a:gd name="T46" fmla="*/ 13 w 147"/>
                <a:gd name="T47" fmla="*/ 42 h 190"/>
                <a:gd name="T48" fmla="*/ 0 w 147"/>
                <a:gd name="T49" fmla="*/ 49 h 190"/>
                <a:gd name="T50" fmla="*/ 9 w 147"/>
                <a:gd name="T51" fmla="*/ 55 h 190"/>
                <a:gd name="T52" fmla="*/ 23 w 147"/>
                <a:gd name="T53" fmla="*/ 81 h 190"/>
                <a:gd name="T54" fmla="*/ 23 w 147"/>
                <a:gd name="T55" fmla="*/ 103 h 190"/>
                <a:gd name="T56" fmla="*/ 23 w 147"/>
                <a:gd name="T57" fmla="*/ 118 h 190"/>
                <a:gd name="T58" fmla="*/ 11 w 147"/>
                <a:gd name="T59" fmla="*/ 148 h 190"/>
                <a:gd name="T60" fmla="*/ 25 w 147"/>
                <a:gd name="T61" fmla="*/ 156 h 190"/>
                <a:gd name="T62" fmla="*/ 40 w 147"/>
                <a:gd name="T63" fmla="*/ 163 h 190"/>
                <a:gd name="T64" fmla="*/ 52 w 147"/>
                <a:gd name="T65" fmla="*/ 168 h 190"/>
                <a:gd name="T66" fmla="*/ 56 w 147"/>
                <a:gd name="T67" fmla="*/ 175 h 190"/>
                <a:gd name="T68" fmla="*/ 64 w 147"/>
                <a:gd name="T69" fmla="*/ 174 h 190"/>
                <a:gd name="T70" fmla="*/ 73 w 147"/>
                <a:gd name="T71" fmla="*/ 177 h 190"/>
                <a:gd name="T72" fmla="*/ 81 w 147"/>
                <a:gd name="T73" fmla="*/ 186 h 190"/>
                <a:gd name="T74" fmla="*/ 85 w 147"/>
                <a:gd name="T75" fmla="*/ 190 h 190"/>
                <a:gd name="T76" fmla="*/ 88 w 147"/>
                <a:gd name="T77" fmla="*/ 180 h 190"/>
                <a:gd name="T78" fmla="*/ 86 w 147"/>
                <a:gd name="T79" fmla="*/ 171 h 190"/>
                <a:gd name="T80" fmla="*/ 93 w 147"/>
                <a:gd name="T81" fmla="*/ 175 h 190"/>
                <a:gd name="T82" fmla="*/ 102 w 147"/>
                <a:gd name="T83" fmla="*/ 172 h 190"/>
                <a:gd name="T84" fmla="*/ 116 w 147"/>
                <a:gd name="T85" fmla="*/ 176 h 190"/>
                <a:gd name="T86" fmla="*/ 123 w 147"/>
                <a:gd name="T87" fmla="*/ 178 h 190"/>
                <a:gd name="T88" fmla="*/ 132 w 147"/>
                <a:gd name="T89" fmla="*/ 186 h 190"/>
                <a:gd name="T90" fmla="*/ 137 w 147"/>
                <a:gd name="T91" fmla="*/ 175 h 190"/>
                <a:gd name="T92" fmla="*/ 132 w 147"/>
                <a:gd name="T93" fmla="*/ 167 h 190"/>
                <a:gd name="T94" fmla="*/ 124 w 147"/>
                <a:gd name="T95" fmla="*/ 153 h 190"/>
                <a:gd name="T96" fmla="*/ 125 w 147"/>
                <a:gd name="T97" fmla="*/ 141 h 190"/>
                <a:gd name="T98" fmla="*/ 119 w 147"/>
                <a:gd name="T99" fmla="*/ 131 h 190"/>
                <a:gd name="T100" fmla="*/ 116 w 147"/>
                <a:gd name="T101" fmla="*/ 121 h 190"/>
                <a:gd name="T102" fmla="*/ 120 w 147"/>
                <a:gd name="T103" fmla="*/ 112 h 190"/>
                <a:gd name="T104" fmla="*/ 126 w 147"/>
                <a:gd name="T105" fmla="*/ 111 h 190"/>
                <a:gd name="T106" fmla="*/ 138 w 147"/>
                <a:gd name="T107" fmla="*/ 103 h 190"/>
                <a:gd name="T108" fmla="*/ 141 w 147"/>
                <a:gd name="T109" fmla="*/ 90 h 190"/>
                <a:gd name="T110" fmla="*/ 147 w 147"/>
                <a:gd name="T111" fmla="*/ 7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7" h="190">
                  <a:moveTo>
                    <a:pt x="146" y="79"/>
                  </a:moveTo>
                  <a:cubicBezTo>
                    <a:pt x="145" y="79"/>
                    <a:pt x="144" y="79"/>
                    <a:pt x="144" y="78"/>
                  </a:cubicBezTo>
                  <a:cubicBezTo>
                    <a:pt x="135" y="78"/>
                    <a:pt x="135" y="78"/>
                    <a:pt x="135" y="78"/>
                  </a:cubicBezTo>
                  <a:cubicBezTo>
                    <a:pt x="134" y="78"/>
                    <a:pt x="134" y="78"/>
                    <a:pt x="133" y="77"/>
                  </a:cubicBezTo>
                  <a:cubicBezTo>
                    <a:pt x="131" y="75"/>
                    <a:pt x="131" y="75"/>
                    <a:pt x="131" y="75"/>
                  </a:cubicBezTo>
                  <a:cubicBezTo>
                    <a:pt x="130" y="74"/>
                    <a:pt x="131" y="73"/>
                    <a:pt x="131" y="72"/>
                  </a:cubicBezTo>
                  <a:cubicBezTo>
                    <a:pt x="132" y="72"/>
                    <a:pt x="135" y="69"/>
                    <a:pt x="138" y="68"/>
                  </a:cubicBezTo>
                  <a:cubicBezTo>
                    <a:pt x="138" y="68"/>
                    <a:pt x="138" y="68"/>
                    <a:pt x="138" y="68"/>
                  </a:cubicBezTo>
                  <a:cubicBezTo>
                    <a:pt x="139" y="68"/>
                    <a:pt x="139" y="67"/>
                    <a:pt x="140" y="67"/>
                  </a:cubicBezTo>
                  <a:cubicBezTo>
                    <a:pt x="140" y="67"/>
                    <a:pt x="141" y="66"/>
                    <a:pt x="142" y="66"/>
                  </a:cubicBezTo>
                  <a:cubicBezTo>
                    <a:pt x="142" y="57"/>
                    <a:pt x="142" y="57"/>
                    <a:pt x="142" y="57"/>
                  </a:cubicBezTo>
                  <a:cubicBezTo>
                    <a:pt x="141" y="56"/>
                    <a:pt x="141" y="56"/>
                    <a:pt x="141" y="56"/>
                  </a:cubicBezTo>
                  <a:cubicBezTo>
                    <a:pt x="140" y="56"/>
                    <a:pt x="140" y="56"/>
                    <a:pt x="140" y="56"/>
                  </a:cubicBezTo>
                  <a:cubicBezTo>
                    <a:pt x="139" y="56"/>
                    <a:pt x="139" y="55"/>
                    <a:pt x="139" y="55"/>
                  </a:cubicBezTo>
                  <a:cubicBezTo>
                    <a:pt x="136" y="52"/>
                    <a:pt x="136" y="52"/>
                    <a:pt x="136" y="52"/>
                  </a:cubicBezTo>
                  <a:cubicBezTo>
                    <a:pt x="135" y="52"/>
                    <a:pt x="135" y="51"/>
                    <a:pt x="135" y="51"/>
                  </a:cubicBezTo>
                  <a:cubicBezTo>
                    <a:pt x="135" y="50"/>
                    <a:pt x="135" y="50"/>
                    <a:pt x="135" y="50"/>
                  </a:cubicBezTo>
                  <a:cubicBezTo>
                    <a:pt x="134" y="49"/>
                    <a:pt x="133" y="49"/>
                    <a:pt x="133" y="48"/>
                  </a:cubicBezTo>
                  <a:cubicBezTo>
                    <a:pt x="133" y="47"/>
                    <a:pt x="133" y="47"/>
                    <a:pt x="133" y="47"/>
                  </a:cubicBezTo>
                  <a:cubicBezTo>
                    <a:pt x="131" y="46"/>
                    <a:pt x="131" y="46"/>
                    <a:pt x="131" y="46"/>
                  </a:cubicBezTo>
                  <a:cubicBezTo>
                    <a:pt x="131" y="46"/>
                    <a:pt x="131" y="45"/>
                    <a:pt x="130" y="45"/>
                  </a:cubicBezTo>
                  <a:cubicBezTo>
                    <a:pt x="129" y="40"/>
                    <a:pt x="129" y="40"/>
                    <a:pt x="129" y="40"/>
                  </a:cubicBezTo>
                  <a:cubicBezTo>
                    <a:pt x="129" y="39"/>
                    <a:pt x="129" y="39"/>
                    <a:pt x="129" y="39"/>
                  </a:cubicBezTo>
                  <a:cubicBezTo>
                    <a:pt x="129" y="39"/>
                    <a:pt x="129" y="39"/>
                    <a:pt x="129" y="39"/>
                  </a:cubicBezTo>
                  <a:cubicBezTo>
                    <a:pt x="127" y="36"/>
                    <a:pt x="127" y="36"/>
                    <a:pt x="127" y="36"/>
                  </a:cubicBezTo>
                  <a:cubicBezTo>
                    <a:pt x="125" y="34"/>
                    <a:pt x="125" y="34"/>
                    <a:pt x="125" y="34"/>
                  </a:cubicBezTo>
                  <a:cubicBezTo>
                    <a:pt x="125" y="33"/>
                    <a:pt x="125" y="33"/>
                    <a:pt x="125" y="33"/>
                  </a:cubicBezTo>
                  <a:cubicBezTo>
                    <a:pt x="123" y="28"/>
                    <a:pt x="123" y="28"/>
                    <a:pt x="123" y="28"/>
                  </a:cubicBezTo>
                  <a:cubicBezTo>
                    <a:pt x="123" y="28"/>
                    <a:pt x="123" y="28"/>
                    <a:pt x="123" y="28"/>
                  </a:cubicBezTo>
                  <a:cubicBezTo>
                    <a:pt x="122" y="27"/>
                    <a:pt x="121" y="27"/>
                    <a:pt x="121" y="26"/>
                  </a:cubicBezTo>
                  <a:cubicBezTo>
                    <a:pt x="120" y="26"/>
                    <a:pt x="120" y="26"/>
                    <a:pt x="120" y="26"/>
                  </a:cubicBezTo>
                  <a:cubicBezTo>
                    <a:pt x="119" y="26"/>
                    <a:pt x="118" y="26"/>
                    <a:pt x="118" y="25"/>
                  </a:cubicBezTo>
                  <a:cubicBezTo>
                    <a:pt x="116" y="25"/>
                    <a:pt x="116" y="25"/>
                    <a:pt x="116" y="25"/>
                  </a:cubicBezTo>
                  <a:cubicBezTo>
                    <a:pt x="115" y="25"/>
                    <a:pt x="114" y="24"/>
                    <a:pt x="114" y="23"/>
                  </a:cubicBezTo>
                  <a:cubicBezTo>
                    <a:pt x="114" y="21"/>
                    <a:pt x="114" y="21"/>
                    <a:pt x="114" y="21"/>
                  </a:cubicBezTo>
                  <a:cubicBezTo>
                    <a:pt x="114" y="20"/>
                    <a:pt x="114" y="20"/>
                    <a:pt x="114" y="20"/>
                  </a:cubicBezTo>
                  <a:cubicBezTo>
                    <a:pt x="117" y="13"/>
                    <a:pt x="117" y="13"/>
                    <a:pt x="117" y="13"/>
                  </a:cubicBezTo>
                  <a:cubicBezTo>
                    <a:pt x="117" y="13"/>
                    <a:pt x="117" y="12"/>
                    <a:pt x="118" y="11"/>
                  </a:cubicBezTo>
                  <a:cubicBezTo>
                    <a:pt x="117" y="10"/>
                    <a:pt x="117" y="10"/>
                    <a:pt x="116" y="9"/>
                  </a:cubicBezTo>
                  <a:cubicBezTo>
                    <a:pt x="116" y="9"/>
                    <a:pt x="116" y="9"/>
                    <a:pt x="115" y="9"/>
                  </a:cubicBezTo>
                  <a:cubicBezTo>
                    <a:pt x="115" y="8"/>
                    <a:pt x="114" y="8"/>
                    <a:pt x="114" y="7"/>
                  </a:cubicBezTo>
                  <a:cubicBezTo>
                    <a:pt x="114" y="5"/>
                    <a:pt x="114" y="5"/>
                    <a:pt x="114" y="5"/>
                  </a:cubicBezTo>
                  <a:cubicBezTo>
                    <a:pt x="113" y="5"/>
                    <a:pt x="113" y="5"/>
                    <a:pt x="113" y="5"/>
                  </a:cubicBezTo>
                  <a:cubicBezTo>
                    <a:pt x="113" y="6"/>
                    <a:pt x="113" y="6"/>
                    <a:pt x="113" y="6"/>
                  </a:cubicBezTo>
                  <a:cubicBezTo>
                    <a:pt x="112" y="6"/>
                    <a:pt x="110" y="7"/>
                    <a:pt x="110" y="7"/>
                  </a:cubicBezTo>
                  <a:cubicBezTo>
                    <a:pt x="109" y="8"/>
                    <a:pt x="109" y="8"/>
                    <a:pt x="109" y="8"/>
                  </a:cubicBezTo>
                  <a:cubicBezTo>
                    <a:pt x="108" y="9"/>
                    <a:pt x="108" y="9"/>
                    <a:pt x="108" y="9"/>
                  </a:cubicBezTo>
                  <a:cubicBezTo>
                    <a:pt x="108" y="10"/>
                    <a:pt x="107" y="10"/>
                    <a:pt x="106" y="10"/>
                  </a:cubicBezTo>
                  <a:cubicBezTo>
                    <a:pt x="105" y="10"/>
                    <a:pt x="105" y="10"/>
                    <a:pt x="105" y="10"/>
                  </a:cubicBezTo>
                  <a:cubicBezTo>
                    <a:pt x="104" y="9"/>
                    <a:pt x="104" y="8"/>
                    <a:pt x="103" y="9"/>
                  </a:cubicBezTo>
                  <a:cubicBezTo>
                    <a:pt x="101" y="10"/>
                    <a:pt x="97" y="9"/>
                    <a:pt x="97" y="9"/>
                  </a:cubicBezTo>
                  <a:cubicBezTo>
                    <a:pt x="97" y="9"/>
                    <a:pt x="97" y="9"/>
                    <a:pt x="97" y="9"/>
                  </a:cubicBezTo>
                  <a:cubicBezTo>
                    <a:pt x="96" y="9"/>
                    <a:pt x="96" y="9"/>
                    <a:pt x="96" y="9"/>
                  </a:cubicBezTo>
                  <a:cubicBezTo>
                    <a:pt x="96" y="9"/>
                    <a:pt x="96" y="9"/>
                    <a:pt x="96" y="9"/>
                  </a:cubicBezTo>
                  <a:cubicBezTo>
                    <a:pt x="96" y="9"/>
                    <a:pt x="96" y="9"/>
                    <a:pt x="96" y="9"/>
                  </a:cubicBezTo>
                  <a:cubicBezTo>
                    <a:pt x="95" y="10"/>
                    <a:pt x="94" y="10"/>
                    <a:pt x="92" y="9"/>
                  </a:cubicBezTo>
                  <a:cubicBezTo>
                    <a:pt x="88" y="9"/>
                    <a:pt x="88" y="9"/>
                    <a:pt x="88" y="9"/>
                  </a:cubicBezTo>
                  <a:cubicBezTo>
                    <a:pt x="87" y="9"/>
                    <a:pt x="87" y="8"/>
                    <a:pt x="87" y="7"/>
                  </a:cubicBezTo>
                  <a:cubicBezTo>
                    <a:pt x="86" y="6"/>
                    <a:pt x="87" y="6"/>
                    <a:pt x="88" y="5"/>
                  </a:cubicBezTo>
                  <a:cubicBezTo>
                    <a:pt x="88" y="5"/>
                    <a:pt x="88" y="5"/>
                    <a:pt x="88" y="5"/>
                  </a:cubicBezTo>
                  <a:cubicBezTo>
                    <a:pt x="87" y="5"/>
                    <a:pt x="87" y="4"/>
                    <a:pt x="87" y="4"/>
                  </a:cubicBezTo>
                  <a:cubicBezTo>
                    <a:pt x="87" y="3"/>
                    <a:pt x="87" y="3"/>
                    <a:pt x="87" y="3"/>
                  </a:cubicBezTo>
                  <a:cubicBezTo>
                    <a:pt x="86" y="4"/>
                    <a:pt x="86" y="4"/>
                    <a:pt x="86" y="5"/>
                  </a:cubicBezTo>
                  <a:cubicBezTo>
                    <a:pt x="85" y="5"/>
                    <a:pt x="85" y="5"/>
                    <a:pt x="85" y="5"/>
                  </a:cubicBezTo>
                  <a:cubicBezTo>
                    <a:pt x="83" y="5"/>
                    <a:pt x="83" y="5"/>
                    <a:pt x="83" y="5"/>
                  </a:cubicBezTo>
                  <a:cubicBezTo>
                    <a:pt x="85" y="6"/>
                    <a:pt x="85" y="6"/>
                    <a:pt x="85" y="6"/>
                  </a:cubicBezTo>
                  <a:cubicBezTo>
                    <a:pt x="85" y="6"/>
                    <a:pt x="85" y="6"/>
                    <a:pt x="85" y="7"/>
                  </a:cubicBezTo>
                  <a:cubicBezTo>
                    <a:pt x="85" y="9"/>
                    <a:pt x="85" y="9"/>
                    <a:pt x="85" y="9"/>
                  </a:cubicBezTo>
                  <a:cubicBezTo>
                    <a:pt x="85" y="10"/>
                    <a:pt x="84" y="10"/>
                    <a:pt x="83" y="10"/>
                  </a:cubicBezTo>
                  <a:cubicBezTo>
                    <a:pt x="82" y="10"/>
                    <a:pt x="82" y="10"/>
                    <a:pt x="82" y="10"/>
                  </a:cubicBezTo>
                  <a:cubicBezTo>
                    <a:pt x="82" y="11"/>
                    <a:pt x="81" y="11"/>
                    <a:pt x="81" y="11"/>
                  </a:cubicBezTo>
                  <a:cubicBezTo>
                    <a:pt x="80" y="11"/>
                    <a:pt x="79" y="11"/>
                    <a:pt x="78" y="10"/>
                  </a:cubicBezTo>
                  <a:cubicBezTo>
                    <a:pt x="77" y="8"/>
                    <a:pt x="76" y="7"/>
                    <a:pt x="76" y="7"/>
                  </a:cubicBezTo>
                  <a:cubicBezTo>
                    <a:pt x="76" y="11"/>
                    <a:pt x="76" y="11"/>
                    <a:pt x="76" y="11"/>
                  </a:cubicBezTo>
                  <a:cubicBezTo>
                    <a:pt x="76" y="12"/>
                    <a:pt x="75" y="12"/>
                    <a:pt x="74" y="13"/>
                  </a:cubicBezTo>
                  <a:cubicBezTo>
                    <a:pt x="74" y="13"/>
                    <a:pt x="72" y="13"/>
                    <a:pt x="70" y="13"/>
                  </a:cubicBezTo>
                  <a:cubicBezTo>
                    <a:pt x="70" y="12"/>
                    <a:pt x="69" y="12"/>
                    <a:pt x="69" y="12"/>
                  </a:cubicBezTo>
                  <a:cubicBezTo>
                    <a:pt x="68" y="12"/>
                    <a:pt x="68" y="12"/>
                    <a:pt x="67" y="11"/>
                  </a:cubicBezTo>
                  <a:cubicBezTo>
                    <a:pt x="66" y="11"/>
                    <a:pt x="66" y="11"/>
                    <a:pt x="66" y="11"/>
                  </a:cubicBezTo>
                  <a:cubicBezTo>
                    <a:pt x="65" y="11"/>
                    <a:pt x="65" y="11"/>
                    <a:pt x="65" y="11"/>
                  </a:cubicBezTo>
                  <a:cubicBezTo>
                    <a:pt x="63" y="9"/>
                    <a:pt x="61" y="9"/>
                    <a:pt x="61" y="9"/>
                  </a:cubicBezTo>
                  <a:cubicBezTo>
                    <a:pt x="60" y="8"/>
                    <a:pt x="60" y="8"/>
                    <a:pt x="60" y="7"/>
                  </a:cubicBezTo>
                  <a:cubicBezTo>
                    <a:pt x="59" y="7"/>
                    <a:pt x="59" y="7"/>
                    <a:pt x="59" y="6"/>
                  </a:cubicBezTo>
                  <a:cubicBezTo>
                    <a:pt x="58" y="6"/>
                    <a:pt x="57" y="6"/>
                    <a:pt x="57" y="5"/>
                  </a:cubicBezTo>
                  <a:cubicBezTo>
                    <a:pt x="55" y="6"/>
                    <a:pt x="54" y="4"/>
                    <a:pt x="53" y="3"/>
                  </a:cubicBezTo>
                  <a:cubicBezTo>
                    <a:pt x="52" y="2"/>
                    <a:pt x="51" y="1"/>
                    <a:pt x="51" y="1"/>
                  </a:cubicBezTo>
                  <a:cubicBezTo>
                    <a:pt x="51" y="1"/>
                    <a:pt x="51" y="1"/>
                    <a:pt x="51" y="0"/>
                  </a:cubicBezTo>
                  <a:cubicBezTo>
                    <a:pt x="50" y="0"/>
                    <a:pt x="50" y="0"/>
                    <a:pt x="50" y="0"/>
                  </a:cubicBezTo>
                  <a:cubicBezTo>
                    <a:pt x="50" y="2"/>
                    <a:pt x="50" y="2"/>
                    <a:pt x="50" y="2"/>
                  </a:cubicBezTo>
                  <a:cubicBezTo>
                    <a:pt x="49" y="3"/>
                    <a:pt x="49" y="4"/>
                    <a:pt x="48" y="4"/>
                  </a:cubicBezTo>
                  <a:cubicBezTo>
                    <a:pt x="47" y="4"/>
                    <a:pt x="47" y="4"/>
                    <a:pt x="47" y="4"/>
                  </a:cubicBezTo>
                  <a:cubicBezTo>
                    <a:pt x="45" y="5"/>
                    <a:pt x="45" y="5"/>
                    <a:pt x="45" y="5"/>
                  </a:cubicBezTo>
                  <a:cubicBezTo>
                    <a:pt x="43" y="6"/>
                    <a:pt x="43" y="6"/>
                    <a:pt x="43" y="6"/>
                  </a:cubicBezTo>
                  <a:cubicBezTo>
                    <a:pt x="42" y="8"/>
                    <a:pt x="42" y="8"/>
                    <a:pt x="42" y="8"/>
                  </a:cubicBezTo>
                  <a:cubicBezTo>
                    <a:pt x="41" y="9"/>
                    <a:pt x="41" y="9"/>
                    <a:pt x="41" y="9"/>
                  </a:cubicBezTo>
                  <a:cubicBezTo>
                    <a:pt x="35" y="9"/>
                    <a:pt x="35" y="9"/>
                    <a:pt x="35" y="9"/>
                  </a:cubicBezTo>
                  <a:cubicBezTo>
                    <a:pt x="35" y="9"/>
                    <a:pt x="35" y="9"/>
                    <a:pt x="35" y="9"/>
                  </a:cubicBezTo>
                  <a:cubicBezTo>
                    <a:pt x="32" y="13"/>
                    <a:pt x="32" y="13"/>
                    <a:pt x="32" y="13"/>
                  </a:cubicBezTo>
                  <a:cubicBezTo>
                    <a:pt x="32" y="15"/>
                    <a:pt x="32" y="15"/>
                    <a:pt x="32" y="15"/>
                  </a:cubicBezTo>
                  <a:cubicBezTo>
                    <a:pt x="35" y="17"/>
                    <a:pt x="35" y="17"/>
                    <a:pt x="35" y="17"/>
                  </a:cubicBezTo>
                  <a:cubicBezTo>
                    <a:pt x="35" y="18"/>
                    <a:pt x="35" y="19"/>
                    <a:pt x="35" y="19"/>
                  </a:cubicBezTo>
                  <a:cubicBezTo>
                    <a:pt x="34" y="22"/>
                    <a:pt x="34" y="22"/>
                    <a:pt x="34" y="22"/>
                  </a:cubicBezTo>
                  <a:cubicBezTo>
                    <a:pt x="34" y="22"/>
                    <a:pt x="34" y="22"/>
                    <a:pt x="33" y="23"/>
                  </a:cubicBezTo>
                  <a:cubicBezTo>
                    <a:pt x="32" y="23"/>
                    <a:pt x="32" y="23"/>
                    <a:pt x="32" y="23"/>
                  </a:cubicBezTo>
                  <a:cubicBezTo>
                    <a:pt x="32" y="23"/>
                    <a:pt x="31" y="23"/>
                    <a:pt x="30" y="23"/>
                  </a:cubicBezTo>
                  <a:cubicBezTo>
                    <a:pt x="29" y="23"/>
                    <a:pt x="28" y="23"/>
                    <a:pt x="27" y="23"/>
                  </a:cubicBezTo>
                  <a:cubicBezTo>
                    <a:pt x="26" y="23"/>
                    <a:pt x="25" y="23"/>
                    <a:pt x="25" y="23"/>
                  </a:cubicBezTo>
                  <a:cubicBezTo>
                    <a:pt x="24" y="23"/>
                    <a:pt x="23" y="23"/>
                    <a:pt x="22" y="23"/>
                  </a:cubicBezTo>
                  <a:cubicBezTo>
                    <a:pt x="21" y="23"/>
                    <a:pt x="21" y="23"/>
                    <a:pt x="21" y="23"/>
                  </a:cubicBezTo>
                  <a:cubicBezTo>
                    <a:pt x="19" y="23"/>
                    <a:pt x="18" y="23"/>
                    <a:pt x="17" y="23"/>
                  </a:cubicBezTo>
                  <a:cubicBezTo>
                    <a:pt x="17" y="23"/>
                    <a:pt x="17" y="23"/>
                    <a:pt x="17" y="23"/>
                  </a:cubicBezTo>
                  <a:cubicBezTo>
                    <a:pt x="17" y="24"/>
                    <a:pt x="16" y="25"/>
                    <a:pt x="15" y="26"/>
                  </a:cubicBezTo>
                  <a:cubicBezTo>
                    <a:pt x="15" y="27"/>
                    <a:pt x="14" y="27"/>
                    <a:pt x="14" y="27"/>
                  </a:cubicBezTo>
                  <a:cubicBezTo>
                    <a:pt x="14" y="28"/>
                    <a:pt x="14" y="28"/>
                    <a:pt x="13" y="29"/>
                  </a:cubicBezTo>
                  <a:cubicBezTo>
                    <a:pt x="12" y="29"/>
                    <a:pt x="12" y="30"/>
                    <a:pt x="11" y="30"/>
                  </a:cubicBezTo>
                  <a:cubicBezTo>
                    <a:pt x="11" y="32"/>
                    <a:pt x="11" y="33"/>
                    <a:pt x="11" y="33"/>
                  </a:cubicBezTo>
                  <a:cubicBezTo>
                    <a:pt x="11" y="36"/>
                    <a:pt x="11" y="36"/>
                    <a:pt x="11" y="36"/>
                  </a:cubicBezTo>
                  <a:cubicBezTo>
                    <a:pt x="12" y="38"/>
                    <a:pt x="12" y="38"/>
                    <a:pt x="12" y="38"/>
                  </a:cubicBezTo>
                  <a:cubicBezTo>
                    <a:pt x="12" y="39"/>
                    <a:pt x="12" y="39"/>
                    <a:pt x="12" y="39"/>
                  </a:cubicBezTo>
                  <a:cubicBezTo>
                    <a:pt x="13" y="40"/>
                    <a:pt x="13" y="41"/>
                    <a:pt x="13" y="42"/>
                  </a:cubicBezTo>
                  <a:cubicBezTo>
                    <a:pt x="12" y="44"/>
                    <a:pt x="11" y="45"/>
                    <a:pt x="10" y="45"/>
                  </a:cubicBezTo>
                  <a:cubicBezTo>
                    <a:pt x="9" y="45"/>
                    <a:pt x="9" y="45"/>
                    <a:pt x="8" y="45"/>
                  </a:cubicBezTo>
                  <a:cubicBezTo>
                    <a:pt x="7" y="45"/>
                    <a:pt x="7" y="45"/>
                    <a:pt x="7" y="45"/>
                  </a:cubicBezTo>
                  <a:cubicBezTo>
                    <a:pt x="6" y="46"/>
                    <a:pt x="3" y="47"/>
                    <a:pt x="2" y="48"/>
                  </a:cubicBezTo>
                  <a:cubicBezTo>
                    <a:pt x="1" y="48"/>
                    <a:pt x="1" y="49"/>
                    <a:pt x="0" y="49"/>
                  </a:cubicBezTo>
                  <a:cubicBezTo>
                    <a:pt x="1" y="49"/>
                    <a:pt x="1" y="50"/>
                    <a:pt x="1" y="50"/>
                  </a:cubicBezTo>
                  <a:cubicBezTo>
                    <a:pt x="3" y="50"/>
                    <a:pt x="6" y="52"/>
                    <a:pt x="7" y="52"/>
                  </a:cubicBezTo>
                  <a:cubicBezTo>
                    <a:pt x="7" y="52"/>
                    <a:pt x="7" y="52"/>
                    <a:pt x="8" y="53"/>
                  </a:cubicBezTo>
                  <a:cubicBezTo>
                    <a:pt x="8" y="54"/>
                    <a:pt x="8" y="54"/>
                    <a:pt x="8" y="54"/>
                  </a:cubicBezTo>
                  <a:cubicBezTo>
                    <a:pt x="9" y="54"/>
                    <a:pt x="9" y="55"/>
                    <a:pt x="9" y="55"/>
                  </a:cubicBezTo>
                  <a:cubicBezTo>
                    <a:pt x="10" y="55"/>
                    <a:pt x="11" y="56"/>
                    <a:pt x="11" y="57"/>
                  </a:cubicBezTo>
                  <a:cubicBezTo>
                    <a:pt x="11" y="58"/>
                    <a:pt x="11" y="58"/>
                    <a:pt x="11" y="58"/>
                  </a:cubicBezTo>
                  <a:cubicBezTo>
                    <a:pt x="21" y="58"/>
                    <a:pt x="21" y="58"/>
                    <a:pt x="21" y="58"/>
                  </a:cubicBezTo>
                  <a:cubicBezTo>
                    <a:pt x="22" y="58"/>
                    <a:pt x="23" y="59"/>
                    <a:pt x="23" y="60"/>
                  </a:cubicBezTo>
                  <a:cubicBezTo>
                    <a:pt x="23" y="81"/>
                    <a:pt x="23" y="81"/>
                    <a:pt x="23" y="81"/>
                  </a:cubicBezTo>
                  <a:cubicBezTo>
                    <a:pt x="22" y="82"/>
                    <a:pt x="22" y="82"/>
                    <a:pt x="22" y="82"/>
                  </a:cubicBezTo>
                  <a:cubicBezTo>
                    <a:pt x="12" y="92"/>
                    <a:pt x="12" y="92"/>
                    <a:pt x="12" y="92"/>
                  </a:cubicBezTo>
                  <a:cubicBezTo>
                    <a:pt x="21" y="94"/>
                    <a:pt x="21" y="94"/>
                    <a:pt x="21" y="94"/>
                  </a:cubicBezTo>
                  <a:cubicBezTo>
                    <a:pt x="22" y="94"/>
                    <a:pt x="23" y="95"/>
                    <a:pt x="23" y="96"/>
                  </a:cubicBezTo>
                  <a:cubicBezTo>
                    <a:pt x="23" y="103"/>
                    <a:pt x="23" y="103"/>
                    <a:pt x="23" y="103"/>
                  </a:cubicBezTo>
                  <a:cubicBezTo>
                    <a:pt x="25" y="103"/>
                    <a:pt x="25" y="103"/>
                    <a:pt x="25" y="103"/>
                  </a:cubicBezTo>
                  <a:cubicBezTo>
                    <a:pt x="26" y="103"/>
                    <a:pt x="27" y="104"/>
                    <a:pt x="27" y="105"/>
                  </a:cubicBezTo>
                  <a:cubicBezTo>
                    <a:pt x="27" y="110"/>
                    <a:pt x="27" y="110"/>
                    <a:pt x="27" y="110"/>
                  </a:cubicBezTo>
                  <a:cubicBezTo>
                    <a:pt x="27" y="111"/>
                    <a:pt x="27" y="111"/>
                    <a:pt x="27" y="111"/>
                  </a:cubicBezTo>
                  <a:cubicBezTo>
                    <a:pt x="23" y="118"/>
                    <a:pt x="23" y="118"/>
                    <a:pt x="23" y="118"/>
                  </a:cubicBezTo>
                  <a:cubicBezTo>
                    <a:pt x="23" y="145"/>
                    <a:pt x="23" y="145"/>
                    <a:pt x="23" y="145"/>
                  </a:cubicBezTo>
                  <a:cubicBezTo>
                    <a:pt x="23" y="146"/>
                    <a:pt x="22" y="146"/>
                    <a:pt x="22" y="147"/>
                  </a:cubicBezTo>
                  <a:cubicBezTo>
                    <a:pt x="21" y="147"/>
                    <a:pt x="21" y="147"/>
                    <a:pt x="20" y="147"/>
                  </a:cubicBezTo>
                  <a:cubicBezTo>
                    <a:pt x="20" y="147"/>
                    <a:pt x="17" y="146"/>
                    <a:pt x="14" y="147"/>
                  </a:cubicBezTo>
                  <a:cubicBezTo>
                    <a:pt x="11" y="148"/>
                    <a:pt x="11" y="148"/>
                    <a:pt x="11" y="148"/>
                  </a:cubicBezTo>
                  <a:cubicBezTo>
                    <a:pt x="11" y="148"/>
                    <a:pt x="11" y="148"/>
                    <a:pt x="10" y="148"/>
                  </a:cubicBezTo>
                  <a:cubicBezTo>
                    <a:pt x="9" y="148"/>
                    <a:pt x="9" y="148"/>
                    <a:pt x="9" y="148"/>
                  </a:cubicBezTo>
                  <a:cubicBezTo>
                    <a:pt x="6" y="150"/>
                    <a:pt x="6" y="150"/>
                    <a:pt x="6" y="150"/>
                  </a:cubicBezTo>
                  <a:cubicBezTo>
                    <a:pt x="14" y="156"/>
                    <a:pt x="14" y="156"/>
                    <a:pt x="14" y="156"/>
                  </a:cubicBezTo>
                  <a:cubicBezTo>
                    <a:pt x="25" y="156"/>
                    <a:pt x="25" y="156"/>
                    <a:pt x="25" y="156"/>
                  </a:cubicBezTo>
                  <a:cubicBezTo>
                    <a:pt x="26" y="156"/>
                    <a:pt x="27" y="156"/>
                    <a:pt x="27" y="157"/>
                  </a:cubicBezTo>
                  <a:cubicBezTo>
                    <a:pt x="27" y="160"/>
                    <a:pt x="28" y="162"/>
                    <a:pt x="29" y="163"/>
                  </a:cubicBezTo>
                  <a:cubicBezTo>
                    <a:pt x="38" y="163"/>
                    <a:pt x="38" y="163"/>
                    <a:pt x="38" y="163"/>
                  </a:cubicBezTo>
                  <a:cubicBezTo>
                    <a:pt x="39" y="163"/>
                    <a:pt x="39" y="163"/>
                    <a:pt x="39" y="163"/>
                  </a:cubicBezTo>
                  <a:cubicBezTo>
                    <a:pt x="39" y="163"/>
                    <a:pt x="39" y="163"/>
                    <a:pt x="40" y="163"/>
                  </a:cubicBezTo>
                  <a:cubicBezTo>
                    <a:pt x="41" y="163"/>
                    <a:pt x="44" y="163"/>
                    <a:pt x="44" y="163"/>
                  </a:cubicBezTo>
                  <a:cubicBezTo>
                    <a:pt x="47" y="163"/>
                    <a:pt x="47" y="163"/>
                    <a:pt x="47" y="163"/>
                  </a:cubicBezTo>
                  <a:cubicBezTo>
                    <a:pt x="47" y="163"/>
                    <a:pt x="48" y="163"/>
                    <a:pt x="48" y="164"/>
                  </a:cubicBezTo>
                  <a:cubicBezTo>
                    <a:pt x="51" y="167"/>
                    <a:pt x="51" y="167"/>
                    <a:pt x="51" y="167"/>
                  </a:cubicBezTo>
                  <a:cubicBezTo>
                    <a:pt x="52" y="168"/>
                    <a:pt x="52" y="168"/>
                    <a:pt x="52" y="168"/>
                  </a:cubicBezTo>
                  <a:cubicBezTo>
                    <a:pt x="52" y="169"/>
                    <a:pt x="52" y="169"/>
                    <a:pt x="52" y="169"/>
                  </a:cubicBezTo>
                  <a:cubicBezTo>
                    <a:pt x="53" y="170"/>
                    <a:pt x="53" y="170"/>
                    <a:pt x="53" y="170"/>
                  </a:cubicBezTo>
                  <a:cubicBezTo>
                    <a:pt x="53" y="170"/>
                    <a:pt x="53" y="170"/>
                    <a:pt x="53" y="171"/>
                  </a:cubicBezTo>
                  <a:cubicBezTo>
                    <a:pt x="55" y="174"/>
                    <a:pt x="55" y="174"/>
                    <a:pt x="55" y="174"/>
                  </a:cubicBezTo>
                  <a:cubicBezTo>
                    <a:pt x="56" y="175"/>
                    <a:pt x="56" y="175"/>
                    <a:pt x="56" y="175"/>
                  </a:cubicBezTo>
                  <a:cubicBezTo>
                    <a:pt x="56" y="179"/>
                    <a:pt x="56" y="179"/>
                    <a:pt x="56" y="179"/>
                  </a:cubicBezTo>
                  <a:cubicBezTo>
                    <a:pt x="56" y="178"/>
                    <a:pt x="56" y="178"/>
                    <a:pt x="56" y="178"/>
                  </a:cubicBezTo>
                  <a:cubicBezTo>
                    <a:pt x="57" y="178"/>
                    <a:pt x="57" y="178"/>
                    <a:pt x="57" y="178"/>
                  </a:cubicBezTo>
                  <a:cubicBezTo>
                    <a:pt x="62" y="176"/>
                    <a:pt x="62" y="176"/>
                    <a:pt x="62" y="176"/>
                  </a:cubicBezTo>
                  <a:cubicBezTo>
                    <a:pt x="64" y="174"/>
                    <a:pt x="64" y="174"/>
                    <a:pt x="64" y="174"/>
                  </a:cubicBezTo>
                  <a:cubicBezTo>
                    <a:pt x="65" y="173"/>
                    <a:pt x="65" y="173"/>
                    <a:pt x="65" y="173"/>
                  </a:cubicBezTo>
                  <a:cubicBezTo>
                    <a:pt x="68" y="173"/>
                    <a:pt x="68" y="173"/>
                    <a:pt x="68" y="173"/>
                  </a:cubicBezTo>
                  <a:cubicBezTo>
                    <a:pt x="69" y="174"/>
                    <a:pt x="69" y="174"/>
                    <a:pt x="69" y="174"/>
                  </a:cubicBezTo>
                  <a:cubicBezTo>
                    <a:pt x="72" y="177"/>
                    <a:pt x="72" y="177"/>
                    <a:pt x="72" y="177"/>
                  </a:cubicBezTo>
                  <a:cubicBezTo>
                    <a:pt x="73" y="177"/>
                    <a:pt x="73" y="177"/>
                    <a:pt x="73" y="177"/>
                  </a:cubicBezTo>
                  <a:cubicBezTo>
                    <a:pt x="74" y="179"/>
                    <a:pt x="74" y="179"/>
                    <a:pt x="74" y="179"/>
                  </a:cubicBezTo>
                  <a:cubicBezTo>
                    <a:pt x="74" y="178"/>
                    <a:pt x="74" y="178"/>
                    <a:pt x="74" y="178"/>
                  </a:cubicBezTo>
                  <a:cubicBezTo>
                    <a:pt x="75" y="178"/>
                    <a:pt x="76" y="179"/>
                    <a:pt x="76" y="179"/>
                  </a:cubicBezTo>
                  <a:cubicBezTo>
                    <a:pt x="76" y="179"/>
                    <a:pt x="78" y="182"/>
                    <a:pt x="79" y="184"/>
                  </a:cubicBezTo>
                  <a:cubicBezTo>
                    <a:pt x="79" y="185"/>
                    <a:pt x="80" y="185"/>
                    <a:pt x="81" y="186"/>
                  </a:cubicBezTo>
                  <a:cubicBezTo>
                    <a:pt x="82" y="187"/>
                    <a:pt x="82" y="187"/>
                    <a:pt x="82" y="187"/>
                  </a:cubicBezTo>
                  <a:cubicBezTo>
                    <a:pt x="82" y="187"/>
                    <a:pt x="82" y="187"/>
                    <a:pt x="82" y="187"/>
                  </a:cubicBezTo>
                  <a:cubicBezTo>
                    <a:pt x="82" y="187"/>
                    <a:pt x="82" y="187"/>
                    <a:pt x="83" y="188"/>
                  </a:cubicBezTo>
                  <a:cubicBezTo>
                    <a:pt x="84" y="188"/>
                    <a:pt x="84" y="189"/>
                    <a:pt x="85" y="189"/>
                  </a:cubicBezTo>
                  <a:cubicBezTo>
                    <a:pt x="85" y="190"/>
                    <a:pt x="85" y="190"/>
                    <a:pt x="85" y="190"/>
                  </a:cubicBezTo>
                  <a:cubicBezTo>
                    <a:pt x="85" y="190"/>
                    <a:pt x="85" y="190"/>
                    <a:pt x="86" y="190"/>
                  </a:cubicBezTo>
                  <a:cubicBezTo>
                    <a:pt x="86" y="189"/>
                    <a:pt x="88" y="188"/>
                    <a:pt x="89" y="188"/>
                  </a:cubicBezTo>
                  <a:cubicBezTo>
                    <a:pt x="89" y="187"/>
                    <a:pt x="89" y="184"/>
                    <a:pt x="89" y="184"/>
                  </a:cubicBezTo>
                  <a:cubicBezTo>
                    <a:pt x="88" y="181"/>
                    <a:pt x="88" y="181"/>
                    <a:pt x="88" y="181"/>
                  </a:cubicBezTo>
                  <a:cubicBezTo>
                    <a:pt x="88" y="180"/>
                    <a:pt x="88" y="180"/>
                    <a:pt x="88" y="180"/>
                  </a:cubicBezTo>
                  <a:cubicBezTo>
                    <a:pt x="88" y="180"/>
                    <a:pt x="87" y="180"/>
                    <a:pt x="87" y="181"/>
                  </a:cubicBezTo>
                  <a:cubicBezTo>
                    <a:pt x="87" y="181"/>
                    <a:pt x="86" y="181"/>
                    <a:pt x="85" y="181"/>
                  </a:cubicBezTo>
                  <a:cubicBezTo>
                    <a:pt x="85" y="180"/>
                    <a:pt x="84" y="180"/>
                    <a:pt x="84" y="179"/>
                  </a:cubicBezTo>
                  <a:cubicBezTo>
                    <a:pt x="84" y="179"/>
                    <a:pt x="83" y="176"/>
                    <a:pt x="84" y="173"/>
                  </a:cubicBezTo>
                  <a:cubicBezTo>
                    <a:pt x="84" y="172"/>
                    <a:pt x="85" y="172"/>
                    <a:pt x="86" y="171"/>
                  </a:cubicBezTo>
                  <a:cubicBezTo>
                    <a:pt x="87" y="171"/>
                    <a:pt x="87" y="171"/>
                    <a:pt x="87" y="171"/>
                  </a:cubicBezTo>
                  <a:cubicBezTo>
                    <a:pt x="88" y="171"/>
                    <a:pt x="89" y="171"/>
                    <a:pt x="89" y="172"/>
                  </a:cubicBezTo>
                  <a:cubicBezTo>
                    <a:pt x="91" y="173"/>
                    <a:pt x="91" y="173"/>
                    <a:pt x="91" y="173"/>
                  </a:cubicBezTo>
                  <a:cubicBezTo>
                    <a:pt x="92" y="174"/>
                    <a:pt x="92" y="175"/>
                    <a:pt x="93" y="175"/>
                  </a:cubicBezTo>
                  <a:cubicBezTo>
                    <a:pt x="93" y="175"/>
                    <a:pt x="93" y="175"/>
                    <a:pt x="93" y="175"/>
                  </a:cubicBezTo>
                  <a:cubicBezTo>
                    <a:pt x="93" y="174"/>
                    <a:pt x="93" y="173"/>
                    <a:pt x="94" y="173"/>
                  </a:cubicBezTo>
                  <a:cubicBezTo>
                    <a:pt x="95" y="171"/>
                    <a:pt x="97" y="171"/>
                    <a:pt x="100" y="171"/>
                  </a:cubicBezTo>
                  <a:cubicBezTo>
                    <a:pt x="100" y="171"/>
                    <a:pt x="100" y="171"/>
                    <a:pt x="100" y="172"/>
                  </a:cubicBezTo>
                  <a:cubicBezTo>
                    <a:pt x="102" y="172"/>
                    <a:pt x="102" y="172"/>
                    <a:pt x="102" y="172"/>
                  </a:cubicBezTo>
                  <a:cubicBezTo>
                    <a:pt x="102" y="172"/>
                    <a:pt x="102" y="172"/>
                    <a:pt x="102" y="172"/>
                  </a:cubicBezTo>
                  <a:cubicBezTo>
                    <a:pt x="103" y="172"/>
                    <a:pt x="104" y="172"/>
                    <a:pt x="105" y="172"/>
                  </a:cubicBezTo>
                  <a:cubicBezTo>
                    <a:pt x="107" y="172"/>
                    <a:pt x="107" y="172"/>
                    <a:pt x="108" y="172"/>
                  </a:cubicBezTo>
                  <a:cubicBezTo>
                    <a:pt x="108" y="172"/>
                    <a:pt x="109" y="173"/>
                    <a:pt x="110" y="173"/>
                  </a:cubicBezTo>
                  <a:cubicBezTo>
                    <a:pt x="112" y="173"/>
                    <a:pt x="113" y="173"/>
                    <a:pt x="114" y="174"/>
                  </a:cubicBezTo>
                  <a:cubicBezTo>
                    <a:pt x="115" y="175"/>
                    <a:pt x="115" y="175"/>
                    <a:pt x="116" y="176"/>
                  </a:cubicBezTo>
                  <a:cubicBezTo>
                    <a:pt x="116" y="176"/>
                    <a:pt x="116" y="177"/>
                    <a:pt x="117" y="177"/>
                  </a:cubicBezTo>
                  <a:cubicBezTo>
                    <a:pt x="117" y="177"/>
                    <a:pt x="117" y="177"/>
                    <a:pt x="117" y="177"/>
                  </a:cubicBezTo>
                  <a:cubicBezTo>
                    <a:pt x="118" y="177"/>
                    <a:pt x="119" y="177"/>
                    <a:pt x="120" y="177"/>
                  </a:cubicBezTo>
                  <a:cubicBezTo>
                    <a:pt x="121" y="177"/>
                    <a:pt x="121" y="177"/>
                    <a:pt x="121" y="177"/>
                  </a:cubicBezTo>
                  <a:cubicBezTo>
                    <a:pt x="122" y="177"/>
                    <a:pt x="123" y="177"/>
                    <a:pt x="123" y="178"/>
                  </a:cubicBezTo>
                  <a:cubicBezTo>
                    <a:pt x="124" y="178"/>
                    <a:pt x="124" y="178"/>
                    <a:pt x="125" y="178"/>
                  </a:cubicBezTo>
                  <a:cubicBezTo>
                    <a:pt x="126" y="179"/>
                    <a:pt x="128" y="179"/>
                    <a:pt x="128" y="181"/>
                  </a:cubicBezTo>
                  <a:cubicBezTo>
                    <a:pt x="130" y="182"/>
                    <a:pt x="130" y="182"/>
                    <a:pt x="130" y="182"/>
                  </a:cubicBezTo>
                  <a:cubicBezTo>
                    <a:pt x="131" y="183"/>
                    <a:pt x="131" y="184"/>
                    <a:pt x="131" y="185"/>
                  </a:cubicBezTo>
                  <a:cubicBezTo>
                    <a:pt x="131" y="185"/>
                    <a:pt x="132" y="185"/>
                    <a:pt x="132" y="186"/>
                  </a:cubicBezTo>
                  <a:cubicBezTo>
                    <a:pt x="132" y="185"/>
                    <a:pt x="132" y="185"/>
                    <a:pt x="133" y="185"/>
                  </a:cubicBezTo>
                  <a:cubicBezTo>
                    <a:pt x="133" y="184"/>
                    <a:pt x="133" y="183"/>
                    <a:pt x="134" y="182"/>
                  </a:cubicBezTo>
                  <a:cubicBezTo>
                    <a:pt x="134" y="182"/>
                    <a:pt x="134" y="182"/>
                    <a:pt x="134" y="182"/>
                  </a:cubicBezTo>
                  <a:cubicBezTo>
                    <a:pt x="134" y="181"/>
                    <a:pt x="134" y="179"/>
                    <a:pt x="135" y="178"/>
                  </a:cubicBezTo>
                  <a:cubicBezTo>
                    <a:pt x="137" y="175"/>
                    <a:pt x="137" y="175"/>
                    <a:pt x="137" y="175"/>
                  </a:cubicBezTo>
                  <a:cubicBezTo>
                    <a:pt x="136" y="174"/>
                    <a:pt x="136" y="174"/>
                    <a:pt x="136" y="174"/>
                  </a:cubicBezTo>
                  <a:cubicBezTo>
                    <a:pt x="136" y="173"/>
                    <a:pt x="135" y="173"/>
                    <a:pt x="134" y="173"/>
                  </a:cubicBezTo>
                  <a:cubicBezTo>
                    <a:pt x="133" y="173"/>
                    <a:pt x="132" y="172"/>
                    <a:pt x="132" y="171"/>
                  </a:cubicBezTo>
                  <a:cubicBezTo>
                    <a:pt x="132" y="169"/>
                    <a:pt x="132" y="169"/>
                    <a:pt x="132" y="169"/>
                  </a:cubicBezTo>
                  <a:cubicBezTo>
                    <a:pt x="132" y="167"/>
                    <a:pt x="132" y="167"/>
                    <a:pt x="132" y="167"/>
                  </a:cubicBezTo>
                  <a:cubicBezTo>
                    <a:pt x="132" y="162"/>
                    <a:pt x="132" y="162"/>
                    <a:pt x="132" y="162"/>
                  </a:cubicBezTo>
                  <a:cubicBezTo>
                    <a:pt x="129" y="162"/>
                    <a:pt x="129" y="162"/>
                    <a:pt x="129" y="162"/>
                  </a:cubicBezTo>
                  <a:cubicBezTo>
                    <a:pt x="128" y="163"/>
                    <a:pt x="128" y="163"/>
                    <a:pt x="127" y="162"/>
                  </a:cubicBezTo>
                  <a:cubicBezTo>
                    <a:pt x="125" y="162"/>
                    <a:pt x="124" y="159"/>
                    <a:pt x="124" y="157"/>
                  </a:cubicBezTo>
                  <a:cubicBezTo>
                    <a:pt x="124" y="154"/>
                    <a:pt x="124" y="153"/>
                    <a:pt x="124" y="153"/>
                  </a:cubicBezTo>
                  <a:cubicBezTo>
                    <a:pt x="124" y="153"/>
                    <a:pt x="124" y="152"/>
                    <a:pt x="124" y="151"/>
                  </a:cubicBezTo>
                  <a:cubicBezTo>
                    <a:pt x="124" y="149"/>
                    <a:pt x="124" y="148"/>
                    <a:pt x="124" y="147"/>
                  </a:cubicBezTo>
                  <a:cubicBezTo>
                    <a:pt x="124" y="144"/>
                    <a:pt x="124" y="144"/>
                    <a:pt x="124" y="144"/>
                  </a:cubicBezTo>
                  <a:cubicBezTo>
                    <a:pt x="124" y="144"/>
                    <a:pt x="124" y="144"/>
                    <a:pt x="124" y="143"/>
                  </a:cubicBezTo>
                  <a:cubicBezTo>
                    <a:pt x="125" y="141"/>
                    <a:pt x="125" y="141"/>
                    <a:pt x="125" y="141"/>
                  </a:cubicBezTo>
                  <a:cubicBezTo>
                    <a:pt x="125" y="140"/>
                    <a:pt x="125" y="140"/>
                    <a:pt x="125" y="140"/>
                  </a:cubicBezTo>
                  <a:cubicBezTo>
                    <a:pt x="123" y="140"/>
                    <a:pt x="123" y="140"/>
                    <a:pt x="123" y="140"/>
                  </a:cubicBezTo>
                  <a:cubicBezTo>
                    <a:pt x="122" y="140"/>
                    <a:pt x="122" y="140"/>
                    <a:pt x="121" y="139"/>
                  </a:cubicBezTo>
                  <a:cubicBezTo>
                    <a:pt x="121" y="139"/>
                    <a:pt x="120" y="136"/>
                    <a:pt x="119" y="135"/>
                  </a:cubicBezTo>
                  <a:cubicBezTo>
                    <a:pt x="118" y="133"/>
                    <a:pt x="119" y="132"/>
                    <a:pt x="119" y="131"/>
                  </a:cubicBezTo>
                  <a:cubicBezTo>
                    <a:pt x="119" y="127"/>
                    <a:pt x="119" y="127"/>
                    <a:pt x="119" y="127"/>
                  </a:cubicBezTo>
                  <a:cubicBezTo>
                    <a:pt x="118" y="123"/>
                    <a:pt x="118" y="123"/>
                    <a:pt x="118" y="123"/>
                  </a:cubicBezTo>
                  <a:cubicBezTo>
                    <a:pt x="118" y="123"/>
                    <a:pt x="118" y="123"/>
                    <a:pt x="118" y="122"/>
                  </a:cubicBezTo>
                  <a:cubicBezTo>
                    <a:pt x="118" y="122"/>
                    <a:pt x="118" y="122"/>
                    <a:pt x="118" y="122"/>
                  </a:cubicBezTo>
                  <a:cubicBezTo>
                    <a:pt x="117" y="122"/>
                    <a:pt x="116" y="122"/>
                    <a:pt x="116" y="121"/>
                  </a:cubicBezTo>
                  <a:cubicBezTo>
                    <a:pt x="115" y="118"/>
                    <a:pt x="115" y="118"/>
                    <a:pt x="115" y="118"/>
                  </a:cubicBezTo>
                  <a:cubicBezTo>
                    <a:pt x="114" y="118"/>
                    <a:pt x="114" y="118"/>
                    <a:pt x="114" y="118"/>
                  </a:cubicBezTo>
                  <a:cubicBezTo>
                    <a:pt x="114" y="114"/>
                    <a:pt x="114" y="114"/>
                    <a:pt x="114" y="114"/>
                  </a:cubicBezTo>
                  <a:cubicBezTo>
                    <a:pt x="114" y="113"/>
                    <a:pt x="115" y="112"/>
                    <a:pt x="116" y="112"/>
                  </a:cubicBezTo>
                  <a:cubicBezTo>
                    <a:pt x="117" y="111"/>
                    <a:pt x="118" y="111"/>
                    <a:pt x="120" y="112"/>
                  </a:cubicBezTo>
                  <a:cubicBezTo>
                    <a:pt x="121" y="112"/>
                    <a:pt x="121" y="112"/>
                    <a:pt x="121" y="112"/>
                  </a:cubicBezTo>
                  <a:cubicBezTo>
                    <a:pt x="123" y="112"/>
                    <a:pt x="123" y="112"/>
                    <a:pt x="124" y="112"/>
                  </a:cubicBezTo>
                  <a:cubicBezTo>
                    <a:pt x="125" y="112"/>
                    <a:pt x="126" y="112"/>
                    <a:pt x="127" y="112"/>
                  </a:cubicBezTo>
                  <a:cubicBezTo>
                    <a:pt x="127" y="112"/>
                    <a:pt x="127" y="112"/>
                    <a:pt x="127" y="112"/>
                  </a:cubicBezTo>
                  <a:cubicBezTo>
                    <a:pt x="126" y="112"/>
                    <a:pt x="126" y="111"/>
                    <a:pt x="126" y="111"/>
                  </a:cubicBezTo>
                  <a:cubicBezTo>
                    <a:pt x="126" y="110"/>
                    <a:pt x="127" y="110"/>
                    <a:pt x="127" y="109"/>
                  </a:cubicBezTo>
                  <a:cubicBezTo>
                    <a:pt x="129" y="108"/>
                    <a:pt x="129" y="108"/>
                    <a:pt x="129" y="108"/>
                  </a:cubicBezTo>
                  <a:cubicBezTo>
                    <a:pt x="129" y="107"/>
                    <a:pt x="130" y="105"/>
                    <a:pt x="131" y="104"/>
                  </a:cubicBezTo>
                  <a:cubicBezTo>
                    <a:pt x="133" y="102"/>
                    <a:pt x="136" y="102"/>
                    <a:pt x="137" y="103"/>
                  </a:cubicBezTo>
                  <a:cubicBezTo>
                    <a:pt x="138" y="103"/>
                    <a:pt x="138" y="103"/>
                    <a:pt x="138" y="103"/>
                  </a:cubicBezTo>
                  <a:cubicBezTo>
                    <a:pt x="139" y="102"/>
                    <a:pt x="140" y="102"/>
                    <a:pt x="141" y="102"/>
                  </a:cubicBezTo>
                  <a:cubicBezTo>
                    <a:pt x="141" y="102"/>
                    <a:pt x="141" y="102"/>
                    <a:pt x="141" y="102"/>
                  </a:cubicBezTo>
                  <a:cubicBezTo>
                    <a:pt x="141" y="101"/>
                    <a:pt x="140" y="98"/>
                    <a:pt x="141" y="96"/>
                  </a:cubicBezTo>
                  <a:cubicBezTo>
                    <a:pt x="142" y="95"/>
                    <a:pt x="142" y="92"/>
                    <a:pt x="141" y="90"/>
                  </a:cubicBezTo>
                  <a:cubicBezTo>
                    <a:pt x="141" y="90"/>
                    <a:pt x="141" y="90"/>
                    <a:pt x="141" y="90"/>
                  </a:cubicBezTo>
                  <a:cubicBezTo>
                    <a:pt x="143" y="84"/>
                    <a:pt x="143" y="84"/>
                    <a:pt x="143" y="84"/>
                  </a:cubicBezTo>
                  <a:cubicBezTo>
                    <a:pt x="144" y="84"/>
                    <a:pt x="144" y="83"/>
                    <a:pt x="145" y="83"/>
                  </a:cubicBezTo>
                  <a:cubicBezTo>
                    <a:pt x="146" y="83"/>
                    <a:pt x="146" y="83"/>
                    <a:pt x="146" y="83"/>
                  </a:cubicBezTo>
                  <a:cubicBezTo>
                    <a:pt x="146" y="83"/>
                    <a:pt x="146" y="82"/>
                    <a:pt x="147" y="82"/>
                  </a:cubicBezTo>
                  <a:cubicBezTo>
                    <a:pt x="147" y="79"/>
                    <a:pt x="147" y="79"/>
                    <a:pt x="147" y="79"/>
                  </a:cubicBezTo>
                  <a:lnTo>
                    <a:pt x="146" y="79"/>
                  </a:lnTo>
                  <a:close/>
                </a:path>
              </a:pathLst>
            </a:custGeom>
            <a:solidFill>
              <a:srgbClr val="D8D8D8"/>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65" name="Freeform 25"/>
            <p:cNvSpPr>
              <a:spLocks/>
            </p:cNvSpPr>
            <p:nvPr/>
          </p:nvSpPr>
          <p:spPr bwMode="auto">
            <a:xfrm>
              <a:off x="6993508" y="2841649"/>
              <a:ext cx="309563" cy="187325"/>
            </a:xfrm>
            <a:custGeom>
              <a:avLst/>
              <a:gdLst>
                <a:gd name="T0" fmla="*/ 70 w 139"/>
                <a:gd name="T1" fmla="*/ 7 h 84"/>
                <a:gd name="T2" fmla="*/ 65 w 139"/>
                <a:gd name="T3" fmla="*/ 10 h 84"/>
                <a:gd name="T4" fmla="*/ 58 w 139"/>
                <a:gd name="T5" fmla="*/ 10 h 84"/>
                <a:gd name="T6" fmla="*/ 56 w 139"/>
                <a:gd name="T7" fmla="*/ 13 h 84"/>
                <a:gd name="T8" fmla="*/ 51 w 139"/>
                <a:gd name="T9" fmla="*/ 17 h 84"/>
                <a:gd name="T10" fmla="*/ 42 w 139"/>
                <a:gd name="T11" fmla="*/ 23 h 84"/>
                <a:gd name="T12" fmla="*/ 32 w 139"/>
                <a:gd name="T13" fmla="*/ 24 h 84"/>
                <a:gd name="T14" fmla="*/ 30 w 139"/>
                <a:gd name="T15" fmla="*/ 29 h 84"/>
                <a:gd name="T16" fmla="*/ 24 w 139"/>
                <a:gd name="T17" fmla="*/ 34 h 84"/>
                <a:gd name="T18" fmla="*/ 21 w 139"/>
                <a:gd name="T19" fmla="*/ 36 h 84"/>
                <a:gd name="T20" fmla="*/ 9 w 139"/>
                <a:gd name="T21" fmla="*/ 42 h 84"/>
                <a:gd name="T22" fmla="*/ 3 w 139"/>
                <a:gd name="T23" fmla="*/ 46 h 84"/>
                <a:gd name="T24" fmla="*/ 0 w 139"/>
                <a:gd name="T25" fmla="*/ 49 h 84"/>
                <a:gd name="T26" fmla="*/ 5 w 139"/>
                <a:gd name="T27" fmla="*/ 48 h 84"/>
                <a:gd name="T28" fmla="*/ 17 w 139"/>
                <a:gd name="T29" fmla="*/ 46 h 84"/>
                <a:gd name="T30" fmla="*/ 25 w 139"/>
                <a:gd name="T31" fmla="*/ 48 h 84"/>
                <a:gd name="T32" fmla="*/ 35 w 139"/>
                <a:gd name="T33" fmla="*/ 50 h 84"/>
                <a:gd name="T34" fmla="*/ 42 w 139"/>
                <a:gd name="T35" fmla="*/ 52 h 84"/>
                <a:gd name="T36" fmla="*/ 47 w 139"/>
                <a:gd name="T37" fmla="*/ 45 h 84"/>
                <a:gd name="T38" fmla="*/ 61 w 139"/>
                <a:gd name="T39" fmla="*/ 44 h 84"/>
                <a:gd name="T40" fmla="*/ 68 w 139"/>
                <a:gd name="T41" fmla="*/ 50 h 84"/>
                <a:gd name="T42" fmla="*/ 76 w 139"/>
                <a:gd name="T43" fmla="*/ 52 h 84"/>
                <a:gd name="T44" fmla="*/ 84 w 139"/>
                <a:gd name="T45" fmla="*/ 47 h 84"/>
                <a:gd name="T46" fmla="*/ 89 w 139"/>
                <a:gd name="T47" fmla="*/ 54 h 84"/>
                <a:gd name="T48" fmla="*/ 93 w 139"/>
                <a:gd name="T49" fmla="*/ 65 h 84"/>
                <a:gd name="T50" fmla="*/ 103 w 139"/>
                <a:gd name="T51" fmla="*/ 69 h 84"/>
                <a:gd name="T52" fmla="*/ 107 w 139"/>
                <a:gd name="T53" fmla="*/ 70 h 84"/>
                <a:gd name="T54" fmla="*/ 111 w 139"/>
                <a:gd name="T55" fmla="*/ 71 h 84"/>
                <a:gd name="T56" fmla="*/ 129 w 139"/>
                <a:gd name="T57" fmla="*/ 77 h 84"/>
                <a:gd name="T58" fmla="*/ 130 w 139"/>
                <a:gd name="T59" fmla="*/ 81 h 84"/>
                <a:gd name="T60" fmla="*/ 132 w 139"/>
                <a:gd name="T61" fmla="*/ 83 h 84"/>
                <a:gd name="T62" fmla="*/ 134 w 139"/>
                <a:gd name="T63" fmla="*/ 77 h 84"/>
                <a:gd name="T64" fmla="*/ 138 w 139"/>
                <a:gd name="T65" fmla="*/ 71 h 84"/>
                <a:gd name="T66" fmla="*/ 139 w 139"/>
                <a:gd name="T67" fmla="*/ 67 h 84"/>
                <a:gd name="T68" fmla="*/ 128 w 139"/>
                <a:gd name="T69" fmla="*/ 66 h 84"/>
                <a:gd name="T70" fmla="*/ 123 w 139"/>
                <a:gd name="T71" fmla="*/ 64 h 84"/>
                <a:gd name="T72" fmla="*/ 120 w 139"/>
                <a:gd name="T73" fmla="*/ 58 h 84"/>
                <a:gd name="T74" fmla="*/ 122 w 139"/>
                <a:gd name="T75" fmla="*/ 51 h 84"/>
                <a:gd name="T76" fmla="*/ 111 w 139"/>
                <a:gd name="T77" fmla="*/ 48 h 84"/>
                <a:gd name="T78" fmla="*/ 116 w 139"/>
                <a:gd name="T79" fmla="*/ 40 h 84"/>
                <a:gd name="T80" fmla="*/ 117 w 139"/>
                <a:gd name="T81" fmla="*/ 40 h 84"/>
                <a:gd name="T82" fmla="*/ 115 w 139"/>
                <a:gd name="T83" fmla="*/ 34 h 84"/>
                <a:gd name="T84" fmla="*/ 108 w 139"/>
                <a:gd name="T85" fmla="*/ 32 h 84"/>
                <a:gd name="T86" fmla="*/ 110 w 139"/>
                <a:gd name="T87" fmla="*/ 26 h 84"/>
                <a:gd name="T88" fmla="*/ 108 w 139"/>
                <a:gd name="T89" fmla="*/ 20 h 84"/>
                <a:gd name="T90" fmla="*/ 105 w 139"/>
                <a:gd name="T91" fmla="*/ 14 h 84"/>
                <a:gd name="T92" fmla="*/ 101 w 139"/>
                <a:gd name="T93" fmla="*/ 12 h 84"/>
                <a:gd name="T94" fmla="*/ 97 w 139"/>
                <a:gd name="T95" fmla="*/ 7 h 84"/>
                <a:gd name="T96" fmla="*/ 85 w 139"/>
                <a:gd name="T97" fmla="*/ 5 h 84"/>
                <a:gd name="T98" fmla="*/ 73 w 139"/>
                <a:gd name="T99" fmla="*/ 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9" h="84">
                  <a:moveTo>
                    <a:pt x="73" y="3"/>
                  </a:moveTo>
                  <a:cubicBezTo>
                    <a:pt x="73" y="4"/>
                    <a:pt x="73" y="4"/>
                    <a:pt x="72" y="4"/>
                  </a:cubicBezTo>
                  <a:cubicBezTo>
                    <a:pt x="72" y="5"/>
                    <a:pt x="72" y="5"/>
                    <a:pt x="70" y="7"/>
                  </a:cubicBezTo>
                  <a:cubicBezTo>
                    <a:pt x="69" y="10"/>
                    <a:pt x="68" y="10"/>
                    <a:pt x="67" y="10"/>
                  </a:cubicBezTo>
                  <a:cubicBezTo>
                    <a:pt x="66" y="10"/>
                    <a:pt x="66" y="10"/>
                    <a:pt x="66" y="10"/>
                  </a:cubicBezTo>
                  <a:cubicBezTo>
                    <a:pt x="66" y="10"/>
                    <a:pt x="66" y="10"/>
                    <a:pt x="65" y="10"/>
                  </a:cubicBezTo>
                  <a:cubicBezTo>
                    <a:pt x="63" y="11"/>
                    <a:pt x="62" y="11"/>
                    <a:pt x="61" y="10"/>
                  </a:cubicBezTo>
                  <a:cubicBezTo>
                    <a:pt x="61" y="10"/>
                    <a:pt x="61" y="10"/>
                    <a:pt x="61" y="10"/>
                  </a:cubicBezTo>
                  <a:cubicBezTo>
                    <a:pt x="59" y="10"/>
                    <a:pt x="59" y="10"/>
                    <a:pt x="58" y="10"/>
                  </a:cubicBezTo>
                  <a:cubicBezTo>
                    <a:pt x="58" y="11"/>
                    <a:pt x="57" y="11"/>
                    <a:pt x="57" y="11"/>
                  </a:cubicBezTo>
                  <a:cubicBezTo>
                    <a:pt x="56" y="12"/>
                    <a:pt x="56" y="12"/>
                    <a:pt x="56" y="12"/>
                  </a:cubicBezTo>
                  <a:cubicBezTo>
                    <a:pt x="56" y="13"/>
                    <a:pt x="56" y="13"/>
                    <a:pt x="56" y="13"/>
                  </a:cubicBezTo>
                  <a:cubicBezTo>
                    <a:pt x="54" y="15"/>
                    <a:pt x="54" y="15"/>
                    <a:pt x="54" y="15"/>
                  </a:cubicBezTo>
                  <a:cubicBezTo>
                    <a:pt x="53" y="16"/>
                    <a:pt x="53" y="16"/>
                    <a:pt x="52" y="16"/>
                  </a:cubicBezTo>
                  <a:cubicBezTo>
                    <a:pt x="51" y="17"/>
                    <a:pt x="51" y="17"/>
                    <a:pt x="51" y="17"/>
                  </a:cubicBezTo>
                  <a:cubicBezTo>
                    <a:pt x="51" y="18"/>
                    <a:pt x="51" y="18"/>
                    <a:pt x="51" y="19"/>
                  </a:cubicBezTo>
                  <a:cubicBezTo>
                    <a:pt x="50" y="20"/>
                    <a:pt x="49" y="20"/>
                    <a:pt x="46" y="22"/>
                  </a:cubicBezTo>
                  <a:cubicBezTo>
                    <a:pt x="44" y="24"/>
                    <a:pt x="43" y="24"/>
                    <a:pt x="42" y="23"/>
                  </a:cubicBezTo>
                  <a:cubicBezTo>
                    <a:pt x="42" y="23"/>
                    <a:pt x="40" y="23"/>
                    <a:pt x="39" y="23"/>
                  </a:cubicBezTo>
                  <a:cubicBezTo>
                    <a:pt x="36" y="23"/>
                    <a:pt x="34" y="23"/>
                    <a:pt x="33" y="23"/>
                  </a:cubicBezTo>
                  <a:cubicBezTo>
                    <a:pt x="33" y="23"/>
                    <a:pt x="32" y="23"/>
                    <a:pt x="32" y="24"/>
                  </a:cubicBezTo>
                  <a:cubicBezTo>
                    <a:pt x="32" y="25"/>
                    <a:pt x="31" y="25"/>
                    <a:pt x="31" y="25"/>
                  </a:cubicBezTo>
                  <a:cubicBezTo>
                    <a:pt x="31" y="26"/>
                    <a:pt x="31" y="26"/>
                    <a:pt x="31" y="26"/>
                  </a:cubicBezTo>
                  <a:cubicBezTo>
                    <a:pt x="31" y="28"/>
                    <a:pt x="31" y="28"/>
                    <a:pt x="30" y="29"/>
                  </a:cubicBezTo>
                  <a:cubicBezTo>
                    <a:pt x="30" y="29"/>
                    <a:pt x="30" y="29"/>
                    <a:pt x="30" y="29"/>
                  </a:cubicBezTo>
                  <a:cubicBezTo>
                    <a:pt x="30" y="29"/>
                    <a:pt x="30" y="29"/>
                    <a:pt x="30" y="29"/>
                  </a:cubicBezTo>
                  <a:cubicBezTo>
                    <a:pt x="29" y="31"/>
                    <a:pt x="28" y="32"/>
                    <a:pt x="24" y="34"/>
                  </a:cubicBezTo>
                  <a:cubicBezTo>
                    <a:pt x="23" y="35"/>
                    <a:pt x="23" y="35"/>
                    <a:pt x="23" y="35"/>
                  </a:cubicBezTo>
                  <a:cubicBezTo>
                    <a:pt x="22" y="35"/>
                    <a:pt x="22" y="35"/>
                    <a:pt x="22" y="35"/>
                  </a:cubicBezTo>
                  <a:cubicBezTo>
                    <a:pt x="21" y="36"/>
                    <a:pt x="21" y="36"/>
                    <a:pt x="21" y="36"/>
                  </a:cubicBezTo>
                  <a:cubicBezTo>
                    <a:pt x="20" y="37"/>
                    <a:pt x="19" y="38"/>
                    <a:pt x="16" y="39"/>
                  </a:cubicBezTo>
                  <a:cubicBezTo>
                    <a:pt x="13" y="40"/>
                    <a:pt x="12" y="41"/>
                    <a:pt x="12" y="41"/>
                  </a:cubicBezTo>
                  <a:cubicBezTo>
                    <a:pt x="9" y="42"/>
                    <a:pt x="9" y="42"/>
                    <a:pt x="9" y="42"/>
                  </a:cubicBezTo>
                  <a:cubicBezTo>
                    <a:pt x="8" y="43"/>
                    <a:pt x="8" y="43"/>
                    <a:pt x="7" y="44"/>
                  </a:cubicBezTo>
                  <a:cubicBezTo>
                    <a:pt x="7" y="44"/>
                    <a:pt x="7" y="45"/>
                    <a:pt x="6" y="45"/>
                  </a:cubicBezTo>
                  <a:cubicBezTo>
                    <a:pt x="5" y="46"/>
                    <a:pt x="4" y="46"/>
                    <a:pt x="3" y="46"/>
                  </a:cubicBezTo>
                  <a:cubicBezTo>
                    <a:pt x="2" y="46"/>
                    <a:pt x="1" y="46"/>
                    <a:pt x="1" y="46"/>
                  </a:cubicBezTo>
                  <a:cubicBezTo>
                    <a:pt x="0" y="46"/>
                    <a:pt x="0" y="46"/>
                    <a:pt x="0" y="46"/>
                  </a:cubicBezTo>
                  <a:cubicBezTo>
                    <a:pt x="0" y="49"/>
                    <a:pt x="0" y="49"/>
                    <a:pt x="0" y="49"/>
                  </a:cubicBezTo>
                  <a:cubicBezTo>
                    <a:pt x="1" y="50"/>
                    <a:pt x="1" y="50"/>
                    <a:pt x="1" y="50"/>
                  </a:cubicBezTo>
                  <a:cubicBezTo>
                    <a:pt x="1" y="50"/>
                    <a:pt x="1" y="50"/>
                    <a:pt x="1" y="50"/>
                  </a:cubicBezTo>
                  <a:cubicBezTo>
                    <a:pt x="2" y="49"/>
                    <a:pt x="3" y="48"/>
                    <a:pt x="5" y="48"/>
                  </a:cubicBezTo>
                  <a:cubicBezTo>
                    <a:pt x="6" y="48"/>
                    <a:pt x="8" y="48"/>
                    <a:pt x="9" y="48"/>
                  </a:cubicBezTo>
                  <a:cubicBezTo>
                    <a:pt x="10" y="47"/>
                    <a:pt x="11" y="46"/>
                    <a:pt x="13" y="46"/>
                  </a:cubicBezTo>
                  <a:cubicBezTo>
                    <a:pt x="14" y="46"/>
                    <a:pt x="17" y="46"/>
                    <a:pt x="17" y="46"/>
                  </a:cubicBezTo>
                  <a:cubicBezTo>
                    <a:pt x="21" y="46"/>
                    <a:pt x="22" y="46"/>
                    <a:pt x="23" y="47"/>
                  </a:cubicBezTo>
                  <a:cubicBezTo>
                    <a:pt x="23" y="47"/>
                    <a:pt x="24" y="48"/>
                    <a:pt x="25" y="48"/>
                  </a:cubicBezTo>
                  <a:cubicBezTo>
                    <a:pt x="25" y="48"/>
                    <a:pt x="25" y="48"/>
                    <a:pt x="25" y="48"/>
                  </a:cubicBezTo>
                  <a:cubicBezTo>
                    <a:pt x="26" y="48"/>
                    <a:pt x="26" y="48"/>
                    <a:pt x="26" y="48"/>
                  </a:cubicBezTo>
                  <a:cubicBezTo>
                    <a:pt x="29" y="50"/>
                    <a:pt x="29" y="50"/>
                    <a:pt x="29" y="50"/>
                  </a:cubicBezTo>
                  <a:cubicBezTo>
                    <a:pt x="30" y="49"/>
                    <a:pt x="33" y="49"/>
                    <a:pt x="35" y="50"/>
                  </a:cubicBezTo>
                  <a:cubicBezTo>
                    <a:pt x="37" y="51"/>
                    <a:pt x="38" y="52"/>
                    <a:pt x="39" y="52"/>
                  </a:cubicBezTo>
                  <a:cubicBezTo>
                    <a:pt x="39" y="52"/>
                    <a:pt x="39" y="52"/>
                    <a:pt x="41" y="52"/>
                  </a:cubicBezTo>
                  <a:cubicBezTo>
                    <a:pt x="42" y="52"/>
                    <a:pt x="42" y="52"/>
                    <a:pt x="42" y="52"/>
                  </a:cubicBezTo>
                  <a:cubicBezTo>
                    <a:pt x="47" y="53"/>
                    <a:pt x="47" y="52"/>
                    <a:pt x="47" y="51"/>
                  </a:cubicBezTo>
                  <a:cubicBezTo>
                    <a:pt x="47" y="50"/>
                    <a:pt x="47" y="50"/>
                    <a:pt x="46" y="49"/>
                  </a:cubicBezTo>
                  <a:cubicBezTo>
                    <a:pt x="45" y="48"/>
                    <a:pt x="46" y="46"/>
                    <a:pt x="47" y="45"/>
                  </a:cubicBezTo>
                  <a:cubicBezTo>
                    <a:pt x="50" y="42"/>
                    <a:pt x="52" y="42"/>
                    <a:pt x="53" y="42"/>
                  </a:cubicBezTo>
                  <a:cubicBezTo>
                    <a:pt x="59" y="42"/>
                    <a:pt x="59" y="42"/>
                    <a:pt x="59" y="42"/>
                  </a:cubicBezTo>
                  <a:cubicBezTo>
                    <a:pt x="60" y="42"/>
                    <a:pt x="60" y="43"/>
                    <a:pt x="61" y="44"/>
                  </a:cubicBezTo>
                  <a:cubicBezTo>
                    <a:pt x="63" y="49"/>
                    <a:pt x="63" y="49"/>
                    <a:pt x="63" y="49"/>
                  </a:cubicBezTo>
                  <a:cubicBezTo>
                    <a:pt x="63" y="49"/>
                    <a:pt x="63" y="49"/>
                    <a:pt x="63" y="50"/>
                  </a:cubicBezTo>
                  <a:cubicBezTo>
                    <a:pt x="65" y="50"/>
                    <a:pt x="67" y="50"/>
                    <a:pt x="68" y="50"/>
                  </a:cubicBezTo>
                  <a:cubicBezTo>
                    <a:pt x="68" y="51"/>
                    <a:pt x="68" y="51"/>
                    <a:pt x="68" y="51"/>
                  </a:cubicBezTo>
                  <a:cubicBezTo>
                    <a:pt x="72" y="52"/>
                    <a:pt x="72" y="52"/>
                    <a:pt x="72" y="52"/>
                  </a:cubicBezTo>
                  <a:cubicBezTo>
                    <a:pt x="76" y="52"/>
                    <a:pt x="76" y="52"/>
                    <a:pt x="76" y="52"/>
                  </a:cubicBezTo>
                  <a:cubicBezTo>
                    <a:pt x="77" y="52"/>
                    <a:pt x="77" y="52"/>
                    <a:pt x="79" y="51"/>
                  </a:cubicBezTo>
                  <a:cubicBezTo>
                    <a:pt x="80" y="49"/>
                    <a:pt x="83" y="48"/>
                    <a:pt x="83" y="48"/>
                  </a:cubicBezTo>
                  <a:cubicBezTo>
                    <a:pt x="83" y="47"/>
                    <a:pt x="84" y="47"/>
                    <a:pt x="84" y="47"/>
                  </a:cubicBezTo>
                  <a:cubicBezTo>
                    <a:pt x="85" y="48"/>
                    <a:pt x="85" y="48"/>
                    <a:pt x="86" y="48"/>
                  </a:cubicBezTo>
                  <a:cubicBezTo>
                    <a:pt x="88" y="53"/>
                    <a:pt x="88" y="53"/>
                    <a:pt x="88" y="53"/>
                  </a:cubicBezTo>
                  <a:cubicBezTo>
                    <a:pt x="88" y="54"/>
                    <a:pt x="89" y="54"/>
                    <a:pt x="89" y="54"/>
                  </a:cubicBezTo>
                  <a:cubicBezTo>
                    <a:pt x="89" y="58"/>
                    <a:pt x="89" y="58"/>
                    <a:pt x="89" y="58"/>
                  </a:cubicBezTo>
                  <a:cubicBezTo>
                    <a:pt x="91" y="63"/>
                    <a:pt x="91" y="63"/>
                    <a:pt x="91" y="63"/>
                  </a:cubicBezTo>
                  <a:cubicBezTo>
                    <a:pt x="93" y="65"/>
                    <a:pt x="93" y="65"/>
                    <a:pt x="93" y="65"/>
                  </a:cubicBezTo>
                  <a:cubicBezTo>
                    <a:pt x="94" y="66"/>
                    <a:pt x="94" y="67"/>
                    <a:pt x="94" y="68"/>
                  </a:cubicBezTo>
                  <a:cubicBezTo>
                    <a:pt x="93" y="68"/>
                    <a:pt x="93" y="69"/>
                    <a:pt x="93" y="69"/>
                  </a:cubicBezTo>
                  <a:cubicBezTo>
                    <a:pt x="95" y="70"/>
                    <a:pt x="99" y="69"/>
                    <a:pt x="103" y="69"/>
                  </a:cubicBezTo>
                  <a:cubicBezTo>
                    <a:pt x="103" y="69"/>
                    <a:pt x="103" y="69"/>
                    <a:pt x="104" y="69"/>
                  </a:cubicBezTo>
                  <a:cubicBezTo>
                    <a:pt x="106" y="69"/>
                    <a:pt x="106" y="69"/>
                    <a:pt x="106" y="69"/>
                  </a:cubicBezTo>
                  <a:cubicBezTo>
                    <a:pt x="106" y="70"/>
                    <a:pt x="106" y="70"/>
                    <a:pt x="107" y="70"/>
                  </a:cubicBezTo>
                  <a:cubicBezTo>
                    <a:pt x="110" y="74"/>
                    <a:pt x="110" y="74"/>
                    <a:pt x="110" y="74"/>
                  </a:cubicBezTo>
                  <a:cubicBezTo>
                    <a:pt x="111" y="74"/>
                    <a:pt x="111" y="74"/>
                    <a:pt x="111" y="74"/>
                  </a:cubicBezTo>
                  <a:cubicBezTo>
                    <a:pt x="111" y="73"/>
                    <a:pt x="111" y="72"/>
                    <a:pt x="111" y="71"/>
                  </a:cubicBezTo>
                  <a:cubicBezTo>
                    <a:pt x="112" y="70"/>
                    <a:pt x="114" y="70"/>
                    <a:pt x="118" y="73"/>
                  </a:cubicBezTo>
                  <a:cubicBezTo>
                    <a:pt x="126" y="77"/>
                    <a:pt x="126" y="77"/>
                    <a:pt x="126" y="77"/>
                  </a:cubicBezTo>
                  <a:cubicBezTo>
                    <a:pt x="129" y="77"/>
                    <a:pt x="129" y="77"/>
                    <a:pt x="129" y="77"/>
                  </a:cubicBezTo>
                  <a:cubicBezTo>
                    <a:pt x="130" y="78"/>
                    <a:pt x="130" y="78"/>
                    <a:pt x="130" y="78"/>
                  </a:cubicBezTo>
                  <a:cubicBezTo>
                    <a:pt x="130" y="79"/>
                    <a:pt x="130" y="80"/>
                    <a:pt x="130" y="80"/>
                  </a:cubicBezTo>
                  <a:cubicBezTo>
                    <a:pt x="130" y="81"/>
                    <a:pt x="130" y="81"/>
                    <a:pt x="130" y="81"/>
                  </a:cubicBezTo>
                  <a:cubicBezTo>
                    <a:pt x="130" y="82"/>
                    <a:pt x="131" y="83"/>
                    <a:pt x="132" y="84"/>
                  </a:cubicBezTo>
                  <a:cubicBezTo>
                    <a:pt x="132" y="84"/>
                    <a:pt x="132" y="84"/>
                    <a:pt x="132" y="84"/>
                  </a:cubicBezTo>
                  <a:cubicBezTo>
                    <a:pt x="132" y="83"/>
                    <a:pt x="132" y="83"/>
                    <a:pt x="132" y="83"/>
                  </a:cubicBezTo>
                  <a:cubicBezTo>
                    <a:pt x="133" y="80"/>
                    <a:pt x="133" y="80"/>
                    <a:pt x="133" y="80"/>
                  </a:cubicBezTo>
                  <a:cubicBezTo>
                    <a:pt x="133" y="79"/>
                    <a:pt x="134" y="79"/>
                    <a:pt x="135" y="79"/>
                  </a:cubicBezTo>
                  <a:cubicBezTo>
                    <a:pt x="134" y="78"/>
                    <a:pt x="134" y="78"/>
                    <a:pt x="134" y="77"/>
                  </a:cubicBezTo>
                  <a:cubicBezTo>
                    <a:pt x="134" y="74"/>
                    <a:pt x="134" y="74"/>
                    <a:pt x="134" y="74"/>
                  </a:cubicBezTo>
                  <a:cubicBezTo>
                    <a:pt x="134" y="74"/>
                    <a:pt x="135" y="71"/>
                    <a:pt x="136" y="71"/>
                  </a:cubicBezTo>
                  <a:cubicBezTo>
                    <a:pt x="137" y="70"/>
                    <a:pt x="137" y="70"/>
                    <a:pt x="138" y="71"/>
                  </a:cubicBezTo>
                  <a:cubicBezTo>
                    <a:pt x="139" y="70"/>
                    <a:pt x="139" y="70"/>
                    <a:pt x="139" y="70"/>
                  </a:cubicBezTo>
                  <a:cubicBezTo>
                    <a:pt x="139" y="69"/>
                    <a:pt x="139" y="69"/>
                    <a:pt x="139" y="69"/>
                  </a:cubicBezTo>
                  <a:cubicBezTo>
                    <a:pt x="139" y="68"/>
                    <a:pt x="139" y="68"/>
                    <a:pt x="139" y="67"/>
                  </a:cubicBezTo>
                  <a:cubicBezTo>
                    <a:pt x="139" y="67"/>
                    <a:pt x="139" y="67"/>
                    <a:pt x="139" y="67"/>
                  </a:cubicBezTo>
                  <a:cubicBezTo>
                    <a:pt x="129" y="67"/>
                    <a:pt x="129" y="67"/>
                    <a:pt x="129" y="67"/>
                  </a:cubicBezTo>
                  <a:cubicBezTo>
                    <a:pt x="128" y="66"/>
                    <a:pt x="128" y="66"/>
                    <a:pt x="128" y="66"/>
                  </a:cubicBezTo>
                  <a:cubicBezTo>
                    <a:pt x="125" y="64"/>
                    <a:pt x="125" y="64"/>
                    <a:pt x="125" y="64"/>
                  </a:cubicBezTo>
                  <a:cubicBezTo>
                    <a:pt x="124" y="64"/>
                    <a:pt x="124" y="64"/>
                    <a:pt x="124" y="64"/>
                  </a:cubicBezTo>
                  <a:cubicBezTo>
                    <a:pt x="123" y="64"/>
                    <a:pt x="123" y="64"/>
                    <a:pt x="123" y="64"/>
                  </a:cubicBezTo>
                  <a:cubicBezTo>
                    <a:pt x="121" y="61"/>
                    <a:pt x="121" y="61"/>
                    <a:pt x="121" y="61"/>
                  </a:cubicBezTo>
                  <a:cubicBezTo>
                    <a:pt x="121" y="61"/>
                    <a:pt x="121" y="61"/>
                    <a:pt x="121" y="60"/>
                  </a:cubicBezTo>
                  <a:cubicBezTo>
                    <a:pt x="120" y="58"/>
                    <a:pt x="120" y="58"/>
                    <a:pt x="120" y="58"/>
                  </a:cubicBezTo>
                  <a:cubicBezTo>
                    <a:pt x="120" y="57"/>
                    <a:pt x="120" y="57"/>
                    <a:pt x="120" y="57"/>
                  </a:cubicBezTo>
                  <a:cubicBezTo>
                    <a:pt x="120" y="57"/>
                    <a:pt x="121" y="55"/>
                    <a:pt x="122" y="53"/>
                  </a:cubicBezTo>
                  <a:cubicBezTo>
                    <a:pt x="122" y="52"/>
                    <a:pt x="122" y="51"/>
                    <a:pt x="122" y="51"/>
                  </a:cubicBezTo>
                  <a:cubicBezTo>
                    <a:pt x="121" y="50"/>
                    <a:pt x="121" y="50"/>
                    <a:pt x="121" y="50"/>
                  </a:cubicBezTo>
                  <a:cubicBezTo>
                    <a:pt x="113" y="50"/>
                    <a:pt x="113" y="50"/>
                    <a:pt x="113" y="50"/>
                  </a:cubicBezTo>
                  <a:cubicBezTo>
                    <a:pt x="112" y="50"/>
                    <a:pt x="111" y="49"/>
                    <a:pt x="111" y="48"/>
                  </a:cubicBezTo>
                  <a:cubicBezTo>
                    <a:pt x="111" y="42"/>
                    <a:pt x="111" y="42"/>
                    <a:pt x="111" y="42"/>
                  </a:cubicBezTo>
                  <a:cubicBezTo>
                    <a:pt x="111" y="41"/>
                    <a:pt x="112" y="40"/>
                    <a:pt x="113" y="40"/>
                  </a:cubicBezTo>
                  <a:cubicBezTo>
                    <a:pt x="116" y="40"/>
                    <a:pt x="116" y="40"/>
                    <a:pt x="116" y="40"/>
                  </a:cubicBezTo>
                  <a:cubicBezTo>
                    <a:pt x="117" y="40"/>
                    <a:pt x="117" y="40"/>
                    <a:pt x="117" y="41"/>
                  </a:cubicBezTo>
                  <a:cubicBezTo>
                    <a:pt x="117" y="41"/>
                    <a:pt x="117" y="41"/>
                    <a:pt x="117" y="41"/>
                  </a:cubicBezTo>
                  <a:cubicBezTo>
                    <a:pt x="117" y="40"/>
                    <a:pt x="117" y="40"/>
                    <a:pt x="117" y="40"/>
                  </a:cubicBezTo>
                  <a:cubicBezTo>
                    <a:pt x="116" y="40"/>
                    <a:pt x="115" y="39"/>
                    <a:pt x="115" y="37"/>
                  </a:cubicBezTo>
                  <a:cubicBezTo>
                    <a:pt x="115" y="36"/>
                    <a:pt x="115" y="36"/>
                    <a:pt x="116" y="36"/>
                  </a:cubicBezTo>
                  <a:cubicBezTo>
                    <a:pt x="116" y="35"/>
                    <a:pt x="115" y="35"/>
                    <a:pt x="115" y="34"/>
                  </a:cubicBezTo>
                  <a:cubicBezTo>
                    <a:pt x="110" y="34"/>
                    <a:pt x="110" y="34"/>
                    <a:pt x="110" y="34"/>
                  </a:cubicBezTo>
                  <a:cubicBezTo>
                    <a:pt x="109" y="34"/>
                    <a:pt x="109" y="34"/>
                    <a:pt x="109" y="34"/>
                  </a:cubicBezTo>
                  <a:cubicBezTo>
                    <a:pt x="108" y="33"/>
                    <a:pt x="108" y="33"/>
                    <a:pt x="108" y="32"/>
                  </a:cubicBezTo>
                  <a:cubicBezTo>
                    <a:pt x="109" y="28"/>
                    <a:pt x="109" y="28"/>
                    <a:pt x="109" y="28"/>
                  </a:cubicBezTo>
                  <a:cubicBezTo>
                    <a:pt x="109" y="27"/>
                    <a:pt x="109" y="27"/>
                    <a:pt x="109" y="27"/>
                  </a:cubicBezTo>
                  <a:cubicBezTo>
                    <a:pt x="110" y="26"/>
                    <a:pt x="110" y="26"/>
                    <a:pt x="110" y="26"/>
                  </a:cubicBezTo>
                  <a:cubicBezTo>
                    <a:pt x="108" y="23"/>
                    <a:pt x="108" y="23"/>
                    <a:pt x="108" y="23"/>
                  </a:cubicBezTo>
                  <a:cubicBezTo>
                    <a:pt x="108" y="23"/>
                    <a:pt x="108" y="23"/>
                    <a:pt x="108" y="22"/>
                  </a:cubicBezTo>
                  <a:cubicBezTo>
                    <a:pt x="108" y="20"/>
                    <a:pt x="108" y="20"/>
                    <a:pt x="108" y="20"/>
                  </a:cubicBezTo>
                  <a:cubicBezTo>
                    <a:pt x="105" y="16"/>
                    <a:pt x="105" y="16"/>
                    <a:pt x="105" y="16"/>
                  </a:cubicBezTo>
                  <a:cubicBezTo>
                    <a:pt x="105" y="16"/>
                    <a:pt x="105" y="16"/>
                    <a:pt x="105" y="15"/>
                  </a:cubicBezTo>
                  <a:cubicBezTo>
                    <a:pt x="105" y="14"/>
                    <a:pt x="105" y="14"/>
                    <a:pt x="105" y="14"/>
                  </a:cubicBezTo>
                  <a:cubicBezTo>
                    <a:pt x="105" y="14"/>
                    <a:pt x="105" y="14"/>
                    <a:pt x="105" y="14"/>
                  </a:cubicBezTo>
                  <a:cubicBezTo>
                    <a:pt x="103" y="14"/>
                    <a:pt x="103" y="14"/>
                    <a:pt x="103" y="14"/>
                  </a:cubicBezTo>
                  <a:cubicBezTo>
                    <a:pt x="102" y="14"/>
                    <a:pt x="101" y="13"/>
                    <a:pt x="101" y="12"/>
                  </a:cubicBezTo>
                  <a:cubicBezTo>
                    <a:pt x="99" y="6"/>
                    <a:pt x="99" y="6"/>
                    <a:pt x="99" y="6"/>
                  </a:cubicBezTo>
                  <a:cubicBezTo>
                    <a:pt x="98" y="7"/>
                    <a:pt x="98" y="7"/>
                    <a:pt x="98" y="7"/>
                  </a:cubicBezTo>
                  <a:cubicBezTo>
                    <a:pt x="97" y="7"/>
                    <a:pt x="97" y="7"/>
                    <a:pt x="97" y="7"/>
                  </a:cubicBezTo>
                  <a:cubicBezTo>
                    <a:pt x="89" y="7"/>
                    <a:pt x="89" y="7"/>
                    <a:pt x="89" y="7"/>
                  </a:cubicBezTo>
                  <a:cubicBezTo>
                    <a:pt x="87" y="6"/>
                    <a:pt x="87" y="6"/>
                    <a:pt x="87" y="6"/>
                  </a:cubicBezTo>
                  <a:cubicBezTo>
                    <a:pt x="85" y="5"/>
                    <a:pt x="85" y="5"/>
                    <a:pt x="85" y="5"/>
                  </a:cubicBezTo>
                  <a:cubicBezTo>
                    <a:pt x="75" y="0"/>
                    <a:pt x="75" y="0"/>
                    <a:pt x="75" y="0"/>
                  </a:cubicBezTo>
                  <a:cubicBezTo>
                    <a:pt x="75" y="0"/>
                    <a:pt x="75" y="0"/>
                    <a:pt x="75" y="0"/>
                  </a:cubicBezTo>
                  <a:lnTo>
                    <a:pt x="73" y="3"/>
                  </a:lnTo>
                  <a:close/>
                </a:path>
              </a:pathLst>
            </a:custGeom>
            <a:solidFill>
              <a:srgbClr val="B3B3B3"/>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66" name="Freeform 26"/>
            <p:cNvSpPr>
              <a:spLocks/>
            </p:cNvSpPr>
            <p:nvPr/>
          </p:nvSpPr>
          <p:spPr bwMode="auto">
            <a:xfrm>
              <a:off x="7412608" y="4783162"/>
              <a:ext cx="306388" cy="323850"/>
            </a:xfrm>
            <a:custGeom>
              <a:avLst/>
              <a:gdLst>
                <a:gd name="T0" fmla="*/ 127 w 137"/>
                <a:gd name="T1" fmla="*/ 100 h 145"/>
                <a:gd name="T2" fmla="*/ 116 w 137"/>
                <a:gd name="T3" fmla="*/ 98 h 145"/>
                <a:gd name="T4" fmla="*/ 106 w 137"/>
                <a:gd name="T5" fmla="*/ 90 h 145"/>
                <a:gd name="T6" fmla="*/ 111 w 137"/>
                <a:gd name="T7" fmla="*/ 80 h 145"/>
                <a:gd name="T8" fmla="*/ 107 w 137"/>
                <a:gd name="T9" fmla="*/ 70 h 145"/>
                <a:gd name="T10" fmla="*/ 105 w 137"/>
                <a:gd name="T11" fmla="*/ 55 h 145"/>
                <a:gd name="T12" fmla="*/ 121 w 137"/>
                <a:gd name="T13" fmla="*/ 55 h 145"/>
                <a:gd name="T14" fmla="*/ 118 w 137"/>
                <a:gd name="T15" fmla="*/ 51 h 145"/>
                <a:gd name="T16" fmla="*/ 120 w 137"/>
                <a:gd name="T17" fmla="*/ 30 h 145"/>
                <a:gd name="T18" fmla="*/ 130 w 137"/>
                <a:gd name="T19" fmla="*/ 19 h 145"/>
                <a:gd name="T20" fmla="*/ 129 w 137"/>
                <a:gd name="T21" fmla="*/ 16 h 145"/>
                <a:gd name="T22" fmla="*/ 119 w 137"/>
                <a:gd name="T23" fmla="*/ 19 h 145"/>
                <a:gd name="T24" fmla="*/ 99 w 137"/>
                <a:gd name="T25" fmla="*/ 11 h 145"/>
                <a:gd name="T26" fmla="*/ 93 w 137"/>
                <a:gd name="T27" fmla="*/ 1 h 145"/>
                <a:gd name="T28" fmla="*/ 89 w 137"/>
                <a:gd name="T29" fmla="*/ 17 h 145"/>
                <a:gd name="T30" fmla="*/ 82 w 137"/>
                <a:gd name="T31" fmla="*/ 0 h 145"/>
                <a:gd name="T32" fmla="*/ 81 w 137"/>
                <a:gd name="T33" fmla="*/ 7 h 145"/>
                <a:gd name="T34" fmla="*/ 78 w 137"/>
                <a:gd name="T35" fmla="*/ 15 h 145"/>
                <a:gd name="T36" fmla="*/ 67 w 137"/>
                <a:gd name="T37" fmla="*/ 9 h 145"/>
                <a:gd name="T38" fmla="*/ 57 w 137"/>
                <a:gd name="T39" fmla="*/ 23 h 145"/>
                <a:gd name="T40" fmla="*/ 52 w 137"/>
                <a:gd name="T41" fmla="*/ 29 h 145"/>
                <a:gd name="T42" fmla="*/ 43 w 137"/>
                <a:gd name="T43" fmla="*/ 39 h 145"/>
                <a:gd name="T44" fmla="*/ 36 w 137"/>
                <a:gd name="T45" fmla="*/ 35 h 145"/>
                <a:gd name="T46" fmla="*/ 23 w 137"/>
                <a:gd name="T47" fmla="*/ 40 h 145"/>
                <a:gd name="T48" fmla="*/ 13 w 137"/>
                <a:gd name="T49" fmla="*/ 47 h 145"/>
                <a:gd name="T50" fmla="*/ 1 w 137"/>
                <a:gd name="T51" fmla="*/ 49 h 145"/>
                <a:gd name="T52" fmla="*/ 6 w 137"/>
                <a:gd name="T53" fmla="*/ 66 h 145"/>
                <a:gd name="T54" fmla="*/ 0 w 137"/>
                <a:gd name="T55" fmla="*/ 71 h 145"/>
                <a:gd name="T56" fmla="*/ 9 w 137"/>
                <a:gd name="T57" fmla="*/ 65 h 145"/>
                <a:gd name="T58" fmla="*/ 18 w 137"/>
                <a:gd name="T59" fmla="*/ 64 h 145"/>
                <a:gd name="T60" fmla="*/ 32 w 137"/>
                <a:gd name="T61" fmla="*/ 60 h 145"/>
                <a:gd name="T62" fmla="*/ 31 w 137"/>
                <a:gd name="T63" fmla="*/ 68 h 145"/>
                <a:gd name="T64" fmla="*/ 38 w 137"/>
                <a:gd name="T65" fmla="*/ 70 h 145"/>
                <a:gd name="T66" fmla="*/ 41 w 137"/>
                <a:gd name="T67" fmla="*/ 83 h 145"/>
                <a:gd name="T68" fmla="*/ 33 w 137"/>
                <a:gd name="T69" fmla="*/ 93 h 145"/>
                <a:gd name="T70" fmla="*/ 48 w 137"/>
                <a:gd name="T71" fmla="*/ 95 h 145"/>
                <a:gd name="T72" fmla="*/ 49 w 137"/>
                <a:gd name="T73" fmla="*/ 114 h 145"/>
                <a:gd name="T74" fmla="*/ 50 w 137"/>
                <a:gd name="T75" fmla="*/ 127 h 145"/>
                <a:gd name="T76" fmla="*/ 41 w 137"/>
                <a:gd name="T77" fmla="*/ 139 h 145"/>
                <a:gd name="T78" fmla="*/ 47 w 137"/>
                <a:gd name="T79" fmla="*/ 145 h 145"/>
                <a:gd name="T80" fmla="*/ 58 w 137"/>
                <a:gd name="T81" fmla="*/ 142 h 145"/>
                <a:gd name="T82" fmla="*/ 53 w 137"/>
                <a:gd name="T83" fmla="*/ 134 h 145"/>
                <a:gd name="T84" fmla="*/ 64 w 137"/>
                <a:gd name="T85" fmla="*/ 134 h 145"/>
                <a:gd name="T86" fmla="*/ 69 w 137"/>
                <a:gd name="T87" fmla="*/ 130 h 145"/>
                <a:gd name="T88" fmla="*/ 78 w 137"/>
                <a:gd name="T89" fmla="*/ 126 h 145"/>
                <a:gd name="T90" fmla="*/ 88 w 137"/>
                <a:gd name="T91" fmla="*/ 132 h 145"/>
                <a:gd name="T92" fmla="*/ 91 w 137"/>
                <a:gd name="T93" fmla="*/ 126 h 145"/>
                <a:gd name="T94" fmla="*/ 100 w 137"/>
                <a:gd name="T95" fmla="*/ 125 h 145"/>
                <a:gd name="T96" fmla="*/ 99 w 137"/>
                <a:gd name="T97" fmla="*/ 119 h 145"/>
                <a:gd name="T98" fmla="*/ 111 w 137"/>
                <a:gd name="T99" fmla="*/ 117 h 145"/>
                <a:gd name="T100" fmla="*/ 123 w 137"/>
                <a:gd name="T101" fmla="*/ 123 h 145"/>
                <a:gd name="T102" fmla="*/ 129 w 137"/>
                <a:gd name="T103" fmla="*/ 131 h 145"/>
                <a:gd name="T104" fmla="*/ 137 w 137"/>
                <a:gd name="T105" fmla="*/ 134 h 145"/>
                <a:gd name="T106" fmla="*/ 133 w 137"/>
                <a:gd name="T107" fmla="*/ 127 h 145"/>
                <a:gd name="T108" fmla="*/ 120 w 137"/>
                <a:gd name="T109" fmla="*/ 118 h 145"/>
                <a:gd name="T110" fmla="*/ 124 w 137"/>
                <a:gd name="T111" fmla="*/ 109 h 145"/>
                <a:gd name="T112" fmla="*/ 133 w 137"/>
                <a:gd name="T113" fmla="*/ 10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7" h="145">
                  <a:moveTo>
                    <a:pt x="132" y="107"/>
                  </a:moveTo>
                  <a:cubicBezTo>
                    <a:pt x="132" y="106"/>
                    <a:pt x="132" y="106"/>
                    <a:pt x="132" y="106"/>
                  </a:cubicBezTo>
                  <a:cubicBezTo>
                    <a:pt x="129" y="105"/>
                    <a:pt x="129" y="105"/>
                    <a:pt x="129" y="105"/>
                  </a:cubicBezTo>
                  <a:cubicBezTo>
                    <a:pt x="129" y="104"/>
                    <a:pt x="129" y="104"/>
                    <a:pt x="128" y="104"/>
                  </a:cubicBezTo>
                  <a:cubicBezTo>
                    <a:pt x="127" y="102"/>
                    <a:pt x="127" y="102"/>
                    <a:pt x="127" y="102"/>
                  </a:cubicBezTo>
                  <a:cubicBezTo>
                    <a:pt x="127" y="102"/>
                    <a:pt x="127" y="102"/>
                    <a:pt x="127" y="101"/>
                  </a:cubicBezTo>
                  <a:cubicBezTo>
                    <a:pt x="127" y="100"/>
                    <a:pt x="127" y="100"/>
                    <a:pt x="127" y="100"/>
                  </a:cubicBezTo>
                  <a:cubicBezTo>
                    <a:pt x="127" y="99"/>
                    <a:pt x="127" y="98"/>
                    <a:pt x="128" y="98"/>
                  </a:cubicBezTo>
                  <a:cubicBezTo>
                    <a:pt x="127" y="98"/>
                    <a:pt x="127" y="98"/>
                    <a:pt x="127" y="98"/>
                  </a:cubicBezTo>
                  <a:cubicBezTo>
                    <a:pt x="125" y="96"/>
                    <a:pt x="125" y="96"/>
                    <a:pt x="125" y="96"/>
                  </a:cubicBezTo>
                  <a:cubicBezTo>
                    <a:pt x="122" y="95"/>
                    <a:pt x="122" y="95"/>
                    <a:pt x="122" y="95"/>
                  </a:cubicBezTo>
                  <a:cubicBezTo>
                    <a:pt x="121" y="95"/>
                    <a:pt x="121" y="95"/>
                    <a:pt x="121" y="95"/>
                  </a:cubicBezTo>
                  <a:cubicBezTo>
                    <a:pt x="118" y="96"/>
                    <a:pt x="118" y="96"/>
                    <a:pt x="118" y="96"/>
                  </a:cubicBezTo>
                  <a:cubicBezTo>
                    <a:pt x="116" y="98"/>
                    <a:pt x="116" y="98"/>
                    <a:pt x="116" y="98"/>
                  </a:cubicBezTo>
                  <a:cubicBezTo>
                    <a:pt x="115" y="98"/>
                    <a:pt x="115" y="98"/>
                    <a:pt x="115" y="98"/>
                  </a:cubicBezTo>
                  <a:cubicBezTo>
                    <a:pt x="113" y="98"/>
                    <a:pt x="113" y="98"/>
                    <a:pt x="113" y="98"/>
                  </a:cubicBezTo>
                  <a:cubicBezTo>
                    <a:pt x="113" y="98"/>
                    <a:pt x="113" y="98"/>
                    <a:pt x="113" y="98"/>
                  </a:cubicBezTo>
                  <a:cubicBezTo>
                    <a:pt x="108" y="96"/>
                    <a:pt x="108" y="96"/>
                    <a:pt x="108" y="96"/>
                  </a:cubicBezTo>
                  <a:cubicBezTo>
                    <a:pt x="108" y="96"/>
                    <a:pt x="107" y="96"/>
                    <a:pt x="107" y="95"/>
                  </a:cubicBezTo>
                  <a:cubicBezTo>
                    <a:pt x="106" y="92"/>
                    <a:pt x="106" y="92"/>
                    <a:pt x="106" y="92"/>
                  </a:cubicBezTo>
                  <a:cubicBezTo>
                    <a:pt x="105" y="91"/>
                    <a:pt x="106" y="90"/>
                    <a:pt x="106" y="90"/>
                  </a:cubicBezTo>
                  <a:cubicBezTo>
                    <a:pt x="107" y="89"/>
                    <a:pt x="107" y="89"/>
                    <a:pt x="107" y="89"/>
                  </a:cubicBezTo>
                  <a:cubicBezTo>
                    <a:pt x="107" y="89"/>
                    <a:pt x="107" y="89"/>
                    <a:pt x="107" y="88"/>
                  </a:cubicBezTo>
                  <a:cubicBezTo>
                    <a:pt x="107" y="88"/>
                    <a:pt x="106" y="88"/>
                    <a:pt x="107" y="87"/>
                  </a:cubicBezTo>
                  <a:cubicBezTo>
                    <a:pt x="107" y="86"/>
                    <a:pt x="107" y="86"/>
                    <a:pt x="107" y="86"/>
                  </a:cubicBezTo>
                  <a:cubicBezTo>
                    <a:pt x="108" y="83"/>
                    <a:pt x="108" y="83"/>
                    <a:pt x="108" y="83"/>
                  </a:cubicBezTo>
                  <a:cubicBezTo>
                    <a:pt x="109" y="81"/>
                    <a:pt x="109" y="81"/>
                    <a:pt x="109" y="81"/>
                  </a:cubicBezTo>
                  <a:cubicBezTo>
                    <a:pt x="109" y="80"/>
                    <a:pt x="110" y="80"/>
                    <a:pt x="111" y="80"/>
                  </a:cubicBezTo>
                  <a:cubicBezTo>
                    <a:pt x="111" y="80"/>
                    <a:pt x="111" y="80"/>
                    <a:pt x="111" y="80"/>
                  </a:cubicBezTo>
                  <a:cubicBezTo>
                    <a:pt x="111" y="77"/>
                    <a:pt x="111" y="77"/>
                    <a:pt x="111" y="77"/>
                  </a:cubicBezTo>
                  <a:cubicBezTo>
                    <a:pt x="110" y="75"/>
                    <a:pt x="110" y="75"/>
                    <a:pt x="110" y="75"/>
                  </a:cubicBezTo>
                  <a:cubicBezTo>
                    <a:pt x="109" y="74"/>
                    <a:pt x="109" y="74"/>
                    <a:pt x="109" y="74"/>
                  </a:cubicBezTo>
                  <a:cubicBezTo>
                    <a:pt x="109" y="73"/>
                    <a:pt x="109" y="73"/>
                    <a:pt x="109" y="73"/>
                  </a:cubicBezTo>
                  <a:cubicBezTo>
                    <a:pt x="109" y="72"/>
                    <a:pt x="109" y="72"/>
                    <a:pt x="109" y="72"/>
                  </a:cubicBezTo>
                  <a:cubicBezTo>
                    <a:pt x="108" y="72"/>
                    <a:pt x="108" y="71"/>
                    <a:pt x="107" y="70"/>
                  </a:cubicBezTo>
                  <a:cubicBezTo>
                    <a:pt x="107" y="69"/>
                    <a:pt x="107" y="69"/>
                    <a:pt x="107" y="69"/>
                  </a:cubicBezTo>
                  <a:cubicBezTo>
                    <a:pt x="107" y="69"/>
                    <a:pt x="107" y="69"/>
                    <a:pt x="107" y="68"/>
                  </a:cubicBezTo>
                  <a:cubicBezTo>
                    <a:pt x="106" y="68"/>
                    <a:pt x="106" y="67"/>
                    <a:pt x="106" y="67"/>
                  </a:cubicBezTo>
                  <a:cubicBezTo>
                    <a:pt x="107" y="63"/>
                    <a:pt x="107" y="63"/>
                    <a:pt x="107" y="63"/>
                  </a:cubicBezTo>
                  <a:cubicBezTo>
                    <a:pt x="105" y="61"/>
                    <a:pt x="105" y="61"/>
                    <a:pt x="105" y="61"/>
                  </a:cubicBezTo>
                  <a:cubicBezTo>
                    <a:pt x="105" y="60"/>
                    <a:pt x="105" y="60"/>
                    <a:pt x="105" y="59"/>
                  </a:cubicBezTo>
                  <a:cubicBezTo>
                    <a:pt x="105" y="55"/>
                    <a:pt x="105" y="55"/>
                    <a:pt x="105" y="55"/>
                  </a:cubicBezTo>
                  <a:cubicBezTo>
                    <a:pt x="105" y="54"/>
                    <a:pt x="106" y="53"/>
                    <a:pt x="107" y="53"/>
                  </a:cubicBezTo>
                  <a:cubicBezTo>
                    <a:pt x="112" y="53"/>
                    <a:pt x="112" y="53"/>
                    <a:pt x="112" y="53"/>
                  </a:cubicBezTo>
                  <a:cubicBezTo>
                    <a:pt x="113" y="53"/>
                    <a:pt x="114" y="54"/>
                    <a:pt x="114" y="54"/>
                  </a:cubicBezTo>
                  <a:cubicBezTo>
                    <a:pt x="117" y="54"/>
                    <a:pt x="117" y="54"/>
                    <a:pt x="117" y="54"/>
                  </a:cubicBezTo>
                  <a:cubicBezTo>
                    <a:pt x="117" y="54"/>
                    <a:pt x="117" y="54"/>
                    <a:pt x="117" y="54"/>
                  </a:cubicBezTo>
                  <a:cubicBezTo>
                    <a:pt x="118" y="54"/>
                    <a:pt x="119" y="55"/>
                    <a:pt x="120" y="55"/>
                  </a:cubicBezTo>
                  <a:cubicBezTo>
                    <a:pt x="120" y="55"/>
                    <a:pt x="120" y="55"/>
                    <a:pt x="121" y="55"/>
                  </a:cubicBezTo>
                  <a:cubicBezTo>
                    <a:pt x="121" y="55"/>
                    <a:pt x="123" y="56"/>
                    <a:pt x="125" y="57"/>
                  </a:cubicBezTo>
                  <a:cubicBezTo>
                    <a:pt x="126" y="57"/>
                    <a:pt x="126" y="57"/>
                    <a:pt x="126" y="57"/>
                  </a:cubicBezTo>
                  <a:cubicBezTo>
                    <a:pt x="128" y="57"/>
                    <a:pt x="128" y="57"/>
                    <a:pt x="128" y="57"/>
                  </a:cubicBezTo>
                  <a:cubicBezTo>
                    <a:pt x="125" y="54"/>
                    <a:pt x="125" y="54"/>
                    <a:pt x="125" y="54"/>
                  </a:cubicBezTo>
                  <a:cubicBezTo>
                    <a:pt x="125" y="54"/>
                    <a:pt x="125" y="54"/>
                    <a:pt x="125" y="54"/>
                  </a:cubicBezTo>
                  <a:cubicBezTo>
                    <a:pt x="124" y="54"/>
                    <a:pt x="123" y="54"/>
                    <a:pt x="122" y="54"/>
                  </a:cubicBezTo>
                  <a:cubicBezTo>
                    <a:pt x="120" y="53"/>
                    <a:pt x="118" y="53"/>
                    <a:pt x="118" y="51"/>
                  </a:cubicBezTo>
                  <a:cubicBezTo>
                    <a:pt x="118" y="51"/>
                    <a:pt x="118" y="51"/>
                    <a:pt x="118" y="50"/>
                  </a:cubicBezTo>
                  <a:cubicBezTo>
                    <a:pt x="116" y="48"/>
                    <a:pt x="116" y="48"/>
                    <a:pt x="116" y="48"/>
                  </a:cubicBezTo>
                  <a:cubicBezTo>
                    <a:pt x="116" y="48"/>
                    <a:pt x="116" y="48"/>
                    <a:pt x="116" y="48"/>
                  </a:cubicBezTo>
                  <a:cubicBezTo>
                    <a:pt x="116" y="48"/>
                    <a:pt x="116" y="44"/>
                    <a:pt x="116" y="43"/>
                  </a:cubicBezTo>
                  <a:cubicBezTo>
                    <a:pt x="116" y="42"/>
                    <a:pt x="117" y="41"/>
                    <a:pt x="119" y="40"/>
                  </a:cubicBezTo>
                  <a:cubicBezTo>
                    <a:pt x="121" y="38"/>
                    <a:pt x="121" y="38"/>
                    <a:pt x="121" y="38"/>
                  </a:cubicBezTo>
                  <a:cubicBezTo>
                    <a:pt x="120" y="30"/>
                    <a:pt x="120" y="30"/>
                    <a:pt x="120" y="30"/>
                  </a:cubicBezTo>
                  <a:cubicBezTo>
                    <a:pt x="120" y="29"/>
                    <a:pt x="120" y="29"/>
                    <a:pt x="120" y="29"/>
                  </a:cubicBezTo>
                  <a:cubicBezTo>
                    <a:pt x="120" y="27"/>
                    <a:pt x="121" y="26"/>
                    <a:pt x="121" y="26"/>
                  </a:cubicBezTo>
                  <a:cubicBezTo>
                    <a:pt x="122" y="26"/>
                    <a:pt x="123" y="26"/>
                    <a:pt x="124" y="26"/>
                  </a:cubicBezTo>
                  <a:cubicBezTo>
                    <a:pt x="124" y="26"/>
                    <a:pt x="124" y="26"/>
                    <a:pt x="125" y="25"/>
                  </a:cubicBezTo>
                  <a:cubicBezTo>
                    <a:pt x="127" y="24"/>
                    <a:pt x="127" y="24"/>
                    <a:pt x="127" y="24"/>
                  </a:cubicBezTo>
                  <a:cubicBezTo>
                    <a:pt x="127" y="24"/>
                    <a:pt x="128" y="22"/>
                    <a:pt x="129" y="21"/>
                  </a:cubicBezTo>
                  <a:cubicBezTo>
                    <a:pt x="129" y="20"/>
                    <a:pt x="129" y="20"/>
                    <a:pt x="130" y="19"/>
                  </a:cubicBezTo>
                  <a:cubicBezTo>
                    <a:pt x="130" y="17"/>
                    <a:pt x="130" y="17"/>
                    <a:pt x="130" y="17"/>
                  </a:cubicBezTo>
                  <a:cubicBezTo>
                    <a:pt x="130" y="16"/>
                    <a:pt x="130" y="16"/>
                    <a:pt x="130" y="16"/>
                  </a:cubicBezTo>
                  <a:cubicBezTo>
                    <a:pt x="133" y="12"/>
                    <a:pt x="133" y="12"/>
                    <a:pt x="133" y="12"/>
                  </a:cubicBezTo>
                  <a:cubicBezTo>
                    <a:pt x="134" y="10"/>
                    <a:pt x="134" y="10"/>
                    <a:pt x="134" y="10"/>
                  </a:cubicBezTo>
                  <a:cubicBezTo>
                    <a:pt x="134" y="10"/>
                    <a:pt x="134" y="10"/>
                    <a:pt x="133" y="10"/>
                  </a:cubicBezTo>
                  <a:cubicBezTo>
                    <a:pt x="133" y="11"/>
                    <a:pt x="133" y="12"/>
                    <a:pt x="132" y="13"/>
                  </a:cubicBezTo>
                  <a:cubicBezTo>
                    <a:pt x="131" y="15"/>
                    <a:pt x="130" y="16"/>
                    <a:pt x="129" y="16"/>
                  </a:cubicBezTo>
                  <a:cubicBezTo>
                    <a:pt x="129" y="16"/>
                    <a:pt x="129" y="16"/>
                    <a:pt x="129" y="16"/>
                  </a:cubicBezTo>
                  <a:cubicBezTo>
                    <a:pt x="127" y="16"/>
                    <a:pt x="127" y="16"/>
                    <a:pt x="127" y="16"/>
                  </a:cubicBezTo>
                  <a:cubicBezTo>
                    <a:pt x="126" y="17"/>
                    <a:pt x="125" y="17"/>
                    <a:pt x="124" y="17"/>
                  </a:cubicBezTo>
                  <a:cubicBezTo>
                    <a:pt x="123" y="18"/>
                    <a:pt x="123" y="18"/>
                    <a:pt x="123" y="18"/>
                  </a:cubicBezTo>
                  <a:cubicBezTo>
                    <a:pt x="122" y="18"/>
                    <a:pt x="122" y="18"/>
                    <a:pt x="122" y="18"/>
                  </a:cubicBezTo>
                  <a:cubicBezTo>
                    <a:pt x="120" y="18"/>
                    <a:pt x="120" y="18"/>
                    <a:pt x="120" y="18"/>
                  </a:cubicBezTo>
                  <a:cubicBezTo>
                    <a:pt x="120" y="18"/>
                    <a:pt x="120" y="18"/>
                    <a:pt x="119" y="19"/>
                  </a:cubicBezTo>
                  <a:cubicBezTo>
                    <a:pt x="118" y="21"/>
                    <a:pt x="117" y="21"/>
                    <a:pt x="116" y="21"/>
                  </a:cubicBezTo>
                  <a:cubicBezTo>
                    <a:pt x="115" y="20"/>
                    <a:pt x="115" y="20"/>
                    <a:pt x="115" y="20"/>
                  </a:cubicBezTo>
                  <a:cubicBezTo>
                    <a:pt x="105" y="20"/>
                    <a:pt x="105" y="20"/>
                    <a:pt x="105" y="20"/>
                  </a:cubicBezTo>
                  <a:cubicBezTo>
                    <a:pt x="104" y="20"/>
                    <a:pt x="103" y="19"/>
                    <a:pt x="103" y="18"/>
                  </a:cubicBezTo>
                  <a:cubicBezTo>
                    <a:pt x="103" y="12"/>
                    <a:pt x="103" y="12"/>
                    <a:pt x="103" y="12"/>
                  </a:cubicBezTo>
                  <a:cubicBezTo>
                    <a:pt x="102" y="12"/>
                    <a:pt x="102" y="12"/>
                    <a:pt x="102" y="11"/>
                  </a:cubicBezTo>
                  <a:cubicBezTo>
                    <a:pt x="101" y="11"/>
                    <a:pt x="100" y="11"/>
                    <a:pt x="99" y="11"/>
                  </a:cubicBezTo>
                  <a:cubicBezTo>
                    <a:pt x="98" y="10"/>
                    <a:pt x="97" y="10"/>
                    <a:pt x="97" y="10"/>
                  </a:cubicBezTo>
                  <a:cubicBezTo>
                    <a:pt x="96" y="10"/>
                    <a:pt x="96" y="9"/>
                    <a:pt x="96" y="8"/>
                  </a:cubicBezTo>
                  <a:cubicBezTo>
                    <a:pt x="96" y="7"/>
                    <a:pt x="96" y="7"/>
                    <a:pt x="96" y="7"/>
                  </a:cubicBezTo>
                  <a:cubicBezTo>
                    <a:pt x="94" y="4"/>
                    <a:pt x="94" y="4"/>
                    <a:pt x="94" y="4"/>
                  </a:cubicBezTo>
                  <a:cubicBezTo>
                    <a:pt x="94" y="3"/>
                    <a:pt x="94" y="3"/>
                    <a:pt x="94" y="3"/>
                  </a:cubicBezTo>
                  <a:cubicBezTo>
                    <a:pt x="94" y="2"/>
                    <a:pt x="94" y="2"/>
                    <a:pt x="94" y="2"/>
                  </a:cubicBezTo>
                  <a:cubicBezTo>
                    <a:pt x="93" y="1"/>
                    <a:pt x="93" y="1"/>
                    <a:pt x="93" y="1"/>
                  </a:cubicBezTo>
                  <a:cubicBezTo>
                    <a:pt x="93" y="3"/>
                    <a:pt x="93" y="3"/>
                    <a:pt x="93" y="3"/>
                  </a:cubicBezTo>
                  <a:cubicBezTo>
                    <a:pt x="94" y="4"/>
                    <a:pt x="94" y="6"/>
                    <a:pt x="92" y="8"/>
                  </a:cubicBezTo>
                  <a:cubicBezTo>
                    <a:pt x="92" y="9"/>
                    <a:pt x="92" y="10"/>
                    <a:pt x="93" y="11"/>
                  </a:cubicBezTo>
                  <a:cubicBezTo>
                    <a:pt x="93" y="11"/>
                    <a:pt x="93" y="11"/>
                    <a:pt x="93" y="12"/>
                  </a:cubicBezTo>
                  <a:cubicBezTo>
                    <a:pt x="93" y="16"/>
                    <a:pt x="93" y="16"/>
                    <a:pt x="93" y="16"/>
                  </a:cubicBezTo>
                  <a:cubicBezTo>
                    <a:pt x="93" y="17"/>
                    <a:pt x="92" y="17"/>
                    <a:pt x="92" y="18"/>
                  </a:cubicBezTo>
                  <a:cubicBezTo>
                    <a:pt x="91" y="18"/>
                    <a:pt x="90" y="18"/>
                    <a:pt x="89" y="17"/>
                  </a:cubicBezTo>
                  <a:cubicBezTo>
                    <a:pt x="86" y="13"/>
                    <a:pt x="86" y="13"/>
                    <a:pt x="86" y="13"/>
                  </a:cubicBezTo>
                  <a:cubicBezTo>
                    <a:pt x="84" y="12"/>
                    <a:pt x="82" y="10"/>
                    <a:pt x="84" y="8"/>
                  </a:cubicBezTo>
                  <a:cubicBezTo>
                    <a:pt x="84" y="8"/>
                    <a:pt x="84" y="8"/>
                    <a:pt x="85" y="8"/>
                  </a:cubicBezTo>
                  <a:cubicBezTo>
                    <a:pt x="84" y="7"/>
                    <a:pt x="84" y="7"/>
                    <a:pt x="84" y="6"/>
                  </a:cubicBezTo>
                  <a:cubicBezTo>
                    <a:pt x="84" y="5"/>
                    <a:pt x="84" y="4"/>
                    <a:pt x="85" y="3"/>
                  </a:cubicBezTo>
                  <a:cubicBezTo>
                    <a:pt x="85" y="2"/>
                    <a:pt x="85" y="2"/>
                    <a:pt x="85" y="2"/>
                  </a:cubicBezTo>
                  <a:cubicBezTo>
                    <a:pt x="82" y="0"/>
                    <a:pt x="82" y="0"/>
                    <a:pt x="82" y="0"/>
                  </a:cubicBezTo>
                  <a:cubicBezTo>
                    <a:pt x="81" y="0"/>
                    <a:pt x="81" y="0"/>
                    <a:pt x="81" y="0"/>
                  </a:cubicBezTo>
                  <a:cubicBezTo>
                    <a:pt x="78" y="0"/>
                    <a:pt x="78" y="0"/>
                    <a:pt x="78" y="0"/>
                  </a:cubicBezTo>
                  <a:cubicBezTo>
                    <a:pt x="78" y="2"/>
                    <a:pt x="78" y="2"/>
                    <a:pt x="78" y="2"/>
                  </a:cubicBezTo>
                  <a:cubicBezTo>
                    <a:pt x="78" y="2"/>
                    <a:pt x="79" y="3"/>
                    <a:pt x="80" y="5"/>
                  </a:cubicBezTo>
                  <a:cubicBezTo>
                    <a:pt x="81" y="6"/>
                    <a:pt x="81" y="6"/>
                    <a:pt x="81" y="6"/>
                  </a:cubicBezTo>
                  <a:cubicBezTo>
                    <a:pt x="81" y="6"/>
                    <a:pt x="81" y="6"/>
                    <a:pt x="81" y="6"/>
                  </a:cubicBezTo>
                  <a:cubicBezTo>
                    <a:pt x="81" y="7"/>
                    <a:pt x="81" y="7"/>
                    <a:pt x="81" y="7"/>
                  </a:cubicBezTo>
                  <a:cubicBezTo>
                    <a:pt x="81" y="7"/>
                    <a:pt x="81" y="7"/>
                    <a:pt x="81" y="7"/>
                  </a:cubicBezTo>
                  <a:cubicBezTo>
                    <a:pt x="81" y="7"/>
                    <a:pt x="81" y="7"/>
                    <a:pt x="81" y="7"/>
                  </a:cubicBezTo>
                  <a:cubicBezTo>
                    <a:pt x="81" y="7"/>
                    <a:pt x="81" y="7"/>
                    <a:pt x="81" y="7"/>
                  </a:cubicBezTo>
                  <a:cubicBezTo>
                    <a:pt x="82" y="8"/>
                    <a:pt x="82" y="9"/>
                    <a:pt x="82" y="10"/>
                  </a:cubicBezTo>
                  <a:cubicBezTo>
                    <a:pt x="82" y="10"/>
                    <a:pt x="82" y="11"/>
                    <a:pt x="81" y="11"/>
                  </a:cubicBezTo>
                  <a:cubicBezTo>
                    <a:pt x="79" y="14"/>
                    <a:pt x="79" y="14"/>
                    <a:pt x="79" y="14"/>
                  </a:cubicBezTo>
                  <a:cubicBezTo>
                    <a:pt x="79" y="15"/>
                    <a:pt x="78" y="15"/>
                    <a:pt x="78" y="15"/>
                  </a:cubicBezTo>
                  <a:cubicBezTo>
                    <a:pt x="77" y="15"/>
                    <a:pt x="77" y="15"/>
                    <a:pt x="76" y="15"/>
                  </a:cubicBezTo>
                  <a:cubicBezTo>
                    <a:pt x="73" y="12"/>
                    <a:pt x="73" y="12"/>
                    <a:pt x="73" y="12"/>
                  </a:cubicBezTo>
                  <a:cubicBezTo>
                    <a:pt x="71" y="12"/>
                    <a:pt x="71" y="12"/>
                    <a:pt x="71" y="12"/>
                  </a:cubicBezTo>
                  <a:cubicBezTo>
                    <a:pt x="71" y="11"/>
                    <a:pt x="70" y="11"/>
                    <a:pt x="70" y="10"/>
                  </a:cubicBezTo>
                  <a:cubicBezTo>
                    <a:pt x="70" y="8"/>
                    <a:pt x="70" y="8"/>
                    <a:pt x="70" y="8"/>
                  </a:cubicBezTo>
                  <a:cubicBezTo>
                    <a:pt x="70" y="8"/>
                    <a:pt x="70" y="8"/>
                    <a:pt x="70" y="8"/>
                  </a:cubicBezTo>
                  <a:cubicBezTo>
                    <a:pt x="67" y="9"/>
                    <a:pt x="67" y="9"/>
                    <a:pt x="67" y="9"/>
                  </a:cubicBezTo>
                  <a:cubicBezTo>
                    <a:pt x="64" y="11"/>
                    <a:pt x="64" y="11"/>
                    <a:pt x="64" y="11"/>
                  </a:cubicBezTo>
                  <a:cubicBezTo>
                    <a:pt x="64" y="11"/>
                    <a:pt x="64" y="11"/>
                    <a:pt x="63" y="11"/>
                  </a:cubicBezTo>
                  <a:cubicBezTo>
                    <a:pt x="62" y="16"/>
                    <a:pt x="62" y="16"/>
                    <a:pt x="62" y="16"/>
                  </a:cubicBezTo>
                  <a:cubicBezTo>
                    <a:pt x="61" y="16"/>
                    <a:pt x="61" y="16"/>
                    <a:pt x="61" y="16"/>
                  </a:cubicBezTo>
                  <a:cubicBezTo>
                    <a:pt x="60" y="17"/>
                    <a:pt x="60" y="17"/>
                    <a:pt x="60" y="17"/>
                  </a:cubicBezTo>
                  <a:cubicBezTo>
                    <a:pt x="60" y="18"/>
                    <a:pt x="61" y="19"/>
                    <a:pt x="60" y="21"/>
                  </a:cubicBezTo>
                  <a:cubicBezTo>
                    <a:pt x="60" y="22"/>
                    <a:pt x="59" y="23"/>
                    <a:pt x="57" y="23"/>
                  </a:cubicBezTo>
                  <a:cubicBezTo>
                    <a:pt x="56" y="22"/>
                    <a:pt x="56" y="22"/>
                    <a:pt x="56" y="22"/>
                  </a:cubicBezTo>
                  <a:cubicBezTo>
                    <a:pt x="55" y="22"/>
                    <a:pt x="52" y="22"/>
                    <a:pt x="50" y="21"/>
                  </a:cubicBezTo>
                  <a:cubicBezTo>
                    <a:pt x="50" y="22"/>
                    <a:pt x="50" y="22"/>
                    <a:pt x="50" y="22"/>
                  </a:cubicBezTo>
                  <a:cubicBezTo>
                    <a:pt x="50" y="22"/>
                    <a:pt x="50" y="22"/>
                    <a:pt x="50" y="22"/>
                  </a:cubicBezTo>
                  <a:cubicBezTo>
                    <a:pt x="50" y="23"/>
                    <a:pt x="50" y="23"/>
                    <a:pt x="50" y="23"/>
                  </a:cubicBezTo>
                  <a:cubicBezTo>
                    <a:pt x="50" y="24"/>
                    <a:pt x="51" y="25"/>
                    <a:pt x="51" y="25"/>
                  </a:cubicBezTo>
                  <a:cubicBezTo>
                    <a:pt x="52" y="29"/>
                    <a:pt x="52" y="29"/>
                    <a:pt x="52" y="29"/>
                  </a:cubicBezTo>
                  <a:cubicBezTo>
                    <a:pt x="52" y="29"/>
                    <a:pt x="52" y="29"/>
                    <a:pt x="52" y="29"/>
                  </a:cubicBezTo>
                  <a:cubicBezTo>
                    <a:pt x="52" y="30"/>
                    <a:pt x="52" y="31"/>
                    <a:pt x="51" y="31"/>
                  </a:cubicBezTo>
                  <a:cubicBezTo>
                    <a:pt x="51" y="32"/>
                    <a:pt x="51" y="32"/>
                    <a:pt x="51" y="32"/>
                  </a:cubicBezTo>
                  <a:cubicBezTo>
                    <a:pt x="51" y="33"/>
                    <a:pt x="51" y="34"/>
                    <a:pt x="50" y="34"/>
                  </a:cubicBezTo>
                  <a:cubicBezTo>
                    <a:pt x="48" y="35"/>
                    <a:pt x="48" y="35"/>
                    <a:pt x="48" y="35"/>
                  </a:cubicBezTo>
                  <a:cubicBezTo>
                    <a:pt x="44" y="39"/>
                    <a:pt x="44" y="39"/>
                    <a:pt x="44" y="39"/>
                  </a:cubicBezTo>
                  <a:cubicBezTo>
                    <a:pt x="43" y="39"/>
                    <a:pt x="43" y="39"/>
                    <a:pt x="43" y="39"/>
                  </a:cubicBezTo>
                  <a:cubicBezTo>
                    <a:pt x="41" y="39"/>
                    <a:pt x="41" y="39"/>
                    <a:pt x="41" y="39"/>
                  </a:cubicBezTo>
                  <a:cubicBezTo>
                    <a:pt x="40" y="39"/>
                    <a:pt x="40" y="39"/>
                    <a:pt x="39" y="39"/>
                  </a:cubicBezTo>
                  <a:cubicBezTo>
                    <a:pt x="39" y="38"/>
                    <a:pt x="38" y="38"/>
                    <a:pt x="38" y="37"/>
                  </a:cubicBezTo>
                  <a:cubicBezTo>
                    <a:pt x="38" y="36"/>
                    <a:pt x="38" y="36"/>
                    <a:pt x="38" y="36"/>
                  </a:cubicBezTo>
                  <a:cubicBezTo>
                    <a:pt x="38" y="36"/>
                    <a:pt x="38" y="36"/>
                    <a:pt x="38" y="36"/>
                  </a:cubicBezTo>
                  <a:cubicBezTo>
                    <a:pt x="37" y="36"/>
                    <a:pt x="37" y="36"/>
                    <a:pt x="37" y="36"/>
                  </a:cubicBezTo>
                  <a:cubicBezTo>
                    <a:pt x="36" y="36"/>
                    <a:pt x="36" y="35"/>
                    <a:pt x="36" y="35"/>
                  </a:cubicBezTo>
                  <a:cubicBezTo>
                    <a:pt x="35" y="35"/>
                    <a:pt x="35" y="35"/>
                    <a:pt x="35" y="35"/>
                  </a:cubicBezTo>
                  <a:cubicBezTo>
                    <a:pt x="32" y="35"/>
                    <a:pt x="32" y="35"/>
                    <a:pt x="32" y="35"/>
                  </a:cubicBezTo>
                  <a:cubicBezTo>
                    <a:pt x="31" y="35"/>
                    <a:pt x="31" y="35"/>
                    <a:pt x="31" y="35"/>
                  </a:cubicBezTo>
                  <a:cubicBezTo>
                    <a:pt x="30" y="36"/>
                    <a:pt x="29" y="36"/>
                    <a:pt x="28" y="36"/>
                  </a:cubicBezTo>
                  <a:cubicBezTo>
                    <a:pt x="27" y="37"/>
                    <a:pt x="27" y="37"/>
                    <a:pt x="27" y="37"/>
                  </a:cubicBezTo>
                  <a:cubicBezTo>
                    <a:pt x="26" y="37"/>
                    <a:pt x="26" y="37"/>
                    <a:pt x="26" y="37"/>
                  </a:cubicBezTo>
                  <a:cubicBezTo>
                    <a:pt x="26" y="39"/>
                    <a:pt x="25" y="40"/>
                    <a:pt x="23" y="40"/>
                  </a:cubicBezTo>
                  <a:cubicBezTo>
                    <a:pt x="23" y="40"/>
                    <a:pt x="23" y="40"/>
                    <a:pt x="23" y="40"/>
                  </a:cubicBezTo>
                  <a:cubicBezTo>
                    <a:pt x="16" y="40"/>
                    <a:pt x="16" y="40"/>
                    <a:pt x="16" y="40"/>
                  </a:cubicBezTo>
                  <a:cubicBezTo>
                    <a:pt x="16" y="41"/>
                    <a:pt x="16" y="41"/>
                    <a:pt x="16" y="41"/>
                  </a:cubicBezTo>
                  <a:cubicBezTo>
                    <a:pt x="15" y="43"/>
                    <a:pt x="15" y="43"/>
                    <a:pt x="15" y="43"/>
                  </a:cubicBezTo>
                  <a:cubicBezTo>
                    <a:pt x="15" y="43"/>
                    <a:pt x="15" y="43"/>
                    <a:pt x="15" y="43"/>
                  </a:cubicBezTo>
                  <a:cubicBezTo>
                    <a:pt x="15" y="44"/>
                    <a:pt x="15" y="44"/>
                    <a:pt x="15" y="45"/>
                  </a:cubicBezTo>
                  <a:cubicBezTo>
                    <a:pt x="15" y="46"/>
                    <a:pt x="15" y="47"/>
                    <a:pt x="13" y="47"/>
                  </a:cubicBezTo>
                  <a:cubicBezTo>
                    <a:pt x="7" y="47"/>
                    <a:pt x="7" y="47"/>
                    <a:pt x="7" y="47"/>
                  </a:cubicBezTo>
                  <a:cubicBezTo>
                    <a:pt x="6" y="47"/>
                    <a:pt x="6" y="46"/>
                    <a:pt x="5" y="45"/>
                  </a:cubicBezTo>
                  <a:cubicBezTo>
                    <a:pt x="5" y="44"/>
                    <a:pt x="5" y="44"/>
                    <a:pt x="5" y="44"/>
                  </a:cubicBezTo>
                  <a:cubicBezTo>
                    <a:pt x="3" y="44"/>
                    <a:pt x="3" y="44"/>
                    <a:pt x="3" y="44"/>
                  </a:cubicBezTo>
                  <a:cubicBezTo>
                    <a:pt x="3" y="45"/>
                    <a:pt x="2" y="45"/>
                    <a:pt x="2" y="46"/>
                  </a:cubicBezTo>
                  <a:cubicBezTo>
                    <a:pt x="2" y="46"/>
                    <a:pt x="2" y="46"/>
                    <a:pt x="2" y="47"/>
                  </a:cubicBezTo>
                  <a:cubicBezTo>
                    <a:pt x="2" y="48"/>
                    <a:pt x="2" y="48"/>
                    <a:pt x="1" y="49"/>
                  </a:cubicBezTo>
                  <a:cubicBezTo>
                    <a:pt x="1" y="49"/>
                    <a:pt x="2" y="49"/>
                    <a:pt x="2" y="50"/>
                  </a:cubicBezTo>
                  <a:cubicBezTo>
                    <a:pt x="2" y="55"/>
                    <a:pt x="2" y="55"/>
                    <a:pt x="2" y="55"/>
                  </a:cubicBezTo>
                  <a:cubicBezTo>
                    <a:pt x="4" y="56"/>
                    <a:pt x="4" y="56"/>
                    <a:pt x="4" y="56"/>
                  </a:cubicBezTo>
                  <a:cubicBezTo>
                    <a:pt x="6" y="57"/>
                    <a:pt x="6" y="57"/>
                    <a:pt x="6" y="57"/>
                  </a:cubicBezTo>
                  <a:cubicBezTo>
                    <a:pt x="7" y="57"/>
                    <a:pt x="7" y="58"/>
                    <a:pt x="7" y="59"/>
                  </a:cubicBezTo>
                  <a:cubicBezTo>
                    <a:pt x="7" y="64"/>
                    <a:pt x="7" y="64"/>
                    <a:pt x="7" y="64"/>
                  </a:cubicBezTo>
                  <a:cubicBezTo>
                    <a:pt x="7" y="64"/>
                    <a:pt x="7" y="65"/>
                    <a:pt x="6" y="66"/>
                  </a:cubicBezTo>
                  <a:cubicBezTo>
                    <a:pt x="4" y="66"/>
                    <a:pt x="4" y="66"/>
                    <a:pt x="4" y="66"/>
                  </a:cubicBezTo>
                  <a:cubicBezTo>
                    <a:pt x="4" y="67"/>
                    <a:pt x="4" y="67"/>
                    <a:pt x="4" y="67"/>
                  </a:cubicBezTo>
                  <a:cubicBezTo>
                    <a:pt x="4" y="67"/>
                    <a:pt x="4" y="68"/>
                    <a:pt x="3" y="68"/>
                  </a:cubicBezTo>
                  <a:cubicBezTo>
                    <a:pt x="1" y="69"/>
                    <a:pt x="1" y="69"/>
                    <a:pt x="1" y="69"/>
                  </a:cubicBezTo>
                  <a:cubicBezTo>
                    <a:pt x="1" y="69"/>
                    <a:pt x="1" y="69"/>
                    <a:pt x="1" y="69"/>
                  </a:cubicBezTo>
                  <a:cubicBezTo>
                    <a:pt x="1" y="69"/>
                    <a:pt x="1" y="69"/>
                    <a:pt x="0" y="70"/>
                  </a:cubicBezTo>
                  <a:cubicBezTo>
                    <a:pt x="0" y="70"/>
                    <a:pt x="0" y="70"/>
                    <a:pt x="0" y="71"/>
                  </a:cubicBezTo>
                  <a:cubicBezTo>
                    <a:pt x="1" y="71"/>
                    <a:pt x="1" y="71"/>
                    <a:pt x="1" y="71"/>
                  </a:cubicBezTo>
                  <a:cubicBezTo>
                    <a:pt x="1" y="71"/>
                    <a:pt x="1" y="71"/>
                    <a:pt x="1" y="71"/>
                  </a:cubicBezTo>
                  <a:cubicBezTo>
                    <a:pt x="1" y="70"/>
                    <a:pt x="2" y="69"/>
                    <a:pt x="3" y="69"/>
                  </a:cubicBezTo>
                  <a:cubicBezTo>
                    <a:pt x="6" y="68"/>
                    <a:pt x="6" y="68"/>
                    <a:pt x="6" y="68"/>
                  </a:cubicBezTo>
                  <a:cubicBezTo>
                    <a:pt x="6" y="67"/>
                    <a:pt x="6" y="67"/>
                    <a:pt x="6" y="67"/>
                  </a:cubicBezTo>
                  <a:cubicBezTo>
                    <a:pt x="6" y="66"/>
                    <a:pt x="7" y="65"/>
                    <a:pt x="8" y="65"/>
                  </a:cubicBezTo>
                  <a:cubicBezTo>
                    <a:pt x="9" y="65"/>
                    <a:pt x="9" y="65"/>
                    <a:pt x="9" y="65"/>
                  </a:cubicBezTo>
                  <a:cubicBezTo>
                    <a:pt x="9" y="65"/>
                    <a:pt x="9" y="65"/>
                    <a:pt x="9" y="64"/>
                  </a:cubicBezTo>
                  <a:cubicBezTo>
                    <a:pt x="10" y="63"/>
                    <a:pt x="12" y="63"/>
                    <a:pt x="13" y="63"/>
                  </a:cubicBezTo>
                  <a:cubicBezTo>
                    <a:pt x="16" y="64"/>
                    <a:pt x="16" y="64"/>
                    <a:pt x="16" y="64"/>
                  </a:cubicBezTo>
                  <a:cubicBezTo>
                    <a:pt x="17" y="64"/>
                    <a:pt x="18" y="65"/>
                    <a:pt x="18" y="66"/>
                  </a:cubicBezTo>
                  <a:cubicBezTo>
                    <a:pt x="18" y="68"/>
                    <a:pt x="18" y="68"/>
                    <a:pt x="18" y="68"/>
                  </a:cubicBezTo>
                  <a:cubicBezTo>
                    <a:pt x="18" y="67"/>
                    <a:pt x="18" y="67"/>
                    <a:pt x="18" y="67"/>
                  </a:cubicBezTo>
                  <a:cubicBezTo>
                    <a:pt x="18" y="64"/>
                    <a:pt x="18" y="64"/>
                    <a:pt x="18" y="64"/>
                  </a:cubicBezTo>
                  <a:cubicBezTo>
                    <a:pt x="18" y="63"/>
                    <a:pt x="19" y="63"/>
                    <a:pt x="19" y="62"/>
                  </a:cubicBezTo>
                  <a:cubicBezTo>
                    <a:pt x="21" y="61"/>
                    <a:pt x="21" y="61"/>
                    <a:pt x="21" y="61"/>
                  </a:cubicBezTo>
                  <a:cubicBezTo>
                    <a:pt x="21" y="61"/>
                    <a:pt x="21" y="61"/>
                    <a:pt x="21" y="61"/>
                  </a:cubicBezTo>
                  <a:cubicBezTo>
                    <a:pt x="24" y="60"/>
                    <a:pt x="24" y="60"/>
                    <a:pt x="24" y="60"/>
                  </a:cubicBezTo>
                  <a:cubicBezTo>
                    <a:pt x="24" y="60"/>
                    <a:pt x="24" y="60"/>
                    <a:pt x="24" y="60"/>
                  </a:cubicBezTo>
                  <a:cubicBezTo>
                    <a:pt x="28" y="60"/>
                    <a:pt x="28" y="60"/>
                    <a:pt x="28" y="60"/>
                  </a:cubicBezTo>
                  <a:cubicBezTo>
                    <a:pt x="32" y="60"/>
                    <a:pt x="32" y="60"/>
                    <a:pt x="32" y="60"/>
                  </a:cubicBezTo>
                  <a:cubicBezTo>
                    <a:pt x="33" y="60"/>
                    <a:pt x="33" y="60"/>
                    <a:pt x="33" y="60"/>
                  </a:cubicBezTo>
                  <a:cubicBezTo>
                    <a:pt x="35" y="61"/>
                    <a:pt x="35" y="61"/>
                    <a:pt x="35" y="61"/>
                  </a:cubicBezTo>
                  <a:cubicBezTo>
                    <a:pt x="35" y="61"/>
                    <a:pt x="36" y="62"/>
                    <a:pt x="36" y="63"/>
                  </a:cubicBezTo>
                  <a:cubicBezTo>
                    <a:pt x="36" y="65"/>
                    <a:pt x="36" y="65"/>
                    <a:pt x="36" y="65"/>
                  </a:cubicBezTo>
                  <a:cubicBezTo>
                    <a:pt x="36" y="65"/>
                    <a:pt x="36" y="66"/>
                    <a:pt x="35" y="66"/>
                  </a:cubicBezTo>
                  <a:cubicBezTo>
                    <a:pt x="31" y="68"/>
                    <a:pt x="31" y="68"/>
                    <a:pt x="31" y="68"/>
                  </a:cubicBezTo>
                  <a:cubicBezTo>
                    <a:pt x="31" y="68"/>
                    <a:pt x="31" y="68"/>
                    <a:pt x="31" y="68"/>
                  </a:cubicBezTo>
                  <a:cubicBezTo>
                    <a:pt x="30" y="68"/>
                    <a:pt x="30" y="68"/>
                    <a:pt x="30" y="68"/>
                  </a:cubicBezTo>
                  <a:cubicBezTo>
                    <a:pt x="28" y="69"/>
                    <a:pt x="28" y="69"/>
                    <a:pt x="28" y="69"/>
                  </a:cubicBezTo>
                  <a:cubicBezTo>
                    <a:pt x="28" y="69"/>
                    <a:pt x="28" y="69"/>
                    <a:pt x="28" y="70"/>
                  </a:cubicBezTo>
                  <a:cubicBezTo>
                    <a:pt x="32" y="70"/>
                    <a:pt x="32" y="70"/>
                    <a:pt x="32" y="70"/>
                  </a:cubicBezTo>
                  <a:cubicBezTo>
                    <a:pt x="34" y="70"/>
                    <a:pt x="34" y="70"/>
                    <a:pt x="34" y="70"/>
                  </a:cubicBezTo>
                  <a:cubicBezTo>
                    <a:pt x="36" y="70"/>
                    <a:pt x="36" y="70"/>
                    <a:pt x="36" y="70"/>
                  </a:cubicBezTo>
                  <a:cubicBezTo>
                    <a:pt x="37" y="70"/>
                    <a:pt x="37" y="70"/>
                    <a:pt x="38" y="70"/>
                  </a:cubicBezTo>
                  <a:cubicBezTo>
                    <a:pt x="39" y="72"/>
                    <a:pt x="39" y="72"/>
                    <a:pt x="39" y="72"/>
                  </a:cubicBezTo>
                  <a:cubicBezTo>
                    <a:pt x="40" y="72"/>
                    <a:pt x="40" y="73"/>
                    <a:pt x="40" y="73"/>
                  </a:cubicBezTo>
                  <a:cubicBezTo>
                    <a:pt x="40" y="74"/>
                    <a:pt x="40" y="74"/>
                    <a:pt x="40" y="74"/>
                  </a:cubicBezTo>
                  <a:cubicBezTo>
                    <a:pt x="41" y="76"/>
                    <a:pt x="41" y="76"/>
                    <a:pt x="41" y="76"/>
                  </a:cubicBezTo>
                  <a:cubicBezTo>
                    <a:pt x="42" y="76"/>
                    <a:pt x="42" y="76"/>
                    <a:pt x="42" y="77"/>
                  </a:cubicBezTo>
                  <a:cubicBezTo>
                    <a:pt x="42" y="81"/>
                    <a:pt x="42" y="81"/>
                    <a:pt x="42" y="81"/>
                  </a:cubicBezTo>
                  <a:cubicBezTo>
                    <a:pt x="42" y="82"/>
                    <a:pt x="42" y="82"/>
                    <a:pt x="41" y="83"/>
                  </a:cubicBezTo>
                  <a:cubicBezTo>
                    <a:pt x="37" y="85"/>
                    <a:pt x="37" y="85"/>
                    <a:pt x="37" y="85"/>
                  </a:cubicBezTo>
                  <a:cubicBezTo>
                    <a:pt x="37" y="87"/>
                    <a:pt x="37" y="87"/>
                    <a:pt x="37" y="87"/>
                  </a:cubicBezTo>
                  <a:cubicBezTo>
                    <a:pt x="37" y="88"/>
                    <a:pt x="37" y="88"/>
                    <a:pt x="37" y="88"/>
                  </a:cubicBezTo>
                  <a:cubicBezTo>
                    <a:pt x="36" y="90"/>
                    <a:pt x="35" y="91"/>
                    <a:pt x="34" y="92"/>
                  </a:cubicBezTo>
                  <a:cubicBezTo>
                    <a:pt x="33" y="92"/>
                    <a:pt x="33" y="92"/>
                    <a:pt x="33" y="93"/>
                  </a:cubicBezTo>
                  <a:cubicBezTo>
                    <a:pt x="33" y="93"/>
                    <a:pt x="33" y="93"/>
                    <a:pt x="33" y="93"/>
                  </a:cubicBezTo>
                  <a:cubicBezTo>
                    <a:pt x="33" y="93"/>
                    <a:pt x="33" y="93"/>
                    <a:pt x="33" y="93"/>
                  </a:cubicBezTo>
                  <a:cubicBezTo>
                    <a:pt x="35" y="92"/>
                    <a:pt x="36" y="93"/>
                    <a:pt x="37" y="93"/>
                  </a:cubicBezTo>
                  <a:cubicBezTo>
                    <a:pt x="39" y="93"/>
                    <a:pt x="39" y="93"/>
                    <a:pt x="39" y="93"/>
                  </a:cubicBezTo>
                  <a:cubicBezTo>
                    <a:pt x="40" y="93"/>
                    <a:pt x="40" y="93"/>
                    <a:pt x="40" y="93"/>
                  </a:cubicBezTo>
                  <a:cubicBezTo>
                    <a:pt x="41" y="93"/>
                    <a:pt x="44" y="93"/>
                    <a:pt x="44" y="93"/>
                  </a:cubicBezTo>
                  <a:cubicBezTo>
                    <a:pt x="46" y="93"/>
                    <a:pt x="46" y="93"/>
                    <a:pt x="46" y="93"/>
                  </a:cubicBezTo>
                  <a:cubicBezTo>
                    <a:pt x="46" y="93"/>
                    <a:pt x="46" y="93"/>
                    <a:pt x="46" y="93"/>
                  </a:cubicBezTo>
                  <a:cubicBezTo>
                    <a:pt x="47" y="93"/>
                    <a:pt x="48" y="93"/>
                    <a:pt x="48" y="95"/>
                  </a:cubicBezTo>
                  <a:cubicBezTo>
                    <a:pt x="50" y="96"/>
                    <a:pt x="51" y="98"/>
                    <a:pt x="51" y="98"/>
                  </a:cubicBezTo>
                  <a:cubicBezTo>
                    <a:pt x="53" y="105"/>
                    <a:pt x="53" y="105"/>
                    <a:pt x="53" y="105"/>
                  </a:cubicBezTo>
                  <a:cubicBezTo>
                    <a:pt x="53" y="106"/>
                    <a:pt x="53" y="106"/>
                    <a:pt x="53" y="106"/>
                  </a:cubicBezTo>
                  <a:cubicBezTo>
                    <a:pt x="52" y="107"/>
                    <a:pt x="52" y="107"/>
                    <a:pt x="51" y="107"/>
                  </a:cubicBezTo>
                  <a:cubicBezTo>
                    <a:pt x="51" y="107"/>
                    <a:pt x="51" y="107"/>
                    <a:pt x="51" y="107"/>
                  </a:cubicBezTo>
                  <a:cubicBezTo>
                    <a:pt x="49" y="111"/>
                    <a:pt x="49" y="111"/>
                    <a:pt x="49" y="111"/>
                  </a:cubicBezTo>
                  <a:cubicBezTo>
                    <a:pt x="49" y="112"/>
                    <a:pt x="49" y="113"/>
                    <a:pt x="49" y="114"/>
                  </a:cubicBezTo>
                  <a:cubicBezTo>
                    <a:pt x="50" y="115"/>
                    <a:pt x="50" y="115"/>
                    <a:pt x="50" y="115"/>
                  </a:cubicBezTo>
                  <a:cubicBezTo>
                    <a:pt x="50" y="116"/>
                    <a:pt x="50" y="116"/>
                    <a:pt x="50" y="116"/>
                  </a:cubicBezTo>
                  <a:cubicBezTo>
                    <a:pt x="50" y="119"/>
                    <a:pt x="50" y="119"/>
                    <a:pt x="50" y="119"/>
                  </a:cubicBezTo>
                  <a:cubicBezTo>
                    <a:pt x="50" y="119"/>
                    <a:pt x="50" y="119"/>
                    <a:pt x="50" y="119"/>
                  </a:cubicBezTo>
                  <a:cubicBezTo>
                    <a:pt x="50" y="120"/>
                    <a:pt x="50" y="120"/>
                    <a:pt x="50" y="120"/>
                  </a:cubicBezTo>
                  <a:cubicBezTo>
                    <a:pt x="51" y="125"/>
                    <a:pt x="51" y="125"/>
                    <a:pt x="51" y="125"/>
                  </a:cubicBezTo>
                  <a:cubicBezTo>
                    <a:pt x="51" y="126"/>
                    <a:pt x="51" y="126"/>
                    <a:pt x="50" y="127"/>
                  </a:cubicBezTo>
                  <a:cubicBezTo>
                    <a:pt x="49" y="128"/>
                    <a:pt x="46" y="131"/>
                    <a:pt x="45" y="132"/>
                  </a:cubicBezTo>
                  <a:cubicBezTo>
                    <a:pt x="45" y="132"/>
                    <a:pt x="45" y="132"/>
                    <a:pt x="45" y="132"/>
                  </a:cubicBezTo>
                  <a:cubicBezTo>
                    <a:pt x="46" y="134"/>
                    <a:pt x="46" y="134"/>
                    <a:pt x="46" y="134"/>
                  </a:cubicBezTo>
                  <a:cubicBezTo>
                    <a:pt x="47" y="135"/>
                    <a:pt x="47" y="136"/>
                    <a:pt x="46" y="136"/>
                  </a:cubicBezTo>
                  <a:cubicBezTo>
                    <a:pt x="45" y="138"/>
                    <a:pt x="45" y="138"/>
                    <a:pt x="45" y="138"/>
                  </a:cubicBezTo>
                  <a:cubicBezTo>
                    <a:pt x="44" y="138"/>
                    <a:pt x="44" y="138"/>
                    <a:pt x="44" y="138"/>
                  </a:cubicBezTo>
                  <a:cubicBezTo>
                    <a:pt x="41" y="139"/>
                    <a:pt x="41" y="139"/>
                    <a:pt x="41" y="139"/>
                  </a:cubicBezTo>
                  <a:cubicBezTo>
                    <a:pt x="41" y="140"/>
                    <a:pt x="41" y="140"/>
                    <a:pt x="41" y="140"/>
                  </a:cubicBezTo>
                  <a:cubicBezTo>
                    <a:pt x="41" y="141"/>
                    <a:pt x="41" y="141"/>
                    <a:pt x="41" y="141"/>
                  </a:cubicBezTo>
                  <a:cubicBezTo>
                    <a:pt x="41" y="143"/>
                    <a:pt x="41" y="143"/>
                    <a:pt x="41" y="143"/>
                  </a:cubicBezTo>
                  <a:cubicBezTo>
                    <a:pt x="42" y="143"/>
                    <a:pt x="42" y="143"/>
                    <a:pt x="42" y="143"/>
                  </a:cubicBezTo>
                  <a:cubicBezTo>
                    <a:pt x="45" y="144"/>
                    <a:pt x="45" y="144"/>
                    <a:pt x="45" y="144"/>
                  </a:cubicBezTo>
                  <a:cubicBezTo>
                    <a:pt x="45" y="144"/>
                    <a:pt x="45" y="144"/>
                    <a:pt x="46" y="144"/>
                  </a:cubicBezTo>
                  <a:cubicBezTo>
                    <a:pt x="47" y="145"/>
                    <a:pt x="47" y="145"/>
                    <a:pt x="47" y="145"/>
                  </a:cubicBezTo>
                  <a:cubicBezTo>
                    <a:pt x="48" y="145"/>
                    <a:pt x="48" y="145"/>
                    <a:pt x="48" y="145"/>
                  </a:cubicBezTo>
                  <a:cubicBezTo>
                    <a:pt x="49" y="144"/>
                    <a:pt x="49" y="144"/>
                    <a:pt x="49" y="144"/>
                  </a:cubicBezTo>
                  <a:cubicBezTo>
                    <a:pt x="50" y="144"/>
                    <a:pt x="50" y="144"/>
                    <a:pt x="50" y="144"/>
                  </a:cubicBezTo>
                  <a:cubicBezTo>
                    <a:pt x="52" y="143"/>
                    <a:pt x="52" y="143"/>
                    <a:pt x="52" y="143"/>
                  </a:cubicBezTo>
                  <a:cubicBezTo>
                    <a:pt x="54" y="143"/>
                    <a:pt x="54" y="143"/>
                    <a:pt x="54" y="143"/>
                  </a:cubicBezTo>
                  <a:cubicBezTo>
                    <a:pt x="57" y="143"/>
                    <a:pt x="57" y="143"/>
                    <a:pt x="57" y="143"/>
                  </a:cubicBezTo>
                  <a:cubicBezTo>
                    <a:pt x="57" y="143"/>
                    <a:pt x="57" y="142"/>
                    <a:pt x="58" y="142"/>
                  </a:cubicBezTo>
                  <a:cubicBezTo>
                    <a:pt x="58" y="141"/>
                    <a:pt x="59" y="141"/>
                    <a:pt x="59" y="141"/>
                  </a:cubicBezTo>
                  <a:cubicBezTo>
                    <a:pt x="59" y="141"/>
                    <a:pt x="59" y="141"/>
                    <a:pt x="59" y="141"/>
                  </a:cubicBezTo>
                  <a:cubicBezTo>
                    <a:pt x="58" y="140"/>
                    <a:pt x="58" y="140"/>
                    <a:pt x="58" y="140"/>
                  </a:cubicBezTo>
                  <a:cubicBezTo>
                    <a:pt x="57" y="140"/>
                    <a:pt x="57" y="139"/>
                    <a:pt x="56" y="139"/>
                  </a:cubicBezTo>
                  <a:cubicBezTo>
                    <a:pt x="56" y="138"/>
                    <a:pt x="56" y="138"/>
                    <a:pt x="55" y="137"/>
                  </a:cubicBezTo>
                  <a:cubicBezTo>
                    <a:pt x="53" y="136"/>
                    <a:pt x="53" y="136"/>
                    <a:pt x="53" y="136"/>
                  </a:cubicBezTo>
                  <a:cubicBezTo>
                    <a:pt x="53" y="136"/>
                    <a:pt x="52" y="135"/>
                    <a:pt x="53" y="134"/>
                  </a:cubicBezTo>
                  <a:cubicBezTo>
                    <a:pt x="53" y="131"/>
                    <a:pt x="53" y="131"/>
                    <a:pt x="53" y="131"/>
                  </a:cubicBezTo>
                  <a:cubicBezTo>
                    <a:pt x="54" y="130"/>
                    <a:pt x="54" y="129"/>
                    <a:pt x="55" y="129"/>
                  </a:cubicBezTo>
                  <a:cubicBezTo>
                    <a:pt x="58" y="129"/>
                    <a:pt x="58" y="129"/>
                    <a:pt x="58" y="129"/>
                  </a:cubicBezTo>
                  <a:cubicBezTo>
                    <a:pt x="59" y="129"/>
                    <a:pt x="60" y="130"/>
                    <a:pt x="60" y="131"/>
                  </a:cubicBezTo>
                  <a:cubicBezTo>
                    <a:pt x="61" y="132"/>
                    <a:pt x="61" y="132"/>
                    <a:pt x="61" y="132"/>
                  </a:cubicBezTo>
                  <a:cubicBezTo>
                    <a:pt x="62" y="133"/>
                    <a:pt x="64" y="134"/>
                    <a:pt x="64" y="134"/>
                  </a:cubicBezTo>
                  <a:cubicBezTo>
                    <a:pt x="64" y="134"/>
                    <a:pt x="64" y="134"/>
                    <a:pt x="64" y="134"/>
                  </a:cubicBezTo>
                  <a:cubicBezTo>
                    <a:pt x="67" y="135"/>
                    <a:pt x="67" y="135"/>
                    <a:pt x="67" y="135"/>
                  </a:cubicBezTo>
                  <a:cubicBezTo>
                    <a:pt x="70" y="135"/>
                    <a:pt x="70" y="135"/>
                    <a:pt x="70" y="135"/>
                  </a:cubicBezTo>
                  <a:cubicBezTo>
                    <a:pt x="70" y="135"/>
                    <a:pt x="70" y="135"/>
                    <a:pt x="70" y="135"/>
                  </a:cubicBezTo>
                  <a:cubicBezTo>
                    <a:pt x="70" y="134"/>
                    <a:pt x="70" y="134"/>
                    <a:pt x="70" y="134"/>
                  </a:cubicBezTo>
                  <a:cubicBezTo>
                    <a:pt x="70" y="134"/>
                    <a:pt x="70" y="134"/>
                    <a:pt x="70" y="134"/>
                  </a:cubicBezTo>
                  <a:cubicBezTo>
                    <a:pt x="69" y="134"/>
                    <a:pt x="69" y="132"/>
                    <a:pt x="69" y="132"/>
                  </a:cubicBezTo>
                  <a:cubicBezTo>
                    <a:pt x="69" y="131"/>
                    <a:pt x="69" y="130"/>
                    <a:pt x="69" y="130"/>
                  </a:cubicBezTo>
                  <a:cubicBezTo>
                    <a:pt x="68" y="129"/>
                    <a:pt x="68" y="129"/>
                    <a:pt x="68" y="127"/>
                  </a:cubicBezTo>
                  <a:cubicBezTo>
                    <a:pt x="68" y="125"/>
                    <a:pt x="69" y="123"/>
                    <a:pt x="69" y="123"/>
                  </a:cubicBezTo>
                  <a:cubicBezTo>
                    <a:pt x="69" y="122"/>
                    <a:pt x="70" y="122"/>
                    <a:pt x="71" y="122"/>
                  </a:cubicBezTo>
                  <a:cubicBezTo>
                    <a:pt x="75" y="122"/>
                    <a:pt x="75" y="122"/>
                    <a:pt x="75" y="122"/>
                  </a:cubicBezTo>
                  <a:cubicBezTo>
                    <a:pt x="77" y="122"/>
                    <a:pt x="77" y="123"/>
                    <a:pt x="77" y="124"/>
                  </a:cubicBezTo>
                  <a:cubicBezTo>
                    <a:pt x="77" y="125"/>
                    <a:pt x="77" y="125"/>
                    <a:pt x="77" y="125"/>
                  </a:cubicBezTo>
                  <a:cubicBezTo>
                    <a:pt x="78" y="126"/>
                    <a:pt x="78" y="126"/>
                    <a:pt x="78" y="126"/>
                  </a:cubicBezTo>
                  <a:cubicBezTo>
                    <a:pt x="79" y="126"/>
                    <a:pt x="79" y="126"/>
                    <a:pt x="79" y="126"/>
                  </a:cubicBezTo>
                  <a:cubicBezTo>
                    <a:pt x="79" y="126"/>
                    <a:pt x="79" y="126"/>
                    <a:pt x="80" y="125"/>
                  </a:cubicBezTo>
                  <a:cubicBezTo>
                    <a:pt x="81" y="124"/>
                    <a:pt x="81" y="124"/>
                    <a:pt x="81" y="124"/>
                  </a:cubicBezTo>
                  <a:cubicBezTo>
                    <a:pt x="81" y="124"/>
                    <a:pt x="81" y="124"/>
                    <a:pt x="82" y="124"/>
                  </a:cubicBezTo>
                  <a:cubicBezTo>
                    <a:pt x="83" y="124"/>
                    <a:pt x="86" y="124"/>
                    <a:pt x="87" y="126"/>
                  </a:cubicBezTo>
                  <a:cubicBezTo>
                    <a:pt x="88" y="128"/>
                    <a:pt x="88" y="129"/>
                    <a:pt x="88" y="130"/>
                  </a:cubicBezTo>
                  <a:cubicBezTo>
                    <a:pt x="88" y="132"/>
                    <a:pt x="88" y="132"/>
                    <a:pt x="88" y="132"/>
                  </a:cubicBezTo>
                  <a:cubicBezTo>
                    <a:pt x="89" y="134"/>
                    <a:pt x="89" y="134"/>
                    <a:pt x="89" y="134"/>
                  </a:cubicBezTo>
                  <a:cubicBezTo>
                    <a:pt x="90" y="134"/>
                    <a:pt x="90" y="134"/>
                    <a:pt x="90" y="134"/>
                  </a:cubicBezTo>
                  <a:cubicBezTo>
                    <a:pt x="90" y="134"/>
                    <a:pt x="90" y="134"/>
                    <a:pt x="90" y="134"/>
                  </a:cubicBezTo>
                  <a:cubicBezTo>
                    <a:pt x="89" y="132"/>
                    <a:pt x="89" y="131"/>
                    <a:pt x="89" y="130"/>
                  </a:cubicBezTo>
                  <a:cubicBezTo>
                    <a:pt x="90" y="130"/>
                    <a:pt x="90" y="130"/>
                    <a:pt x="90" y="130"/>
                  </a:cubicBezTo>
                  <a:cubicBezTo>
                    <a:pt x="90" y="129"/>
                    <a:pt x="90" y="127"/>
                    <a:pt x="90" y="127"/>
                  </a:cubicBezTo>
                  <a:cubicBezTo>
                    <a:pt x="90" y="127"/>
                    <a:pt x="90" y="126"/>
                    <a:pt x="91" y="126"/>
                  </a:cubicBezTo>
                  <a:cubicBezTo>
                    <a:pt x="92" y="126"/>
                    <a:pt x="92" y="126"/>
                    <a:pt x="92" y="126"/>
                  </a:cubicBezTo>
                  <a:cubicBezTo>
                    <a:pt x="92" y="125"/>
                    <a:pt x="92" y="125"/>
                    <a:pt x="92" y="125"/>
                  </a:cubicBezTo>
                  <a:cubicBezTo>
                    <a:pt x="91" y="124"/>
                    <a:pt x="92" y="123"/>
                    <a:pt x="93" y="123"/>
                  </a:cubicBezTo>
                  <a:cubicBezTo>
                    <a:pt x="94" y="122"/>
                    <a:pt x="94" y="122"/>
                    <a:pt x="94" y="122"/>
                  </a:cubicBezTo>
                  <a:cubicBezTo>
                    <a:pt x="95" y="121"/>
                    <a:pt x="96" y="122"/>
                    <a:pt x="96" y="123"/>
                  </a:cubicBezTo>
                  <a:cubicBezTo>
                    <a:pt x="99" y="125"/>
                    <a:pt x="99" y="125"/>
                    <a:pt x="99" y="125"/>
                  </a:cubicBezTo>
                  <a:cubicBezTo>
                    <a:pt x="100" y="125"/>
                    <a:pt x="100" y="125"/>
                    <a:pt x="100" y="125"/>
                  </a:cubicBezTo>
                  <a:cubicBezTo>
                    <a:pt x="101" y="125"/>
                    <a:pt x="101" y="125"/>
                    <a:pt x="101" y="125"/>
                  </a:cubicBezTo>
                  <a:cubicBezTo>
                    <a:pt x="101" y="126"/>
                    <a:pt x="101" y="126"/>
                    <a:pt x="101" y="126"/>
                  </a:cubicBezTo>
                  <a:cubicBezTo>
                    <a:pt x="101" y="125"/>
                    <a:pt x="101" y="125"/>
                    <a:pt x="101" y="125"/>
                  </a:cubicBezTo>
                  <a:cubicBezTo>
                    <a:pt x="100" y="123"/>
                    <a:pt x="100" y="123"/>
                    <a:pt x="100" y="123"/>
                  </a:cubicBezTo>
                  <a:cubicBezTo>
                    <a:pt x="99" y="122"/>
                    <a:pt x="99" y="122"/>
                    <a:pt x="99" y="122"/>
                  </a:cubicBezTo>
                  <a:cubicBezTo>
                    <a:pt x="99" y="120"/>
                    <a:pt x="99" y="120"/>
                    <a:pt x="99" y="120"/>
                  </a:cubicBezTo>
                  <a:cubicBezTo>
                    <a:pt x="99" y="119"/>
                    <a:pt x="99" y="119"/>
                    <a:pt x="99" y="119"/>
                  </a:cubicBezTo>
                  <a:cubicBezTo>
                    <a:pt x="100" y="117"/>
                    <a:pt x="100" y="117"/>
                    <a:pt x="100" y="117"/>
                  </a:cubicBezTo>
                  <a:cubicBezTo>
                    <a:pt x="100" y="116"/>
                    <a:pt x="101" y="115"/>
                    <a:pt x="102" y="115"/>
                  </a:cubicBezTo>
                  <a:cubicBezTo>
                    <a:pt x="104" y="115"/>
                    <a:pt x="104" y="115"/>
                    <a:pt x="104" y="115"/>
                  </a:cubicBezTo>
                  <a:cubicBezTo>
                    <a:pt x="104" y="116"/>
                    <a:pt x="104" y="116"/>
                    <a:pt x="104" y="116"/>
                  </a:cubicBezTo>
                  <a:cubicBezTo>
                    <a:pt x="107" y="117"/>
                    <a:pt x="107" y="117"/>
                    <a:pt x="107" y="117"/>
                  </a:cubicBezTo>
                  <a:cubicBezTo>
                    <a:pt x="108" y="117"/>
                    <a:pt x="108" y="117"/>
                    <a:pt x="108" y="117"/>
                  </a:cubicBezTo>
                  <a:cubicBezTo>
                    <a:pt x="111" y="117"/>
                    <a:pt x="111" y="117"/>
                    <a:pt x="111" y="117"/>
                  </a:cubicBezTo>
                  <a:cubicBezTo>
                    <a:pt x="112" y="117"/>
                    <a:pt x="112" y="117"/>
                    <a:pt x="112" y="117"/>
                  </a:cubicBezTo>
                  <a:cubicBezTo>
                    <a:pt x="113" y="117"/>
                    <a:pt x="115" y="118"/>
                    <a:pt x="116" y="118"/>
                  </a:cubicBezTo>
                  <a:cubicBezTo>
                    <a:pt x="116" y="118"/>
                    <a:pt x="116" y="118"/>
                    <a:pt x="117" y="118"/>
                  </a:cubicBezTo>
                  <a:cubicBezTo>
                    <a:pt x="118" y="119"/>
                    <a:pt x="118" y="119"/>
                    <a:pt x="118" y="119"/>
                  </a:cubicBezTo>
                  <a:cubicBezTo>
                    <a:pt x="122" y="120"/>
                    <a:pt x="122" y="120"/>
                    <a:pt x="122" y="120"/>
                  </a:cubicBezTo>
                  <a:cubicBezTo>
                    <a:pt x="123" y="121"/>
                    <a:pt x="123" y="121"/>
                    <a:pt x="123" y="121"/>
                  </a:cubicBezTo>
                  <a:cubicBezTo>
                    <a:pt x="123" y="122"/>
                    <a:pt x="123" y="122"/>
                    <a:pt x="123" y="123"/>
                  </a:cubicBezTo>
                  <a:cubicBezTo>
                    <a:pt x="122" y="125"/>
                    <a:pt x="122" y="125"/>
                    <a:pt x="122" y="125"/>
                  </a:cubicBezTo>
                  <a:cubicBezTo>
                    <a:pt x="123" y="127"/>
                    <a:pt x="123" y="127"/>
                    <a:pt x="123" y="127"/>
                  </a:cubicBezTo>
                  <a:cubicBezTo>
                    <a:pt x="123" y="128"/>
                    <a:pt x="123" y="128"/>
                    <a:pt x="123" y="128"/>
                  </a:cubicBezTo>
                  <a:cubicBezTo>
                    <a:pt x="123" y="129"/>
                    <a:pt x="123" y="129"/>
                    <a:pt x="123" y="129"/>
                  </a:cubicBezTo>
                  <a:cubicBezTo>
                    <a:pt x="127" y="130"/>
                    <a:pt x="127" y="130"/>
                    <a:pt x="127" y="130"/>
                  </a:cubicBezTo>
                  <a:cubicBezTo>
                    <a:pt x="127" y="130"/>
                    <a:pt x="127" y="130"/>
                    <a:pt x="128" y="130"/>
                  </a:cubicBezTo>
                  <a:cubicBezTo>
                    <a:pt x="129" y="131"/>
                    <a:pt x="129" y="131"/>
                    <a:pt x="129" y="131"/>
                  </a:cubicBezTo>
                  <a:cubicBezTo>
                    <a:pt x="131" y="132"/>
                    <a:pt x="131" y="132"/>
                    <a:pt x="131" y="132"/>
                  </a:cubicBezTo>
                  <a:cubicBezTo>
                    <a:pt x="133" y="133"/>
                    <a:pt x="133" y="133"/>
                    <a:pt x="133" y="133"/>
                  </a:cubicBezTo>
                  <a:cubicBezTo>
                    <a:pt x="133" y="134"/>
                    <a:pt x="133" y="134"/>
                    <a:pt x="133" y="134"/>
                  </a:cubicBezTo>
                  <a:cubicBezTo>
                    <a:pt x="134" y="134"/>
                    <a:pt x="135" y="135"/>
                    <a:pt x="135" y="135"/>
                  </a:cubicBezTo>
                  <a:cubicBezTo>
                    <a:pt x="136" y="135"/>
                    <a:pt x="136" y="135"/>
                    <a:pt x="136" y="135"/>
                  </a:cubicBezTo>
                  <a:cubicBezTo>
                    <a:pt x="136" y="134"/>
                    <a:pt x="136" y="134"/>
                    <a:pt x="136" y="134"/>
                  </a:cubicBezTo>
                  <a:cubicBezTo>
                    <a:pt x="137" y="134"/>
                    <a:pt x="137" y="134"/>
                    <a:pt x="137" y="134"/>
                  </a:cubicBezTo>
                  <a:cubicBezTo>
                    <a:pt x="137" y="133"/>
                    <a:pt x="137" y="133"/>
                    <a:pt x="137" y="133"/>
                  </a:cubicBezTo>
                  <a:cubicBezTo>
                    <a:pt x="137" y="132"/>
                    <a:pt x="137" y="131"/>
                    <a:pt x="137" y="131"/>
                  </a:cubicBezTo>
                  <a:cubicBezTo>
                    <a:pt x="137" y="131"/>
                    <a:pt x="137" y="131"/>
                    <a:pt x="137" y="131"/>
                  </a:cubicBezTo>
                  <a:cubicBezTo>
                    <a:pt x="137" y="129"/>
                    <a:pt x="137" y="129"/>
                    <a:pt x="137" y="129"/>
                  </a:cubicBezTo>
                  <a:cubicBezTo>
                    <a:pt x="136" y="129"/>
                    <a:pt x="136" y="129"/>
                    <a:pt x="136" y="129"/>
                  </a:cubicBezTo>
                  <a:cubicBezTo>
                    <a:pt x="134" y="127"/>
                    <a:pt x="134" y="127"/>
                    <a:pt x="134" y="127"/>
                  </a:cubicBezTo>
                  <a:cubicBezTo>
                    <a:pt x="134" y="127"/>
                    <a:pt x="134" y="127"/>
                    <a:pt x="133" y="127"/>
                  </a:cubicBezTo>
                  <a:cubicBezTo>
                    <a:pt x="133" y="127"/>
                    <a:pt x="133" y="127"/>
                    <a:pt x="133" y="127"/>
                  </a:cubicBezTo>
                  <a:cubicBezTo>
                    <a:pt x="131" y="128"/>
                    <a:pt x="130" y="126"/>
                    <a:pt x="128" y="125"/>
                  </a:cubicBezTo>
                  <a:cubicBezTo>
                    <a:pt x="127" y="124"/>
                    <a:pt x="126" y="123"/>
                    <a:pt x="126" y="123"/>
                  </a:cubicBezTo>
                  <a:cubicBezTo>
                    <a:pt x="126" y="123"/>
                    <a:pt x="126" y="123"/>
                    <a:pt x="126" y="123"/>
                  </a:cubicBezTo>
                  <a:cubicBezTo>
                    <a:pt x="124" y="122"/>
                    <a:pt x="124" y="121"/>
                    <a:pt x="123" y="120"/>
                  </a:cubicBezTo>
                  <a:cubicBezTo>
                    <a:pt x="123" y="119"/>
                    <a:pt x="123" y="119"/>
                    <a:pt x="123" y="119"/>
                  </a:cubicBezTo>
                  <a:cubicBezTo>
                    <a:pt x="121" y="118"/>
                    <a:pt x="120" y="118"/>
                    <a:pt x="120" y="118"/>
                  </a:cubicBezTo>
                  <a:cubicBezTo>
                    <a:pt x="119" y="118"/>
                    <a:pt x="119" y="117"/>
                    <a:pt x="119" y="117"/>
                  </a:cubicBezTo>
                  <a:cubicBezTo>
                    <a:pt x="119" y="116"/>
                    <a:pt x="119" y="115"/>
                    <a:pt x="119" y="115"/>
                  </a:cubicBezTo>
                  <a:cubicBezTo>
                    <a:pt x="121" y="112"/>
                    <a:pt x="121" y="112"/>
                    <a:pt x="121" y="112"/>
                  </a:cubicBezTo>
                  <a:cubicBezTo>
                    <a:pt x="122" y="112"/>
                    <a:pt x="122" y="112"/>
                    <a:pt x="122" y="112"/>
                  </a:cubicBezTo>
                  <a:cubicBezTo>
                    <a:pt x="122" y="111"/>
                    <a:pt x="122" y="111"/>
                    <a:pt x="122" y="111"/>
                  </a:cubicBezTo>
                  <a:cubicBezTo>
                    <a:pt x="122" y="110"/>
                    <a:pt x="123" y="109"/>
                    <a:pt x="124" y="109"/>
                  </a:cubicBezTo>
                  <a:cubicBezTo>
                    <a:pt x="124" y="109"/>
                    <a:pt x="124" y="109"/>
                    <a:pt x="124" y="109"/>
                  </a:cubicBezTo>
                  <a:cubicBezTo>
                    <a:pt x="124" y="108"/>
                    <a:pt x="124" y="107"/>
                    <a:pt x="124" y="107"/>
                  </a:cubicBezTo>
                  <a:cubicBezTo>
                    <a:pt x="125" y="106"/>
                    <a:pt x="125" y="105"/>
                    <a:pt x="126" y="105"/>
                  </a:cubicBezTo>
                  <a:cubicBezTo>
                    <a:pt x="128" y="105"/>
                    <a:pt x="128" y="105"/>
                    <a:pt x="128" y="105"/>
                  </a:cubicBezTo>
                  <a:cubicBezTo>
                    <a:pt x="129" y="105"/>
                    <a:pt x="130" y="106"/>
                    <a:pt x="130" y="107"/>
                  </a:cubicBezTo>
                  <a:cubicBezTo>
                    <a:pt x="130" y="109"/>
                    <a:pt x="130" y="109"/>
                    <a:pt x="130" y="109"/>
                  </a:cubicBezTo>
                  <a:cubicBezTo>
                    <a:pt x="131" y="110"/>
                    <a:pt x="131" y="110"/>
                    <a:pt x="131" y="110"/>
                  </a:cubicBezTo>
                  <a:cubicBezTo>
                    <a:pt x="133" y="109"/>
                    <a:pt x="133" y="109"/>
                    <a:pt x="133" y="109"/>
                  </a:cubicBezTo>
                  <a:cubicBezTo>
                    <a:pt x="133" y="109"/>
                    <a:pt x="133" y="108"/>
                    <a:pt x="132" y="108"/>
                  </a:cubicBezTo>
                  <a:cubicBezTo>
                    <a:pt x="132" y="107"/>
                    <a:pt x="132" y="107"/>
                    <a:pt x="132" y="107"/>
                  </a:cubicBezTo>
                  <a:close/>
                </a:path>
              </a:pathLst>
            </a:custGeom>
            <a:solidFill>
              <a:srgbClr val="D8D8D8"/>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67" name="Freeform 27"/>
            <p:cNvSpPr>
              <a:spLocks/>
            </p:cNvSpPr>
            <p:nvPr/>
          </p:nvSpPr>
          <p:spPr bwMode="auto">
            <a:xfrm>
              <a:off x="6649020" y="3725887"/>
              <a:ext cx="158750" cy="204788"/>
            </a:xfrm>
            <a:custGeom>
              <a:avLst/>
              <a:gdLst>
                <a:gd name="T0" fmla="*/ 86 w 100"/>
                <a:gd name="T1" fmla="*/ 20 h 129"/>
                <a:gd name="T2" fmla="*/ 86 w 100"/>
                <a:gd name="T3" fmla="*/ 15 h 129"/>
                <a:gd name="T4" fmla="*/ 90 w 100"/>
                <a:gd name="T5" fmla="*/ 3 h 129"/>
                <a:gd name="T6" fmla="*/ 89 w 100"/>
                <a:gd name="T7" fmla="*/ 0 h 129"/>
                <a:gd name="T8" fmla="*/ 86 w 100"/>
                <a:gd name="T9" fmla="*/ 0 h 129"/>
                <a:gd name="T10" fmla="*/ 65 w 100"/>
                <a:gd name="T11" fmla="*/ 10 h 129"/>
                <a:gd name="T12" fmla="*/ 64 w 100"/>
                <a:gd name="T13" fmla="*/ 11 h 129"/>
                <a:gd name="T14" fmla="*/ 52 w 100"/>
                <a:gd name="T15" fmla="*/ 18 h 129"/>
                <a:gd name="T16" fmla="*/ 48 w 100"/>
                <a:gd name="T17" fmla="*/ 27 h 129"/>
                <a:gd name="T18" fmla="*/ 45 w 100"/>
                <a:gd name="T19" fmla="*/ 35 h 129"/>
                <a:gd name="T20" fmla="*/ 44 w 100"/>
                <a:gd name="T21" fmla="*/ 42 h 129"/>
                <a:gd name="T22" fmla="*/ 41 w 100"/>
                <a:gd name="T23" fmla="*/ 48 h 129"/>
                <a:gd name="T24" fmla="*/ 38 w 100"/>
                <a:gd name="T25" fmla="*/ 53 h 129"/>
                <a:gd name="T26" fmla="*/ 35 w 100"/>
                <a:gd name="T27" fmla="*/ 58 h 129"/>
                <a:gd name="T28" fmla="*/ 34 w 100"/>
                <a:gd name="T29" fmla="*/ 60 h 129"/>
                <a:gd name="T30" fmla="*/ 30 w 100"/>
                <a:gd name="T31" fmla="*/ 65 h 129"/>
                <a:gd name="T32" fmla="*/ 14 w 100"/>
                <a:gd name="T33" fmla="*/ 84 h 129"/>
                <a:gd name="T34" fmla="*/ 0 w 100"/>
                <a:gd name="T35" fmla="*/ 125 h 129"/>
                <a:gd name="T36" fmla="*/ 0 w 100"/>
                <a:gd name="T37" fmla="*/ 125 h 129"/>
                <a:gd name="T38" fmla="*/ 0 w 100"/>
                <a:gd name="T39" fmla="*/ 128 h 129"/>
                <a:gd name="T40" fmla="*/ 2 w 100"/>
                <a:gd name="T41" fmla="*/ 128 h 129"/>
                <a:gd name="T42" fmla="*/ 2 w 100"/>
                <a:gd name="T43" fmla="*/ 129 h 129"/>
                <a:gd name="T44" fmla="*/ 27 w 100"/>
                <a:gd name="T45" fmla="*/ 126 h 129"/>
                <a:gd name="T46" fmla="*/ 33 w 100"/>
                <a:gd name="T47" fmla="*/ 124 h 129"/>
                <a:gd name="T48" fmla="*/ 40 w 100"/>
                <a:gd name="T49" fmla="*/ 119 h 129"/>
                <a:gd name="T50" fmla="*/ 51 w 100"/>
                <a:gd name="T51" fmla="*/ 112 h 129"/>
                <a:gd name="T52" fmla="*/ 62 w 100"/>
                <a:gd name="T53" fmla="*/ 103 h 129"/>
                <a:gd name="T54" fmla="*/ 66 w 100"/>
                <a:gd name="T55" fmla="*/ 98 h 129"/>
                <a:gd name="T56" fmla="*/ 82 w 100"/>
                <a:gd name="T57" fmla="*/ 81 h 129"/>
                <a:gd name="T58" fmla="*/ 83 w 100"/>
                <a:gd name="T59" fmla="*/ 79 h 129"/>
                <a:gd name="T60" fmla="*/ 97 w 100"/>
                <a:gd name="T61" fmla="*/ 49 h 129"/>
                <a:gd name="T62" fmla="*/ 100 w 100"/>
                <a:gd name="T63" fmla="*/ 42 h 129"/>
                <a:gd name="T64" fmla="*/ 99 w 100"/>
                <a:gd name="T65" fmla="*/ 41 h 129"/>
                <a:gd name="T66" fmla="*/ 99 w 100"/>
                <a:gd name="T67" fmla="*/ 41 h 129"/>
                <a:gd name="T68" fmla="*/ 97 w 100"/>
                <a:gd name="T69" fmla="*/ 39 h 129"/>
                <a:gd name="T70" fmla="*/ 93 w 100"/>
                <a:gd name="T71" fmla="*/ 39 h 129"/>
                <a:gd name="T72" fmla="*/ 89 w 100"/>
                <a:gd name="T73" fmla="*/ 35 h 129"/>
                <a:gd name="T74" fmla="*/ 86 w 100"/>
                <a:gd name="T75" fmla="*/ 31 h 129"/>
                <a:gd name="T76" fmla="*/ 85 w 100"/>
                <a:gd name="T77" fmla="*/ 24 h 129"/>
                <a:gd name="T78" fmla="*/ 85 w 100"/>
                <a:gd name="T79" fmla="*/ 22 h 129"/>
                <a:gd name="T80" fmla="*/ 86 w 100"/>
                <a:gd name="T81" fmla="*/ 20 h 129"/>
                <a:gd name="T82" fmla="*/ 86 w 100"/>
                <a:gd name="T83" fmla="*/ 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 h="129">
                  <a:moveTo>
                    <a:pt x="86" y="20"/>
                  </a:moveTo>
                  <a:lnTo>
                    <a:pt x="86" y="15"/>
                  </a:lnTo>
                  <a:lnTo>
                    <a:pt x="90" y="3"/>
                  </a:lnTo>
                  <a:lnTo>
                    <a:pt x="89" y="0"/>
                  </a:lnTo>
                  <a:lnTo>
                    <a:pt x="86" y="0"/>
                  </a:lnTo>
                  <a:lnTo>
                    <a:pt x="65" y="10"/>
                  </a:lnTo>
                  <a:lnTo>
                    <a:pt x="64" y="11"/>
                  </a:lnTo>
                  <a:lnTo>
                    <a:pt x="52" y="18"/>
                  </a:lnTo>
                  <a:lnTo>
                    <a:pt x="48" y="27"/>
                  </a:lnTo>
                  <a:lnTo>
                    <a:pt x="45" y="35"/>
                  </a:lnTo>
                  <a:lnTo>
                    <a:pt x="44" y="42"/>
                  </a:lnTo>
                  <a:lnTo>
                    <a:pt x="41" y="48"/>
                  </a:lnTo>
                  <a:lnTo>
                    <a:pt x="38" y="53"/>
                  </a:lnTo>
                  <a:lnTo>
                    <a:pt x="35" y="58"/>
                  </a:lnTo>
                  <a:lnTo>
                    <a:pt x="34" y="60"/>
                  </a:lnTo>
                  <a:lnTo>
                    <a:pt x="30" y="65"/>
                  </a:lnTo>
                  <a:lnTo>
                    <a:pt x="14" y="84"/>
                  </a:lnTo>
                  <a:lnTo>
                    <a:pt x="0" y="125"/>
                  </a:lnTo>
                  <a:lnTo>
                    <a:pt x="0" y="125"/>
                  </a:lnTo>
                  <a:lnTo>
                    <a:pt x="0" y="128"/>
                  </a:lnTo>
                  <a:lnTo>
                    <a:pt x="2" y="128"/>
                  </a:lnTo>
                  <a:lnTo>
                    <a:pt x="2" y="129"/>
                  </a:lnTo>
                  <a:lnTo>
                    <a:pt x="27" y="126"/>
                  </a:lnTo>
                  <a:lnTo>
                    <a:pt x="33" y="124"/>
                  </a:lnTo>
                  <a:lnTo>
                    <a:pt x="40" y="119"/>
                  </a:lnTo>
                  <a:lnTo>
                    <a:pt x="51" y="112"/>
                  </a:lnTo>
                  <a:lnTo>
                    <a:pt x="62" y="103"/>
                  </a:lnTo>
                  <a:lnTo>
                    <a:pt x="66" y="98"/>
                  </a:lnTo>
                  <a:lnTo>
                    <a:pt x="82" y="81"/>
                  </a:lnTo>
                  <a:lnTo>
                    <a:pt x="83" y="79"/>
                  </a:lnTo>
                  <a:lnTo>
                    <a:pt x="97" y="49"/>
                  </a:lnTo>
                  <a:lnTo>
                    <a:pt x="100" y="42"/>
                  </a:lnTo>
                  <a:lnTo>
                    <a:pt x="99" y="41"/>
                  </a:lnTo>
                  <a:lnTo>
                    <a:pt x="99" y="41"/>
                  </a:lnTo>
                  <a:lnTo>
                    <a:pt x="97" y="39"/>
                  </a:lnTo>
                  <a:lnTo>
                    <a:pt x="93" y="39"/>
                  </a:lnTo>
                  <a:lnTo>
                    <a:pt x="89" y="35"/>
                  </a:lnTo>
                  <a:lnTo>
                    <a:pt x="86" y="31"/>
                  </a:lnTo>
                  <a:lnTo>
                    <a:pt x="85" y="24"/>
                  </a:lnTo>
                  <a:lnTo>
                    <a:pt x="85" y="22"/>
                  </a:lnTo>
                  <a:lnTo>
                    <a:pt x="86" y="20"/>
                  </a:lnTo>
                  <a:lnTo>
                    <a:pt x="86" y="20"/>
                  </a:lnTo>
                  <a:close/>
                </a:path>
              </a:pathLst>
            </a:custGeom>
            <a:solidFill>
              <a:srgbClr val="000000"/>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68" name="Freeform 28"/>
            <p:cNvSpPr>
              <a:spLocks noEditPoints="1"/>
            </p:cNvSpPr>
            <p:nvPr/>
          </p:nvSpPr>
          <p:spPr bwMode="auto">
            <a:xfrm>
              <a:off x="6682358" y="4283099"/>
              <a:ext cx="220663" cy="169863"/>
            </a:xfrm>
            <a:custGeom>
              <a:avLst/>
              <a:gdLst>
                <a:gd name="T0" fmla="*/ 138 w 139"/>
                <a:gd name="T1" fmla="*/ 42 h 107"/>
                <a:gd name="T2" fmla="*/ 124 w 139"/>
                <a:gd name="T3" fmla="*/ 40 h 107"/>
                <a:gd name="T4" fmla="*/ 121 w 139"/>
                <a:gd name="T5" fmla="*/ 40 h 107"/>
                <a:gd name="T6" fmla="*/ 118 w 139"/>
                <a:gd name="T7" fmla="*/ 42 h 107"/>
                <a:gd name="T8" fmla="*/ 117 w 139"/>
                <a:gd name="T9" fmla="*/ 44 h 107"/>
                <a:gd name="T10" fmla="*/ 117 w 139"/>
                <a:gd name="T11" fmla="*/ 45 h 107"/>
                <a:gd name="T12" fmla="*/ 109 w 139"/>
                <a:gd name="T13" fmla="*/ 48 h 107"/>
                <a:gd name="T14" fmla="*/ 107 w 139"/>
                <a:gd name="T15" fmla="*/ 48 h 107"/>
                <a:gd name="T16" fmla="*/ 104 w 139"/>
                <a:gd name="T17" fmla="*/ 47 h 107"/>
                <a:gd name="T18" fmla="*/ 103 w 139"/>
                <a:gd name="T19" fmla="*/ 47 h 107"/>
                <a:gd name="T20" fmla="*/ 97 w 139"/>
                <a:gd name="T21" fmla="*/ 31 h 107"/>
                <a:gd name="T22" fmla="*/ 89 w 139"/>
                <a:gd name="T23" fmla="*/ 10 h 107"/>
                <a:gd name="T24" fmla="*/ 87 w 139"/>
                <a:gd name="T25" fmla="*/ 7 h 107"/>
                <a:gd name="T26" fmla="*/ 85 w 139"/>
                <a:gd name="T27" fmla="*/ 6 h 107"/>
                <a:gd name="T28" fmla="*/ 80 w 139"/>
                <a:gd name="T29" fmla="*/ 6 h 107"/>
                <a:gd name="T30" fmla="*/ 61 w 139"/>
                <a:gd name="T31" fmla="*/ 0 h 107"/>
                <a:gd name="T32" fmla="*/ 59 w 139"/>
                <a:gd name="T33" fmla="*/ 0 h 107"/>
                <a:gd name="T34" fmla="*/ 59 w 139"/>
                <a:gd name="T35" fmla="*/ 0 h 107"/>
                <a:gd name="T36" fmla="*/ 58 w 139"/>
                <a:gd name="T37" fmla="*/ 0 h 107"/>
                <a:gd name="T38" fmla="*/ 47 w 139"/>
                <a:gd name="T39" fmla="*/ 3 h 107"/>
                <a:gd name="T40" fmla="*/ 28 w 139"/>
                <a:gd name="T41" fmla="*/ 12 h 107"/>
                <a:gd name="T42" fmla="*/ 27 w 139"/>
                <a:gd name="T43" fmla="*/ 13 h 107"/>
                <a:gd name="T44" fmla="*/ 27 w 139"/>
                <a:gd name="T45" fmla="*/ 14 h 107"/>
                <a:gd name="T46" fmla="*/ 27 w 139"/>
                <a:gd name="T47" fmla="*/ 55 h 107"/>
                <a:gd name="T48" fmla="*/ 43 w 139"/>
                <a:gd name="T49" fmla="*/ 85 h 107"/>
                <a:gd name="T50" fmla="*/ 61 w 139"/>
                <a:gd name="T51" fmla="*/ 100 h 107"/>
                <a:gd name="T52" fmla="*/ 73 w 139"/>
                <a:gd name="T53" fmla="*/ 107 h 107"/>
                <a:gd name="T54" fmla="*/ 76 w 139"/>
                <a:gd name="T55" fmla="*/ 107 h 107"/>
                <a:gd name="T56" fmla="*/ 76 w 139"/>
                <a:gd name="T57" fmla="*/ 107 h 107"/>
                <a:gd name="T58" fmla="*/ 89 w 139"/>
                <a:gd name="T59" fmla="*/ 96 h 107"/>
                <a:gd name="T60" fmla="*/ 96 w 139"/>
                <a:gd name="T61" fmla="*/ 89 h 107"/>
                <a:gd name="T62" fmla="*/ 102 w 139"/>
                <a:gd name="T63" fmla="*/ 82 h 107"/>
                <a:gd name="T64" fmla="*/ 102 w 139"/>
                <a:gd name="T65" fmla="*/ 80 h 107"/>
                <a:gd name="T66" fmla="*/ 103 w 139"/>
                <a:gd name="T67" fmla="*/ 76 h 107"/>
                <a:gd name="T68" fmla="*/ 106 w 139"/>
                <a:gd name="T69" fmla="*/ 75 h 107"/>
                <a:gd name="T70" fmla="*/ 110 w 139"/>
                <a:gd name="T71" fmla="*/ 72 h 107"/>
                <a:gd name="T72" fmla="*/ 125 w 139"/>
                <a:gd name="T73" fmla="*/ 62 h 107"/>
                <a:gd name="T74" fmla="*/ 130 w 139"/>
                <a:gd name="T75" fmla="*/ 59 h 107"/>
                <a:gd name="T76" fmla="*/ 138 w 139"/>
                <a:gd name="T77" fmla="*/ 49 h 107"/>
                <a:gd name="T78" fmla="*/ 139 w 139"/>
                <a:gd name="T79" fmla="*/ 42 h 107"/>
                <a:gd name="T80" fmla="*/ 138 w 139"/>
                <a:gd name="T81" fmla="*/ 42 h 107"/>
                <a:gd name="T82" fmla="*/ 138 w 139"/>
                <a:gd name="T83" fmla="*/ 42 h 107"/>
                <a:gd name="T84" fmla="*/ 14 w 139"/>
                <a:gd name="T85" fmla="*/ 38 h 107"/>
                <a:gd name="T86" fmla="*/ 14 w 139"/>
                <a:gd name="T87" fmla="*/ 37 h 107"/>
                <a:gd name="T88" fmla="*/ 13 w 139"/>
                <a:gd name="T89" fmla="*/ 37 h 107"/>
                <a:gd name="T90" fmla="*/ 6 w 139"/>
                <a:gd name="T91" fmla="*/ 38 h 107"/>
                <a:gd name="T92" fmla="*/ 5 w 139"/>
                <a:gd name="T93" fmla="*/ 38 h 107"/>
                <a:gd name="T94" fmla="*/ 3 w 139"/>
                <a:gd name="T95" fmla="*/ 38 h 107"/>
                <a:gd name="T96" fmla="*/ 3 w 139"/>
                <a:gd name="T97" fmla="*/ 40 h 107"/>
                <a:gd name="T98" fmla="*/ 0 w 139"/>
                <a:gd name="T99" fmla="*/ 45 h 107"/>
                <a:gd name="T100" fmla="*/ 3 w 139"/>
                <a:gd name="T101" fmla="*/ 51 h 107"/>
                <a:gd name="T102" fmla="*/ 5 w 139"/>
                <a:gd name="T103" fmla="*/ 52 h 107"/>
                <a:gd name="T104" fmla="*/ 21 w 139"/>
                <a:gd name="T105" fmla="*/ 66 h 107"/>
                <a:gd name="T106" fmla="*/ 24 w 139"/>
                <a:gd name="T107" fmla="*/ 68 h 107"/>
                <a:gd name="T108" fmla="*/ 26 w 139"/>
                <a:gd name="T109" fmla="*/ 68 h 107"/>
                <a:gd name="T110" fmla="*/ 27 w 139"/>
                <a:gd name="T111" fmla="*/ 65 h 107"/>
                <a:gd name="T112" fmla="*/ 28 w 139"/>
                <a:gd name="T113" fmla="*/ 64 h 107"/>
                <a:gd name="T114" fmla="*/ 28 w 139"/>
                <a:gd name="T115" fmla="*/ 64 h 107"/>
                <a:gd name="T116" fmla="*/ 28 w 139"/>
                <a:gd name="T117" fmla="*/ 61 h 107"/>
                <a:gd name="T118" fmla="*/ 21 w 139"/>
                <a:gd name="T119" fmla="*/ 47 h 107"/>
                <a:gd name="T120" fmla="*/ 14 w 139"/>
                <a:gd name="T121" fmla="*/ 38 h 107"/>
                <a:gd name="T122" fmla="*/ 14 w 139"/>
                <a:gd name="T123" fmla="*/ 3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9" h="107">
                  <a:moveTo>
                    <a:pt x="138" y="42"/>
                  </a:moveTo>
                  <a:lnTo>
                    <a:pt x="124" y="40"/>
                  </a:lnTo>
                  <a:lnTo>
                    <a:pt x="121" y="40"/>
                  </a:lnTo>
                  <a:lnTo>
                    <a:pt x="118" y="42"/>
                  </a:lnTo>
                  <a:lnTo>
                    <a:pt x="117" y="44"/>
                  </a:lnTo>
                  <a:lnTo>
                    <a:pt x="117" y="45"/>
                  </a:lnTo>
                  <a:lnTo>
                    <a:pt x="109" y="48"/>
                  </a:lnTo>
                  <a:lnTo>
                    <a:pt x="107" y="48"/>
                  </a:lnTo>
                  <a:lnTo>
                    <a:pt x="104" y="47"/>
                  </a:lnTo>
                  <a:lnTo>
                    <a:pt x="103" y="47"/>
                  </a:lnTo>
                  <a:lnTo>
                    <a:pt x="97" y="31"/>
                  </a:lnTo>
                  <a:lnTo>
                    <a:pt x="89" y="10"/>
                  </a:lnTo>
                  <a:lnTo>
                    <a:pt x="87" y="7"/>
                  </a:lnTo>
                  <a:lnTo>
                    <a:pt x="85" y="6"/>
                  </a:lnTo>
                  <a:lnTo>
                    <a:pt x="80" y="6"/>
                  </a:lnTo>
                  <a:lnTo>
                    <a:pt x="61" y="0"/>
                  </a:lnTo>
                  <a:lnTo>
                    <a:pt x="59" y="0"/>
                  </a:lnTo>
                  <a:lnTo>
                    <a:pt x="59" y="0"/>
                  </a:lnTo>
                  <a:lnTo>
                    <a:pt x="58" y="0"/>
                  </a:lnTo>
                  <a:lnTo>
                    <a:pt x="47" y="3"/>
                  </a:lnTo>
                  <a:lnTo>
                    <a:pt x="28" y="12"/>
                  </a:lnTo>
                  <a:lnTo>
                    <a:pt x="27" y="13"/>
                  </a:lnTo>
                  <a:lnTo>
                    <a:pt x="27" y="14"/>
                  </a:lnTo>
                  <a:lnTo>
                    <a:pt x="27" y="55"/>
                  </a:lnTo>
                  <a:lnTo>
                    <a:pt x="43" y="85"/>
                  </a:lnTo>
                  <a:lnTo>
                    <a:pt x="61" y="100"/>
                  </a:lnTo>
                  <a:lnTo>
                    <a:pt x="73" y="107"/>
                  </a:lnTo>
                  <a:lnTo>
                    <a:pt x="76" y="107"/>
                  </a:lnTo>
                  <a:lnTo>
                    <a:pt x="76" y="107"/>
                  </a:lnTo>
                  <a:lnTo>
                    <a:pt x="89" y="96"/>
                  </a:lnTo>
                  <a:lnTo>
                    <a:pt x="96" y="89"/>
                  </a:lnTo>
                  <a:lnTo>
                    <a:pt x="102" y="82"/>
                  </a:lnTo>
                  <a:lnTo>
                    <a:pt x="102" y="80"/>
                  </a:lnTo>
                  <a:lnTo>
                    <a:pt x="103" y="76"/>
                  </a:lnTo>
                  <a:lnTo>
                    <a:pt x="106" y="75"/>
                  </a:lnTo>
                  <a:lnTo>
                    <a:pt x="110" y="72"/>
                  </a:lnTo>
                  <a:lnTo>
                    <a:pt x="125" y="62"/>
                  </a:lnTo>
                  <a:lnTo>
                    <a:pt x="130" y="59"/>
                  </a:lnTo>
                  <a:lnTo>
                    <a:pt x="138" y="49"/>
                  </a:lnTo>
                  <a:lnTo>
                    <a:pt x="139" y="42"/>
                  </a:lnTo>
                  <a:lnTo>
                    <a:pt x="138" y="42"/>
                  </a:lnTo>
                  <a:lnTo>
                    <a:pt x="138" y="42"/>
                  </a:lnTo>
                  <a:close/>
                  <a:moveTo>
                    <a:pt x="14" y="38"/>
                  </a:moveTo>
                  <a:lnTo>
                    <a:pt x="14" y="37"/>
                  </a:lnTo>
                  <a:lnTo>
                    <a:pt x="13" y="37"/>
                  </a:lnTo>
                  <a:lnTo>
                    <a:pt x="6" y="38"/>
                  </a:lnTo>
                  <a:lnTo>
                    <a:pt x="5" y="38"/>
                  </a:lnTo>
                  <a:lnTo>
                    <a:pt x="3" y="38"/>
                  </a:lnTo>
                  <a:lnTo>
                    <a:pt x="3" y="40"/>
                  </a:lnTo>
                  <a:lnTo>
                    <a:pt x="0" y="45"/>
                  </a:lnTo>
                  <a:lnTo>
                    <a:pt x="3" y="51"/>
                  </a:lnTo>
                  <a:lnTo>
                    <a:pt x="5" y="52"/>
                  </a:lnTo>
                  <a:lnTo>
                    <a:pt x="21" y="66"/>
                  </a:lnTo>
                  <a:lnTo>
                    <a:pt x="24" y="68"/>
                  </a:lnTo>
                  <a:lnTo>
                    <a:pt x="26" y="68"/>
                  </a:lnTo>
                  <a:lnTo>
                    <a:pt x="27" y="65"/>
                  </a:lnTo>
                  <a:lnTo>
                    <a:pt x="28" y="64"/>
                  </a:lnTo>
                  <a:lnTo>
                    <a:pt x="28" y="64"/>
                  </a:lnTo>
                  <a:lnTo>
                    <a:pt x="28" y="61"/>
                  </a:lnTo>
                  <a:lnTo>
                    <a:pt x="21" y="47"/>
                  </a:lnTo>
                  <a:lnTo>
                    <a:pt x="14" y="38"/>
                  </a:lnTo>
                  <a:lnTo>
                    <a:pt x="14" y="38"/>
                  </a:lnTo>
                  <a:close/>
                </a:path>
              </a:pathLst>
            </a:custGeom>
            <a:solidFill>
              <a:srgbClr val="2D2D2D"/>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69" name="Freeform 29"/>
            <p:cNvSpPr>
              <a:spLocks/>
            </p:cNvSpPr>
            <p:nvPr/>
          </p:nvSpPr>
          <p:spPr bwMode="auto">
            <a:xfrm>
              <a:off x="8406383" y="4668862"/>
              <a:ext cx="496888" cy="365125"/>
            </a:xfrm>
            <a:custGeom>
              <a:avLst/>
              <a:gdLst>
                <a:gd name="T0" fmla="*/ 213 w 223"/>
                <a:gd name="T1" fmla="*/ 2 h 163"/>
                <a:gd name="T2" fmla="*/ 207 w 223"/>
                <a:gd name="T3" fmla="*/ 6 h 163"/>
                <a:gd name="T4" fmla="*/ 201 w 223"/>
                <a:gd name="T5" fmla="*/ 15 h 163"/>
                <a:gd name="T6" fmla="*/ 205 w 223"/>
                <a:gd name="T7" fmla="*/ 19 h 163"/>
                <a:gd name="T8" fmla="*/ 213 w 223"/>
                <a:gd name="T9" fmla="*/ 30 h 163"/>
                <a:gd name="T10" fmla="*/ 196 w 223"/>
                <a:gd name="T11" fmla="*/ 37 h 163"/>
                <a:gd name="T12" fmla="*/ 184 w 223"/>
                <a:gd name="T13" fmla="*/ 40 h 163"/>
                <a:gd name="T14" fmla="*/ 171 w 223"/>
                <a:gd name="T15" fmla="*/ 41 h 163"/>
                <a:gd name="T16" fmla="*/ 167 w 223"/>
                <a:gd name="T17" fmla="*/ 47 h 163"/>
                <a:gd name="T18" fmla="*/ 153 w 223"/>
                <a:gd name="T19" fmla="*/ 56 h 163"/>
                <a:gd name="T20" fmla="*/ 146 w 223"/>
                <a:gd name="T21" fmla="*/ 62 h 163"/>
                <a:gd name="T22" fmla="*/ 140 w 223"/>
                <a:gd name="T23" fmla="*/ 66 h 163"/>
                <a:gd name="T24" fmla="*/ 120 w 223"/>
                <a:gd name="T25" fmla="*/ 65 h 163"/>
                <a:gd name="T26" fmla="*/ 114 w 223"/>
                <a:gd name="T27" fmla="*/ 65 h 163"/>
                <a:gd name="T28" fmla="*/ 100 w 223"/>
                <a:gd name="T29" fmla="*/ 64 h 163"/>
                <a:gd name="T30" fmla="*/ 95 w 223"/>
                <a:gd name="T31" fmla="*/ 63 h 163"/>
                <a:gd name="T32" fmla="*/ 86 w 223"/>
                <a:gd name="T33" fmla="*/ 61 h 163"/>
                <a:gd name="T34" fmla="*/ 66 w 223"/>
                <a:gd name="T35" fmla="*/ 61 h 163"/>
                <a:gd name="T36" fmla="*/ 52 w 223"/>
                <a:gd name="T37" fmla="*/ 58 h 163"/>
                <a:gd name="T38" fmla="*/ 51 w 223"/>
                <a:gd name="T39" fmla="*/ 49 h 163"/>
                <a:gd name="T40" fmla="*/ 42 w 223"/>
                <a:gd name="T41" fmla="*/ 47 h 163"/>
                <a:gd name="T42" fmla="*/ 33 w 223"/>
                <a:gd name="T43" fmla="*/ 47 h 163"/>
                <a:gd name="T44" fmla="*/ 25 w 223"/>
                <a:gd name="T45" fmla="*/ 46 h 163"/>
                <a:gd name="T46" fmla="*/ 14 w 223"/>
                <a:gd name="T47" fmla="*/ 48 h 163"/>
                <a:gd name="T48" fmla="*/ 10 w 223"/>
                <a:gd name="T49" fmla="*/ 52 h 163"/>
                <a:gd name="T50" fmla="*/ 10 w 223"/>
                <a:gd name="T51" fmla="*/ 60 h 163"/>
                <a:gd name="T52" fmla="*/ 15 w 223"/>
                <a:gd name="T53" fmla="*/ 72 h 163"/>
                <a:gd name="T54" fmla="*/ 24 w 223"/>
                <a:gd name="T55" fmla="*/ 78 h 163"/>
                <a:gd name="T56" fmla="*/ 28 w 223"/>
                <a:gd name="T57" fmla="*/ 87 h 163"/>
                <a:gd name="T58" fmla="*/ 18 w 223"/>
                <a:gd name="T59" fmla="*/ 92 h 163"/>
                <a:gd name="T60" fmla="*/ 9 w 223"/>
                <a:gd name="T61" fmla="*/ 88 h 163"/>
                <a:gd name="T62" fmla="*/ 4 w 223"/>
                <a:gd name="T63" fmla="*/ 84 h 163"/>
                <a:gd name="T64" fmla="*/ 6 w 223"/>
                <a:gd name="T65" fmla="*/ 95 h 163"/>
                <a:gd name="T66" fmla="*/ 20 w 223"/>
                <a:gd name="T67" fmla="*/ 92 h 163"/>
                <a:gd name="T68" fmla="*/ 29 w 223"/>
                <a:gd name="T69" fmla="*/ 100 h 163"/>
                <a:gd name="T70" fmla="*/ 26 w 223"/>
                <a:gd name="T71" fmla="*/ 114 h 163"/>
                <a:gd name="T72" fmla="*/ 15 w 223"/>
                <a:gd name="T73" fmla="*/ 117 h 163"/>
                <a:gd name="T74" fmla="*/ 12 w 223"/>
                <a:gd name="T75" fmla="*/ 125 h 163"/>
                <a:gd name="T76" fmla="*/ 4 w 223"/>
                <a:gd name="T77" fmla="*/ 136 h 163"/>
                <a:gd name="T78" fmla="*/ 10 w 223"/>
                <a:gd name="T79" fmla="*/ 140 h 163"/>
                <a:gd name="T80" fmla="*/ 28 w 223"/>
                <a:gd name="T81" fmla="*/ 135 h 163"/>
                <a:gd name="T82" fmla="*/ 35 w 223"/>
                <a:gd name="T83" fmla="*/ 137 h 163"/>
                <a:gd name="T84" fmla="*/ 49 w 223"/>
                <a:gd name="T85" fmla="*/ 132 h 163"/>
                <a:gd name="T86" fmla="*/ 60 w 223"/>
                <a:gd name="T87" fmla="*/ 129 h 163"/>
                <a:gd name="T88" fmla="*/ 65 w 223"/>
                <a:gd name="T89" fmla="*/ 132 h 163"/>
                <a:gd name="T90" fmla="*/ 65 w 223"/>
                <a:gd name="T91" fmla="*/ 142 h 163"/>
                <a:gd name="T92" fmla="*/ 71 w 223"/>
                <a:gd name="T93" fmla="*/ 149 h 163"/>
                <a:gd name="T94" fmla="*/ 75 w 223"/>
                <a:gd name="T95" fmla="*/ 156 h 163"/>
                <a:gd name="T96" fmla="*/ 81 w 223"/>
                <a:gd name="T97" fmla="*/ 157 h 163"/>
                <a:gd name="T98" fmla="*/ 96 w 223"/>
                <a:gd name="T99" fmla="*/ 154 h 163"/>
                <a:gd name="T100" fmla="*/ 111 w 223"/>
                <a:gd name="T101" fmla="*/ 156 h 163"/>
                <a:gd name="T102" fmla="*/ 120 w 223"/>
                <a:gd name="T103" fmla="*/ 159 h 163"/>
                <a:gd name="T104" fmla="*/ 124 w 223"/>
                <a:gd name="T105" fmla="*/ 160 h 163"/>
                <a:gd name="T106" fmla="*/ 138 w 223"/>
                <a:gd name="T107" fmla="*/ 160 h 163"/>
                <a:gd name="T108" fmla="*/ 148 w 223"/>
                <a:gd name="T109" fmla="*/ 161 h 163"/>
                <a:gd name="T110" fmla="*/ 162 w 223"/>
                <a:gd name="T111" fmla="*/ 155 h 163"/>
                <a:gd name="T112" fmla="*/ 177 w 223"/>
                <a:gd name="T113" fmla="*/ 149 h 163"/>
                <a:gd name="T114" fmla="*/ 190 w 223"/>
                <a:gd name="T115" fmla="*/ 130 h 163"/>
                <a:gd name="T116" fmla="*/ 203 w 223"/>
                <a:gd name="T117" fmla="*/ 122 h 163"/>
                <a:gd name="T118" fmla="*/ 207 w 223"/>
                <a:gd name="T119" fmla="*/ 100 h 163"/>
                <a:gd name="T120" fmla="*/ 207 w 223"/>
                <a:gd name="T121" fmla="*/ 72 h 163"/>
                <a:gd name="T122" fmla="*/ 219 w 223"/>
                <a:gd name="T123" fmla="*/ 4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3" h="163">
                  <a:moveTo>
                    <a:pt x="220" y="0"/>
                  </a:moveTo>
                  <a:cubicBezTo>
                    <a:pt x="220" y="2"/>
                    <a:pt x="220" y="2"/>
                    <a:pt x="220" y="2"/>
                  </a:cubicBezTo>
                  <a:cubicBezTo>
                    <a:pt x="220" y="2"/>
                    <a:pt x="220" y="2"/>
                    <a:pt x="220" y="2"/>
                  </a:cubicBezTo>
                  <a:cubicBezTo>
                    <a:pt x="213" y="2"/>
                    <a:pt x="213" y="2"/>
                    <a:pt x="213" y="2"/>
                  </a:cubicBezTo>
                  <a:cubicBezTo>
                    <a:pt x="212" y="3"/>
                    <a:pt x="212" y="3"/>
                    <a:pt x="212" y="3"/>
                  </a:cubicBezTo>
                  <a:cubicBezTo>
                    <a:pt x="208" y="5"/>
                    <a:pt x="208" y="5"/>
                    <a:pt x="208" y="5"/>
                  </a:cubicBezTo>
                  <a:cubicBezTo>
                    <a:pt x="208" y="6"/>
                    <a:pt x="208" y="6"/>
                    <a:pt x="207" y="6"/>
                  </a:cubicBezTo>
                  <a:cubicBezTo>
                    <a:pt x="207" y="6"/>
                    <a:pt x="207" y="6"/>
                    <a:pt x="207" y="6"/>
                  </a:cubicBezTo>
                  <a:cubicBezTo>
                    <a:pt x="204" y="11"/>
                    <a:pt x="204" y="11"/>
                    <a:pt x="204" y="11"/>
                  </a:cubicBezTo>
                  <a:cubicBezTo>
                    <a:pt x="203" y="11"/>
                    <a:pt x="203" y="12"/>
                    <a:pt x="203" y="12"/>
                  </a:cubicBezTo>
                  <a:cubicBezTo>
                    <a:pt x="203" y="13"/>
                    <a:pt x="203" y="13"/>
                    <a:pt x="203" y="13"/>
                  </a:cubicBezTo>
                  <a:cubicBezTo>
                    <a:pt x="202" y="14"/>
                    <a:pt x="202" y="15"/>
                    <a:pt x="201" y="15"/>
                  </a:cubicBezTo>
                  <a:cubicBezTo>
                    <a:pt x="202" y="16"/>
                    <a:pt x="202" y="16"/>
                    <a:pt x="202" y="16"/>
                  </a:cubicBezTo>
                  <a:cubicBezTo>
                    <a:pt x="202" y="17"/>
                    <a:pt x="202" y="17"/>
                    <a:pt x="202" y="17"/>
                  </a:cubicBezTo>
                  <a:cubicBezTo>
                    <a:pt x="203" y="17"/>
                    <a:pt x="203" y="17"/>
                    <a:pt x="203" y="17"/>
                  </a:cubicBezTo>
                  <a:cubicBezTo>
                    <a:pt x="204" y="18"/>
                    <a:pt x="205" y="19"/>
                    <a:pt x="205" y="19"/>
                  </a:cubicBezTo>
                  <a:cubicBezTo>
                    <a:pt x="209" y="22"/>
                    <a:pt x="209" y="22"/>
                    <a:pt x="209" y="22"/>
                  </a:cubicBezTo>
                  <a:cubicBezTo>
                    <a:pt x="212" y="24"/>
                    <a:pt x="212" y="24"/>
                    <a:pt x="212" y="24"/>
                  </a:cubicBezTo>
                  <a:cubicBezTo>
                    <a:pt x="212" y="25"/>
                    <a:pt x="213" y="25"/>
                    <a:pt x="213" y="26"/>
                  </a:cubicBezTo>
                  <a:cubicBezTo>
                    <a:pt x="213" y="30"/>
                    <a:pt x="213" y="30"/>
                    <a:pt x="213" y="30"/>
                  </a:cubicBezTo>
                  <a:cubicBezTo>
                    <a:pt x="213" y="31"/>
                    <a:pt x="212" y="34"/>
                    <a:pt x="210" y="36"/>
                  </a:cubicBezTo>
                  <a:cubicBezTo>
                    <a:pt x="210" y="37"/>
                    <a:pt x="209" y="39"/>
                    <a:pt x="207" y="38"/>
                  </a:cubicBezTo>
                  <a:cubicBezTo>
                    <a:pt x="206" y="38"/>
                    <a:pt x="206" y="38"/>
                    <a:pt x="206" y="37"/>
                  </a:cubicBezTo>
                  <a:cubicBezTo>
                    <a:pt x="196" y="37"/>
                    <a:pt x="196" y="37"/>
                    <a:pt x="196" y="37"/>
                  </a:cubicBezTo>
                  <a:cubicBezTo>
                    <a:pt x="195" y="38"/>
                    <a:pt x="192" y="39"/>
                    <a:pt x="191" y="39"/>
                  </a:cubicBezTo>
                  <a:cubicBezTo>
                    <a:pt x="190" y="39"/>
                    <a:pt x="189" y="40"/>
                    <a:pt x="189" y="40"/>
                  </a:cubicBezTo>
                  <a:cubicBezTo>
                    <a:pt x="189" y="40"/>
                    <a:pt x="188" y="40"/>
                    <a:pt x="187" y="40"/>
                  </a:cubicBezTo>
                  <a:cubicBezTo>
                    <a:pt x="184" y="40"/>
                    <a:pt x="184" y="40"/>
                    <a:pt x="184" y="40"/>
                  </a:cubicBezTo>
                  <a:cubicBezTo>
                    <a:pt x="183" y="39"/>
                    <a:pt x="183" y="39"/>
                    <a:pt x="183" y="39"/>
                  </a:cubicBezTo>
                  <a:cubicBezTo>
                    <a:pt x="182" y="40"/>
                    <a:pt x="182" y="40"/>
                    <a:pt x="182" y="40"/>
                  </a:cubicBezTo>
                  <a:cubicBezTo>
                    <a:pt x="173" y="40"/>
                    <a:pt x="173" y="40"/>
                    <a:pt x="173" y="40"/>
                  </a:cubicBezTo>
                  <a:cubicBezTo>
                    <a:pt x="172" y="40"/>
                    <a:pt x="171" y="40"/>
                    <a:pt x="171" y="41"/>
                  </a:cubicBezTo>
                  <a:cubicBezTo>
                    <a:pt x="171" y="41"/>
                    <a:pt x="171" y="42"/>
                    <a:pt x="171" y="43"/>
                  </a:cubicBezTo>
                  <a:cubicBezTo>
                    <a:pt x="168" y="46"/>
                    <a:pt x="168" y="46"/>
                    <a:pt x="168" y="46"/>
                  </a:cubicBezTo>
                  <a:cubicBezTo>
                    <a:pt x="168" y="46"/>
                    <a:pt x="168" y="46"/>
                    <a:pt x="167" y="46"/>
                  </a:cubicBezTo>
                  <a:cubicBezTo>
                    <a:pt x="167" y="47"/>
                    <a:pt x="167" y="47"/>
                    <a:pt x="167" y="47"/>
                  </a:cubicBezTo>
                  <a:cubicBezTo>
                    <a:pt x="166" y="48"/>
                    <a:pt x="165" y="50"/>
                    <a:pt x="164" y="50"/>
                  </a:cubicBezTo>
                  <a:cubicBezTo>
                    <a:pt x="157" y="56"/>
                    <a:pt x="157" y="56"/>
                    <a:pt x="157" y="56"/>
                  </a:cubicBezTo>
                  <a:cubicBezTo>
                    <a:pt x="156" y="56"/>
                    <a:pt x="156" y="56"/>
                    <a:pt x="156" y="56"/>
                  </a:cubicBezTo>
                  <a:cubicBezTo>
                    <a:pt x="153" y="56"/>
                    <a:pt x="153" y="56"/>
                    <a:pt x="153" y="56"/>
                  </a:cubicBezTo>
                  <a:cubicBezTo>
                    <a:pt x="150" y="60"/>
                    <a:pt x="150" y="60"/>
                    <a:pt x="150" y="60"/>
                  </a:cubicBezTo>
                  <a:cubicBezTo>
                    <a:pt x="148" y="61"/>
                    <a:pt x="148" y="61"/>
                    <a:pt x="148" y="61"/>
                  </a:cubicBezTo>
                  <a:cubicBezTo>
                    <a:pt x="148" y="62"/>
                    <a:pt x="147" y="62"/>
                    <a:pt x="147" y="62"/>
                  </a:cubicBezTo>
                  <a:cubicBezTo>
                    <a:pt x="146" y="62"/>
                    <a:pt x="146" y="62"/>
                    <a:pt x="146" y="62"/>
                  </a:cubicBezTo>
                  <a:cubicBezTo>
                    <a:pt x="146" y="63"/>
                    <a:pt x="145" y="63"/>
                    <a:pt x="145" y="63"/>
                  </a:cubicBezTo>
                  <a:cubicBezTo>
                    <a:pt x="143" y="63"/>
                    <a:pt x="143" y="63"/>
                    <a:pt x="143" y="63"/>
                  </a:cubicBezTo>
                  <a:cubicBezTo>
                    <a:pt x="142" y="64"/>
                    <a:pt x="142" y="64"/>
                    <a:pt x="142" y="64"/>
                  </a:cubicBezTo>
                  <a:cubicBezTo>
                    <a:pt x="141" y="65"/>
                    <a:pt x="140" y="66"/>
                    <a:pt x="140" y="66"/>
                  </a:cubicBezTo>
                  <a:cubicBezTo>
                    <a:pt x="139" y="66"/>
                    <a:pt x="139" y="66"/>
                    <a:pt x="139" y="66"/>
                  </a:cubicBezTo>
                  <a:cubicBezTo>
                    <a:pt x="123" y="66"/>
                    <a:pt x="123" y="66"/>
                    <a:pt x="123" y="66"/>
                  </a:cubicBezTo>
                  <a:cubicBezTo>
                    <a:pt x="122" y="66"/>
                    <a:pt x="122" y="66"/>
                    <a:pt x="122" y="66"/>
                  </a:cubicBezTo>
                  <a:cubicBezTo>
                    <a:pt x="120" y="65"/>
                    <a:pt x="120" y="65"/>
                    <a:pt x="120" y="65"/>
                  </a:cubicBezTo>
                  <a:cubicBezTo>
                    <a:pt x="116" y="66"/>
                    <a:pt x="116" y="66"/>
                    <a:pt x="116" y="66"/>
                  </a:cubicBezTo>
                  <a:cubicBezTo>
                    <a:pt x="116" y="66"/>
                    <a:pt x="116" y="66"/>
                    <a:pt x="115" y="66"/>
                  </a:cubicBezTo>
                  <a:cubicBezTo>
                    <a:pt x="115" y="66"/>
                    <a:pt x="115" y="66"/>
                    <a:pt x="114" y="66"/>
                  </a:cubicBezTo>
                  <a:cubicBezTo>
                    <a:pt x="114" y="65"/>
                    <a:pt x="114" y="65"/>
                    <a:pt x="114" y="65"/>
                  </a:cubicBezTo>
                  <a:cubicBezTo>
                    <a:pt x="107" y="65"/>
                    <a:pt x="107" y="65"/>
                    <a:pt x="107" y="65"/>
                  </a:cubicBezTo>
                  <a:cubicBezTo>
                    <a:pt x="106" y="65"/>
                    <a:pt x="105" y="65"/>
                    <a:pt x="105" y="64"/>
                  </a:cubicBezTo>
                  <a:cubicBezTo>
                    <a:pt x="101" y="64"/>
                    <a:pt x="101" y="64"/>
                    <a:pt x="101" y="64"/>
                  </a:cubicBezTo>
                  <a:cubicBezTo>
                    <a:pt x="100" y="64"/>
                    <a:pt x="100" y="64"/>
                    <a:pt x="100" y="64"/>
                  </a:cubicBezTo>
                  <a:cubicBezTo>
                    <a:pt x="100" y="63"/>
                    <a:pt x="100" y="63"/>
                    <a:pt x="100" y="63"/>
                  </a:cubicBezTo>
                  <a:cubicBezTo>
                    <a:pt x="99" y="64"/>
                    <a:pt x="98" y="64"/>
                    <a:pt x="97" y="64"/>
                  </a:cubicBezTo>
                  <a:cubicBezTo>
                    <a:pt x="96" y="64"/>
                    <a:pt x="96" y="63"/>
                    <a:pt x="95" y="62"/>
                  </a:cubicBezTo>
                  <a:cubicBezTo>
                    <a:pt x="95" y="63"/>
                    <a:pt x="95" y="63"/>
                    <a:pt x="95" y="63"/>
                  </a:cubicBezTo>
                  <a:cubicBezTo>
                    <a:pt x="94" y="63"/>
                    <a:pt x="94" y="63"/>
                    <a:pt x="93" y="63"/>
                  </a:cubicBezTo>
                  <a:cubicBezTo>
                    <a:pt x="90" y="63"/>
                    <a:pt x="90" y="63"/>
                    <a:pt x="90" y="63"/>
                  </a:cubicBezTo>
                  <a:cubicBezTo>
                    <a:pt x="90" y="63"/>
                    <a:pt x="90" y="63"/>
                    <a:pt x="89" y="63"/>
                  </a:cubicBezTo>
                  <a:cubicBezTo>
                    <a:pt x="86" y="61"/>
                    <a:pt x="86" y="61"/>
                    <a:pt x="86" y="61"/>
                  </a:cubicBezTo>
                  <a:cubicBezTo>
                    <a:pt x="85" y="61"/>
                    <a:pt x="83" y="61"/>
                    <a:pt x="82" y="61"/>
                  </a:cubicBezTo>
                  <a:cubicBezTo>
                    <a:pt x="81" y="61"/>
                    <a:pt x="81" y="61"/>
                    <a:pt x="81" y="61"/>
                  </a:cubicBezTo>
                  <a:cubicBezTo>
                    <a:pt x="80" y="61"/>
                    <a:pt x="80" y="61"/>
                    <a:pt x="80" y="61"/>
                  </a:cubicBezTo>
                  <a:cubicBezTo>
                    <a:pt x="66" y="61"/>
                    <a:pt x="66" y="61"/>
                    <a:pt x="66" y="61"/>
                  </a:cubicBezTo>
                  <a:cubicBezTo>
                    <a:pt x="65" y="61"/>
                    <a:pt x="63" y="60"/>
                    <a:pt x="63" y="59"/>
                  </a:cubicBezTo>
                  <a:cubicBezTo>
                    <a:pt x="56" y="59"/>
                    <a:pt x="56" y="59"/>
                    <a:pt x="56" y="59"/>
                  </a:cubicBezTo>
                  <a:cubicBezTo>
                    <a:pt x="55" y="59"/>
                    <a:pt x="55" y="59"/>
                    <a:pt x="55" y="59"/>
                  </a:cubicBezTo>
                  <a:cubicBezTo>
                    <a:pt x="52" y="58"/>
                    <a:pt x="52" y="58"/>
                    <a:pt x="52" y="58"/>
                  </a:cubicBezTo>
                  <a:cubicBezTo>
                    <a:pt x="51" y="57"/>
                    <a:pt x="51" y="56"/>
                    <a:pt x="51" y="55"/>
                  </a:cubicBezTo>
                  <a:cubicBezTo>
                    <a:pt x="51" y="54"/>
                    <a:pt x="52" y="52"/>
                    <a:pt x="51" y="51"/>
                  </a:cubicBezTo>
                  <a:cubicBezTo>
                    <a:pt x="51" y="50"/>
                    <a:pt x="51" y="50"/>
                    <a:pt x="51" y="50"/>
                  </a:cubicBezTo>
                  <a:cubicBezTo>
                    <a:pt x="51" y="49"/>
                    <a:pt x="51" y="49"/>
                    <a:pt x="51" y="49"/>
                  </a:cubicBezTo>
                  <a:cubicBezTo>
                    <a:pt x="50" y="47"/>
                    <a:pt x="50" y="47"/>
                    <a:pt x="50" y="47"/>
                  </a:cubicBezTo>
                  <a:cubicBezTo>
                    <a:pt x="49" y="47"/>
                    <a:pt x="49" y="47"/>
                    <a:pt x="49" y="47"/>
                  </a:cubicBezTo>
                  <a:cubicBezTo>
                    <a:pt x="48" y="47"/>
                    <a:pt x="45" y="47"/>
                    <a:pt x="44" y="47"/>
                  </a:cubicBezTo>
                  <a:cubicBezTo>
                    <a:pt x="42" y="47"/>
                    <a:pt x="42" y="47"/>
                    <a:pt x="42" y="47"/>
                  </a:cubicBezTo>
                  <a:cubicBezTo>
                    <a:pt x="42" y="47"/>
                    <a:pt x="42" y="47"/>
                    <a:pt x="42" y="47"/>
                  </a:cubicBezTo>
                  <a:cubicBezTo>
                    <a:pt x="41" y="47"/>
                    <a:pt x="39" y="47"/>
                    <a:pt x="39" y="47"/>
                  </a:cubicBezTo>
                  <a:cubicBezTo>
                    <a:pt x="37" y="47"/>
                    <a:pt x="36" y="47"/>
                    <a:pt x="35" y="47"/>
                  </a:cubicBezTo>
                  <a:cubicBezTo>
                    <a:pt x="33" y="47"/>
                    <a:pt x="33" y="47"/>
                    <a:pt x="33" y="47"/>
                  </a:cubicBezTo>
                  <a:cubicBezTo>
                    <a:pt x="32" y="47"/>
                    <a:pt x="32" y="47"/>
                    <a:pt x="31" y="46"/>
                  </a:cubicBezTo>
                  <a:cubicBezTo>
                    <a:pt x="31" y="47"/>
                    <a:pt x="30" y="47"/>
                    <a:pt x="30" y="47"/>
                  </a:cubicBezTo>
                  <a:cubicBezTo>
                    <a:pt x="27" y="47"/>
                    <a:pt x="27" y="47"/>
                    <a:pt x="27" y="47"/>
                  </a:cubicBezTo>
                  <a:cubicBezTo>
                    <a:pt x="26" y="47"/>
                    <a:pt x="26" y="47"/>
                    <a:pt x="25" y="46"/>
                  </a:cubicBezTo>
                  <a:cubicBezTo>
                    <a:pt x="23" y="45"/>
                    <a:pt x="23" y="45"/>
                    <a:pt x="23" y="45"/>
                  </a:cubicBezTo>
                  <a:cubicBezTo>
                    <a:pt x="22" y="46"/>
                    <a:pt x="22" y="46"/>
                    <a:pt x="22" y="46"/>
                  </a:cubicBezTo>
                  <a:cubicBezTo>
                    <a:pt x="20" y="48"/>
                    <a:pt x="18" y="48"/>
                    <a:pt x="17" y="47"/>
                  </a:cubicBezTo>
                  <a:cubicBezTo>
                    <a:pt x="14" y="48"/>
                    <a:pt x="14" y="48"/>
                    <a:pt x="14" y="48"/>
                  </a:cubicBezTo>
                  <a:cubicBezTo>
                    <a:pt x="14" y="49"/>
                    <a:pt x="14" y="49"/>
                    <a:pt x="13" y="49"/>
                  </a:cubicBezTo>
                  <a:cubicBezTo>
                    <a:pt x="13" y="49"/>
                    <a:pt x="13" y="49"/>
                    <a:pt x="13" y="49"/>
                  </a:cubicBezTo>
                  <a:cubicBezTo>
                    <a:pt x="11" y="52"/>
                    <a:pt x="11" y="52"/>
                    <a:pt x="11" y="52"/>
                  </a:cubicBezTo>
                  <a:cubicBezTo>
                    <a:pt x="11" y="52"/>
                    <a:pt x="11" y="52"/>
                    <a:pt x="10" y="52"/>
                  </a:cubicBezTo>
                  <a:cubicBezTo>
                    <a:pt x="6" y="55"/>
                    <a:pt x="6" y="55"/>
                    <a:pt x="6" y="55"/>
                  </a:cubicBezTo>
                  <a:cubicBezTo>
                    <a:pt x="6" y="57"/>
                    <a:pt x="6" y="57"/>
                    <a:pt x="6" y="57"/>
                  </a:cubicBezTo>
                  <a:cubicBezTo>
                    <a:pt x="9" y="59"/>
                    <a:pt x="9" y="59"/>
                    <a:pt x="9" y="59"/>
                  </a:cubicBezTo>
                  <a:cubicBezTo>
                    <a:pt x="10" y="59"/>
                    <a:pt x="10" y="60"/>
                    <a:pt x="10" y="60"/>
                  </a:cubicBezTo>
                  <a:cubicBezTo>
                    <a:pt x="13" y="67"/>
                    <a:pt x="13" y="67"/>
                    <a:pt x="13" y="67"/>
                  </a:cubicBezTo>
                  <a:cubicBezTo>
                    <a:pt x="13" y="67"/>
                    <a:pt x="13" y="67"/>
                    <a:pt x="13" y="67"/>
                  </a:cubicBezTo>
                  <a:cubicBezTo>
                    <a:pt x="14" y="67"/>
                    <a:pt x="15" y="68"/>
                    <a:pt x="15" y="69"/>
                  </a:cubicBezTo>
                  <a:cubicBezTo>
                    <a:pt x="15" y="72"/>
                    <a:pt x="15" y="72"/>
                    <a:pt x="15" y="72"/>
                  </a:cubicBezTo>
                  <a:cubicBezTo>
                    <a:pt x="17" y="73"/>
                    <a:pt x="17" y="73"/>
                    <a:pt x="17" y="73"/>
                  </a:cubicBezTo>
                  <a:cubicBezTo>
                    <a:pt x="18" y="74"/>
                    <a:pt x="19" y="75"/>
                    <a:pt x="19" y="75"/>
                  </a:cubicBezTo>
                  <a:cubicBezTo>
                    <a:pt x="19" y="75"/>
                    <a:pt x="20" y="75"/>
                    <a:pt x="20" y="76"/>
                  </a:cubicBezTo>
                  <a:cubicBezTo>
                    <a:pt x="22" y="76"/>
                    <a:pt x="23" y="78"/>
                    <a:pt x="24" y="78"/>
                  </a:cubicBezTo>
                  <a:cubicBezTo>
                    <a:pt x="25" y="80"/>
                    <a:pt x="25" y="80"/>
                    <a:pt x="25" y="80"/>
                  </a:cubicBezTo>
                  <a:cubicBezTo>
                    <a:pt x="26" y="80"/>
                    <a:pt x="26" y="80"/>
                    <a:pt x="26" y="80"/>
                  </a:cubicBezTo>
                  <a:cubicBezTo>
                    <a:pt x="27" y="81"/>
                    <a:pt x="27" y="81"/>
                    <a:pt x="28" y="82"/>
                  </a:cubicBezTo>
                  <a:cubicBezTo>
                    <a:pt x="29" y="85"/>
                    <a:pt x="28" y="87"/>
                    <a:pt x="28" y="87"/>
                  </a:cubicBezTo>
                  <a:cubicBezTo>
                    <a:pt x="27" y="88"/>
                    <a:pt x="27" y="88"/>
                    <a:pt x="26" y="88"/>
                  </a:cubicBezTo>
                  <a:cubicBezTo>
                    <a:pt x="24" y="89"/>
                    <a:pt x="24" y="89"/>
                    <a:pt x="24" y="89"/>
                  </a:cubicBezTo>
                  <a:cubicBezTo>
                    <a:pt x="19" y="91"/>
                    <a:pt x="19" y="91"/>
                    <a:pt x="19" y="91"/>
                  </a:cubicBezTo>
                  <a:cubicBezTo>
                    <a:pt x="19" y="91"/>
                    <a:pt x="19" y="92"/>
                    <a:pt x="18" y="92"/>
                  </a:cubicBezTo>
                  <a:cubicBezTo>
                    <a:pt x="16" y="92"/>
                    <a:pt x="16" y="92"/>
                    <a:pt x="16" y="92"/>
                  </a:cubicBezTo>
                  <a:cubicBezTo>
                    <a:pt x="13" y="91"/>
                    <a:pt x="13" y="91"/>
                    <a:pt x="13" y="91"/>
                  </a:cubicBezTo>
                  <a:cubicBezTo>
                    <a:pt x="12" y="91"/>
                    <a:pt x="12" y="91"/>
                    <a:pt x="12" y="91"/>
                  </a:cubicBezTo>
                  <a:cubicBezTo>
                    <a:pt x="9" y="88"/>
                    <a:pt x="9" y="88"/>
                    <a:pt x="9" y="88"/>
                  </a:cubicBezTo>
                  <a:cubicBezTo>
                    <a:pt x="7" y="86"/>
                    <a:pt x="7" y="86"/>
                    <a:pt x="7" y="86"/>
                  </a:cubicBezTo>
                  <a:cubicBezTo>
                    <a:pt x="6" y="83"/>
                    <a:pt x="6" y="83"/>
                    <a:pt x="6" y="83"/>
                  </a:cubicBezTo>
                  <a:cubicBezTo>
                    <a:pt x="5" y="83"/>
                    <a:pt x="5" y="83"/>
                    <a:pt x="4" y="83"/>
                  </a:cubicBezTo>
                  <a:cubicBezTo>
                    <a:pt x="4" y="84"/>
                    <a:pt x="4" y="84"/>
                    <a:pt x="4" y="84"/>
                  </a:cubicBezTo>
                  <a:cubicBezTo>
                    <a:pt x="3" y="86"/>
                    <a:pt x="4" y="87"/>
                    <a:pt x="4" y="87"/>
                  </a:cubicBezTo>
                  <a:cubicBezTo>
                    <a:pt x="4" y="93"/>
                    <a:pt x="4" y="93"/>
                    <a:pt x="4" y="93"/>
                  </a:cubicBezTo>
                  <a:cubicBezTo>
                    <a:pt x="6" y="94"/>
                    <a:pt x="6" y="94"/>
                    <a:pt x="6" y="94"/>
                  </a:cubicBezTo>
                  <a:cubicBezTo>
                    <a:pt x="6" y="95"/>
                    <a:pt x="6" y="95"/>
                    <a:pt x="6" y="95"/>
                  </a:cubicBezTo>
                  <a:cubicBezTo>
                    <a:pt x="9" y="94"/>
                    <a:pt x="9" y="94"/>
                    <a:pt x="9" y="94"/>
                  </a:cubicBezTo>
                  <a:cubicBezTo>
                    <a:pt x="10" y="94"/>
                    <a:pt x="11" y="93"/>
                    <a:pt x="12" y="92"/>
                  </a:cubicBezTo>
                  <a:cubicBezTo>
                    <a:pt x="14" y="92"/>
                    <a:pt x="15" y="92"/>
                    <a:pt x="18" y="92"/>
                  </a:cubicBezTo>
                  <a:cubicBezTo>
                    <a:pt x="19" y="92"/>
                    <a:pt x="20" y="92"/>
                    <a:pt x="20" y="92"/>
                  </a:cubicBezTo>
                  <a:cubicBezTo>
                    <a:pt x="20" y="92"/>
                    <a:pt x="20" y="92"/>
                    <a:pt x="21" y="92"/>
                  </a:cubicBezTo>
                  <a:cubicBezTo>
                    <a:pt x="24" y="92"/>
                    <a:pt x="24" y="92"/>
                    <a:pt x="24" y="92"/>
                  </a:cubicBezTo>
                  <a:cubicBezTo>
                    <a:pt x="24" y="92"/>
                    <a:pt x="25" y="92"/>
                    <a:pt x="25" y="93"/>
                  </a:cubicBezTo>
                  <a:cubicBezTo>
                    <a:pt x="26" y="94"/>
                    <a:pt x="29" y="97"/>
                    <a:pt x="29" y="100"/>
                  </a:cubicBezTo>
                  <a:cubicBezTo>
                    <a:pt x="29" y="108"/>
                    <a:pt x="29" y="108"/>
                    <a:pt x="29" y="108"/>
                  </a:cubicBezTo>
                  <a:cubicBezTo>
                    <a:pt x="29" y="109"/>
                    <a:pt x="29" y="110"/>
                    <a:pt x="28" y="110"/>
                  </a:cubicBezTo>
                  <a:cubicBezTo>
                    <a:pt x="27" y="113"/>
                    <a:pt x="27" y="113"/>
                    <a:pt x="27" y="113"/>
                  </a:cubicBezTo>
                  <a:cubicBezTo>
                    <a:pt x="27" y="114"/>
                    <a:pt x="26" y="114"/>
                    <a:pt x="26" y="114"/>
                  </a:cubicBezTo>
                  <a:cubicBezTo>
                    <a:pt x="21" y="117"/>
                    <a:pt x="21" y="117"/>
                    <a:pt x="21" y="117"/>
                  </a:cubicBezTo>
                  <a:cubicBezTo>
                    <a:pt x="20" y="117"/>
                    <a:pt x="19" y="117"/>
                    <a:pt x="18" y="117"/>
                  </a:cubicBezTo>
                  <a:cubicBezTo>
                    <a:pt x="18" y="117"/>
                    <a:pt x="18" y="117"/>
                    <a:pt x="18" y="117"/>
                  </a:cubicBezTo>
                  <a:cubicBezTo>
                    <a:pt x="15" y="117"/>
                    <a:pt x="15" y="117"/>
                    <a:pt x="15" y="117"/>
                  </a:cubicBezTo>
                  <a:cubicBezTo>
                    <a:pt x="14" y="118"/>
                    <a:pt x="14" y="118"/>
                    <a:pt x="14" y="118"/>
                  </a:cubicBezTo>
                  <a:cubicBezTo>
                    <a:pt x="14" y="119"/>
                    <a:pt x="13" y="122"/>
                    <a:pt x="13" y="123"/>
                  </a:cubicBezTo>
                  <a:cubicBezTo>
                    <a:pt x="12" y="124"/>
                    <a:pt x="12" y="125"/>
                    <a:pt x="12" y="125"/>
                  </a:cubicBezTo>
                  <a:cubicBezTo>
                    <a:pt x="12" y="125"/>
                    <a:pt x="12" y="125"/>
                    <a:pt x="12" y="125"/>
                  </a:cubicBezTo>
                  <a:cubicBezTo>
                    <a:pt x="12" y="126"/>
                    <a:pt x="11" y="129"/>
                    <a:pt x="9" y="132"/>
                  </a:cubicBezTo>
                  <a:cubicBezTo>
                    <a:pt x="9" y="133"/>
                    <a:pt x="8" y="134"/>
                    <a:pt x="7" y="134"/>
                  </a:cubicBezTo>
                  <a:cubicBezTo>
                    <a:pt x="7" y="134"/>
                    <a:pt x="6" y="134"/>
                    <a:pt x="6" y="135"/>
                  </a:cubicBezTo>
                  <a:cubicBezTo>
                    <a:pt x="6" y="136"/>
                    <a:pt x="5" y="136"/>
                    <a:pt x="4" y="136"/>
                  </a:cubicBezTo>
                  <a:cubicBezTo>
                    <a:pt x="3" y="136"/>
                    <a:pt x="3" y="136"/>
                    <a:pt x="3" y="136"/>
                  </a:cubicBezTo>
                  <a:cubicBezTo>
                    <a:pt x="2" y="137"/>
                    <a:pt x="1" y="137"/>
                    <a:pt x="0" y="138"/>
                  </a:cubicBezTo>
                  <a:cubicBezTo>
                    <a:pt x="5" y="142"/>
                    <a:pt x="5" y="142"/>
                    <a:pt x="5" y="142"/>
                  </a:cubicBezTo>
                  <a:cubicBezTo>
                    <a:pt x="10" y="140"/>
                    <a:pt x="10" y="140"/>
                    <a:pt x="10" y="140"/>
                  </a:cubicBezTo>
                  <a:cubicBezTo>
                    <a:pt x="12" y="136"/>
                    <a:pt x="12" y="136"/>
                    <a:pt x="12" y="136"/>
                  </a:cubicBezTo>
                  <a:cubicBezTo>
                    <a:pt x="13" y="135"/>
                    <a:pt x="13" y="135"/>
                    <a:pt x="14" y="135"/>
                  </a:cubicBezTo>
                  <a:cubicBezTo>
                    <a:pt x="14" y="135"/>
                    <a:pt x="21" y="134"/>
                    <a:pt x="24" y="134"/>
                  </a:cubicBezTo>
                  <a:cubicBezTo>
                    <a:pt x="26" y="134"/>
                    <a:pt x="27" y="134"/>
                    <a:pt x="28" y="135"/>
                  </a:cubicBezTo>
                  <a:cubicBezTo>
                    <a:pt x="28" y="136"/>
                    <a:pt x="28" y="136"/>
                    <a:pt x="28" y="136"/>
                  </a:cubicBezTo>
                  <a:cubicBezTo>
                    <a:pt x="28" y="137"/>
                    <a:pt x="29" y="137"/>
                    <a:pt x="29" y="137"/>
                  </a:cubicBezTo>
                  <a:cubicBezTo>
                    <a:pt x="29" y="137"/>
                    <a:pt x="29" y="137"/>
                    <a:pt x="30" y="137"/>
                  </a:cubicBezTo>
                  <a:cubicBezTo>
                    <a:pt x="35" y="137"/>
                    <a:pt x="35" y="137"/>
                    <a:pt x="35" y="137"/>
                  </a:cubicBezTo>
                  <a:cubicBezTo>
                    <a:pt x="35" y="136"/>
                    <a:pt x="35" y="135"/>
                    <a:pt x="36" y="135"/>
                  </a:cubicBezTo>
                  <a:cubicBezTo>
                    <a:pt x="44" y="132"/>
                    <a:pt x="44" y="132"/>
                    <a:pt x="44" y="132"/>
                  </a:cubicBezTo>
                  <a:cubicBezTo>
                    <a:pt x="45" y="132"/>
                    <a:pt x="45" y="132"/>
                    <a:pt x="45" y="132"/>
                  </a:cubicBezTo>
                  <a:cubicBezTo>
                    <a:pt x="49" y="132"/>
                    <a:pt x="49" y="132"/>
                    <a:pt x="49" y="132"/>
                  </a:cubicBezTo>
                  <a:cubicBezTo>
                    <a:pt x="51" y="130"/>
                    <a:pt x="51" y="130"/>
                    <a:pt x="51" y="130"/>
                  </a:cubicBezTo>
                  <a:cubicBezTo>
                    <a:pt x="52" y="129"/>
                    <a:pt x="52" y="129"/>
                    <a:pt x="53" y="129"/>
                  </a:cubicBezTo>
                  <a:cubicBezTo>
                    <a:pt x="53" y="129"/>
                    <a:pt x="56" y="129"/>
                    <a:pt x="57" y="129"/>
                  </a:cubicBezTo>
                  <a:cubicBezTo>
                    <a:pt x="59" y="129"/>
                    <a:pt x="60" y="129"/>
                    <a:pt x="60" y="129"/>
                  </a:cubicBezTo>
                  <a:cubicBezTo>
                    <a:pt x="60" y="130"/>
                    <a:pt x="61" y="130"/>
                    <a:pt x="61" y="130"/>
                  </a:cubicBezTo>
                  <a:cubicBezTo>
                    <a:pt x="62" y="130"/>
                    <a:pt x="63" y="130"/>
                    <a:pt x="63" y="130"/>
                  </a:cubicBezTo>
                  <a:cubicBezTo>
                    <a:pt x="63" y="130"/>
                    <a:pt x="64" y="130"/>
                    <a:pt x="65" y="130"/>
                  </a:cubicBezTo>
                  <a:cubicBezTo>
                    <a:pt x="65" y="131"/>
                    <a:pt x="65" y="131"/>
                    <a:pt x="65" y="132"/>
                  </a:cubicBezTo>
                  <a:cubicBezTo>
                    <a:pt x="65" y="133"/>
                    <a:pt x="65" y="135"/>
                    <a:pt x="65" y="136"/>
                  </a:cubicBezTo>
                  <a:cubicBezTo>
                    <a:pt x="66" y="137"/>
                    <a:pt x="66" y="139"/>
                    <a:pt x="66" y="140"/>
                  </a:cubicBezTo>
                  <a:cubicBezTo>
                    <a:pt x="66" y="140"/>
                    <a:pt x="66" y="140"/>
                    <a:pt x="66" y="141"/>
                  </a:cubicBezTo>
                  <a:cubicBezTo>
                    <a:pt x="65" y="141"/>
                    <a:pt x="65" y="142"/>
                    <a:pt x="65" y="142"/>
                  </a:cubicBezTo>
                  <a:cubicBezTo>
                    <a:pt x="66" y="143"/>
                    <a:pt x="66" y="143"/>
                    <a:pt x="66" y="144"/>
                  </a:cubicBezTo>
                  <a:cubicBezTo>
                    <a:pt x="66" y="145"/>
                    <a:pt x="66" y="145"/>
                    <a:pt x="66" y="145"/>
                  </a:cubicBezTo>
                  <a:cubicBezTo>
                    <a:pt x="68" y="146"/>
                    <a:pt x="68" y="146"/>
                    <a:pt x="68" y="146"/>
                  </a:cubicBezTo>
                  <a:cubicBezTo>
                    <a:pt x="70" y="148"/>
                    <a:pt x="71" y="148"/>
                    <a:pt x="71" y="149"/>
                  </a:cubicBezTo>
                  <a:cubicBezTo>
                    <a:pt x="71" y="149"/>
                    <a:pt x="71" y="149"/>
                    <a:pt x="71" y="149"/>
                  </a:cubicBezTo>
                  <a:cubicBezTo>
                    <a:pt x="72" y="150"/>
                    <a:pt x="74" y="152"/>
                    <a:pt x="73" y="154"/>
                  </a:cubicBezTo>
                  <a:cubicBezTo>
                    <a:pt x="73" y="154"/>
                    <a:pt x="73" y="154"/>
                    <a:pt x="73" y="154"/>
                  </a:cubicBezTo>
                  <a:cubicBezTo>
                    <a:pt x="73" y="154"/>
                    <a:pt x="74" y="155"/>
                    <a:pt x="75" y="156"/>
                  </a:cubicBezTo>
                  <a:cubicBezTo>
                    <a:pt x="76" y="157"/>
                    <a:pt x="76" y="157"/>
                    <a:pt x="77" y="157"/>
                  </a:cubicBezTo>
                  <a:cubicBezTo>
                    <a:pt x="79" y="157"/>
                    <a:pt x="79" y="157"/>
                    <a:pt x="79" y="157"/>
                  </a:cubicBezTo>
                  <a:cubicBezTo>
                    <a:pt x="79" y="157"/>
                    <a:pt x="79" y="157"/>
                    <a:pt x="79" y="157"/>
                  </a:cubicBezTo>
                  <a:cubicBezTo>
                    <a:pt x="80" y="157"/>
                    <a:pt x="80" y="157"/>
                    <a:pt x="81" y="157"/>
                  </a:cubicBezTo>
                  <a:cubicBezTo>
                    <a:pt x="84" y="157"/>
                    <a:pt x="84" y="157"/>
                    <a:pt x="84" y="157"/>
                  </a:cubicBezTo>
                  <a:cubicBezTo>
                    <a:pt x="87" y="157"/>
                    <a:pt x="87" y="157"/>
                    <a:pt x="87" y="157"/>
                  </a:cubicBezTo>
                  <a:cubicBezTo>
                    <a:pt x="90" y="156"/>
                    <a:pt x="90" y="156"/>
                    <a:pt x="90" y="156"/>
                  </a:cubicBezTo>
                  <a:cubicBezTo>
                    <a:pt x="93" y="155"/>
                    <a:pt x="95" y="154"/>
                    <a:pt x="96" y="154"/>
                  </a:cubicBezTo>
                  <a:cubicBezTo>
                    <a:pt x="98" y="154"/>
                    <a:pt x="98" y="154"/>
                    <a:pt x="98" y="154"/>
                  </a:cubicBezTo>
                  <a:cubicBezTo>
                    <a:pt x="101" y="153"/>
                    <a:pt x="102" y="153"/>
                    <a:pt x="103" y="154"/>
                  </a:cubicBezTo>
                  <a:cubicBezTo>
                    <a:pt x="110" y="156"/>
                    <a:pt x="110" y="156"/>
                    <a:pt x="110" y="156"/>
                  </a:cubicBezTo>
                  <a:cubicBezTo>
                    <a:pt x="110" y="156"/>
                    <a:pt x="110" y="156"/>
                    <a:pt x="111" y="156"/>
                  </a:cubicBezTo>
                  <a:cubicBezTo>
                    <a:pt x="114" y="159"/>
                    <a:pt x="114" y="159"/>
                    <a:pt x="114" y="159"/>
                  </a:cubicBezTo>
                  <a:cubicBezTo>
                    <a:pt x="114" y="159"/>
                    <a:pt x="114" y="159"/>
                    <a:pt x="114" y="159"/>
                  </a:cubicBezTo>
                  <a:cubicBezTo>
                    <a:pt x="115" y="159"/>
                    <a:pt x="116" y="158"/>
                    <a:pt x="118" y="159"/>
                  </a:cubicBezTo>
                  <a:cubicBezTo>
                    <a:pt x="118" y="159"/>
                    <a:pt x="119" y="159"/>
                    <a:pt x="120" y="159"/>
                  </a:cubicBezTo>
                  <a:cubicBezTo>
                    <a:pt x="120" y="159"/>
                    <a:pt x="120" y="159"/>
                    <a:pt x="121" y="159"/>
                  </a:cubicBezTo>
                  <a:cubicBezTo>
                    <a:pt x="121" y="160"/>
                    <a:pt x="122" y="160"/>
                    <a:pt x="123" y="160"/>
                  </a:cubicBezTo>
                  <a:cubicBezTo>
                    <a:pt x="124" y="160"/>
                    <a:pt x="124" y="160"/>
                    <a:pt x="124" y="160"/>
                  </a:cubicBezTo>
                  <a:cubicBezTo>
                    <a:pt x="124" y="160"/>
                    <a:pt x="124" y="160"/>
                    <a:pt x="124" y="160"/>
                  </a:cubicBezTo>
                  <a:cubicBezTo>
                    <a:pt x="124" y="160"/>
                    <a:pt x="127" y="160"/>
                    <a:pt x="129" y="160"/>
                  </a:cubicBezTo>
                  <a:cubicBezTo>
                    <a:pt x="131" y="160"/>
                    <a:pt x="131" y="160"/>
                    <a:pt x="131" y="160"/>
                  </a:cubicBezTo>
                  <a:cubicBezTo>
                    <a:pt x="131" y="160"/>
                    <a:pt x="134" y="160"/>
                    <a:pt x="136" y="160"/>
                  </a:cubicBezTo>
                  <a:cubicBezTo>
                    <a:pt x="137" y="160"/>
                    <a:pt x="138" y="160"/>
                    <a:pt x="138" y="160"/>
                  </a:cubicBezTo>
                  <a:cubicBezTo>
                    <a:pt x="139" y="160"/>
                    <a:pt x="139" y="160"/>
                    <a:pt x="140" y="160"/>
                  </a:cubicBezTo>
                  <a:cubicBezTo>
                    <a:pt x="141" y="161"/>
                    <a:pt x="141" y="160"/>
                    <a:pt x="142" y="160"/>
                  </a:cubicBezTo>
                  <a:cubicBezTo>
                    <a:pt x="143" y="160"/>
                    <a:pt x="145" y="160"/>
                    <a:pt x="147" y="160"/>
                  </a:cubicBezTo>
                  <a:cubicBezTo>
                    <a:pt x="147" y="161"/>
                    <a:pt x="147" y="161"/>
                    <a:pt x="148" y="161"/>
                  </a:cubicBezTo>
                  <a:cubicBezTo>
                    <a:pt x="148" y="161"/>
                    <a:pt x="148" y="160"/>
                    <a:pt x="149" y="160"/>
                  </a:cubicBezTo>
                  <a:cubicBezTo>
                    <a:pt x="155" y="161"/>
                    <a:pt x="155" y="161"/>
                    <a:pt x="155" y="161"/>
                  </a:cubicBezTo>
                  <a:cubicBezTo>
                    <a:pt x="158" y="152"/>
                    <a:pt x="158" y="152"/>
                    <a:pt x="158" y="152"/>
                  </a:cubicBezTo>
                  <a:cubicBezTo>
                    <a:pt x="162" y="155"/>
                    <a:pt x="162" y="155"/>
                    <a:pt x="162" y="155"/>
                  </a:cubicBezTo>
                  <a:cubicBezTo>
                    <a:pt x="168" y="163"/>
                    <a:pt x="168" y="163"/>
                    <a:pt x="168" y="163"/>
                  </a:cubicBezTo>
                  <a:cubicBezTo>
                    <a:pt x="168" y="162"/>
                    <a:pt x="168" y="162"/>
                    <a:pt x="168" y="162"/>
                  </a:cubicBezTo>
                  <a:cubicBezTo>
                    <a:pt x="174" y="154"/>
                    <a:pt x="174" y="154"/>
                    <a:pt x="174" y="154"/>
                  </a:cubicBezTo>
                  <a:cubicBezTo>
                    <a:pt x="177" y="149"/>
                    <a:pt x="177" y="149"/>
                    <a:pt x="177" y="149"/>
                  </a:cubicBezTo>
                  <a:cubicBezTo>
                    <a:pt x="180" y="144"/>
                    <a:pt x="180" y="144"/>
                    <a:pt x="180" y="144"/>
                  </a:cubicBezTo>
                  <a:cubicBezTo>
                    <a:pt x="181" y="142"/>
                    <a:pt x="181" y="142"/>
                    <a:pt x="181" y="142"/>
                  </a:cubicBezTo>
                  <a:cubicBezTo>
                    <a:pt x="186" y="134"/>
                    <a:pt x="186" y="134"/>
                    <a:pt x="186" y="134"/>
                  </a:cubicBezTo>
                  <a:cubicBezTo>
                    <a:pt x="190" y="130"/>
                    <a:pt x="190" y="130"/>
                    <a:pt x="190" y="130"/>
                  </a:cubicBezTo>
                  <a:cubicBezTo>
                    <a:pt x="196" y="125"/>
                    <a:pt x="196" y="125"/>
                    <a:pt x="196" y="125"/>
                  </a:cubicBezTo>
                  <a:cubicBezTo>
                    <a:pt x="200" y="123"/>
                    <a:pt x="200" y="123"/>
                    <a:pt x="200" y="123"/>
                  </a:cubicBezTo>
                  <a:cubicBezTo>
                    <a:pt x="202" y="123"/>
                    <a:pt x="202" y="123"/>
                    <a:pt x="202" y="123"/>
                  </a:cubicBezTo>
                  <a:cubicBezTo>
                    <a:pt x="203" y="122"/>
                    <a:pt x="203" y="122"/>
                    <a:pt x="203" y="122"/>
                  </a:cubicBezTo>
                  <a:cubicBezTo>
                    <a:pt x="204" y="120"/>
                    <a:pt x="204" y="120"/>
                    <a:pt x="204" y="120"/>
                  </a:cubicBezTo>
                  <a:cubicBezTo>
                    <a:pt x="204" y="119"/>
                    <a:pt x="204" y="119"/>
                    <a:pt x="204" y="119"/>
                  </a:cubicBezTo>
                  <a:cubicBezTo>
                    <a:pt x="205" y="113"/>
                    <a:pt x="205" y="113"/>
                    <a:pt x="205" y="113"/>
                  </a:cubicBezTo>
                  <a:cubicBezTo>
                    <a:pt x="207" y="100"/>
                    <a:pt x="207" y="100"/>
                    <a:pt x="207" y="100"/>
                  </a:cubicBezTo>
                  <a:cubicBezTo>
                    <a:pt x="207" y="84"/>
                    <a:pt x="207" y="84"/>
                    <a:pt x="207" y="84"/>
                  </a:cubicBezTo>
                  <a:cubicBezTo>
                    <a:pt x="207" y="82"/>
                    <a:pt x="207" y="82"/>
                    <a:pt x="207" y="82"/>
                  </a:cubicBezTo>
                  <a:cubicBezTo>
                    <a:pt x="207" y="77"/>
                    <a:pt x="207" y="77"/>
                    <a:pt x="207" y="77"/>
                  </a:cubicBezTo>
                  <a:cubicBezTo>
                    <a:pt x="207" y="72"/>
                    <a:pt x="207" y="72"/>
                    <a:pt x="207" y="72"/>
                  </a:cubicBezTo>
                  <a:cubicBezTo>
                    <a:pt x="208" y="69"/>
                    <a:pt x="208" y="69"/>
                    <a:pt x="208" y="69"/>
                  </a:cubicBezTo>
                  <a:cubicBezTo>
                    <a:pt x="210" y="65"/>
                    <a:pt x="210" y="65"/>
                    <a:pt x="210" y="65"/>
                  </a:cubicBezTo>
                  <a:cubicBezTo>
                    <a:pt x="214" y="55"/>
                    <a:pt x="214" y="55"/>
                    <a:pt x="214" y="55"/>
                  </a:cubicBezTo>
                  <a:cubicBezTo>
                    <a:pt x="219" y="43"/>
                    <a:pt x="219" y="43"/>
                    <a:pt x="219" y="43"/>
                  </a:cubicBezTo>
                  <a:cubicBezTo>
                    <a:pt x="219" y="40"/>
                    <a:pt x="219" y="40"/>
                    <a:pt x="219" y="40"/>
                  </a:cubicBezTo>
                  <a:cubicBezTo>
                    <a:pt x="223" y="17"/>
                    <a:pt x="223" y="17"/>
                    <a:pt x="223" y="17"/>
                  </a:cubicBezTo>
                  <a:lnTo>
                    <a:pt x="220" y="0"/>
                  </a:lnTo>
                  <a:close/>
                </a:path>
              </a:pathLst>
            </a:custGeom>
            <a:solidFill>
              <a:srgbClr val="474747"/>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70" name="Freeform 30"/>
            <p:cNvSpPr>
              <a:spLocks noEditPoints="1"/>
            </p:cNvSpPr>
            <p:nvPr/>
          </p:nvSpPr>
          <p:spPr bwMode="auto">
            <a:xfrm>
              <a:off x="6450583" y="2879749"/>
              <a:ext cx="125413" cy="277813"/>
            </a:xfrm>
            <a:custGeom>
              <a:avLst/>
              <a:gdLst>
                <a:gd name="T0" fmla="*/ 63 w 79"/>
                <a:gd name="T1" fmla="*/ 130 h 175"/>
                <a:gd name="T2" fmla="*/ 51 w 79"/>
                <a:gd name="T3" fmla="*/ 90 h 175"/>
                <a:gd name="T4" fmla="*/ 49 w 79"/>
                <a:gd name="T5" fmla="*/ 87 h 175"/>
                <a:gd name="T6" fmla="*/ 49 w 79"/>
                <a:gd name="T7" fmla="*/ 86 h 175"/>
                <a:gd name="T8" fmla="*/ 47 w 79"/>
                <a:gd name="T9" fmla="*/ 83 h 175"/>
                <a:gd name="T10" fmla="*/ 41 w 79"/>
                <a:gd name="T11" fmla="*/ 78 h 175"/>
                <a:gd name="T12" fmla="*/ 35 w 79"/>
                <a:gd name="T13" fmla="*/ 75 h 175"/>
                <a:gd name="T14" fmla="*/ 32 w 79"/>
                <a:gd name="T15" fmla="*/ 73 h 175"/>
                <a:gd name="T16" fmla="*/ 31 w 79"/>
                <a:gd name="T17" fmla="*/ 72 h 175"/>
                <a:gd name="T18" fmla="*/ 28 w 79"/>
                <a:gd name="T19" fmla="*/ 72 h 175"/>
                <a:gd name="T20" fmla="*/ 21 w 79"/>
                <a:gd name="T21" fmla="*/ 72 h 175"/>
                <a:gd name="T22" fmla="*/ 17 w 79"/>
                <a:gd name="T23" fmla="*/ 76 h 175"/>
                <a:gd name="T24" fmla="*/ 14 w 79"/>
                <a:gd name="T25" fmla="*/ 78 h 175"/>
                <a:gd name="T26" fmla="*/ 6 w 79"/>
                <a:gd name="T27" fmla="*/ 87 h 175"/>
                <a:gd name="T28" fmla="*/ 4 w 79"/>
                <a:gd name="T29" fmla="*/ 89 h 175"/>
                <a:gd name="T30" fmla="*/ 2 w 79"/>
                <a:gd name="T31" fmla="*/ 103 h 175"/>
                <a:gd name="T32" fmla="*/ 0 w 79"/>
                <a:gd name="T33" fmla="*/ 107 h 175"/>
                <a:gd name="T34" fmla="*/ 0 w 79"/>
                <a:gd name="T35" fmla="*/ 113 h 175"/>
                <a:gd name="T36" fmla="*/ 9 w 79"/>
                <a:gd name="T37" fmla="*/ 146 h 175"/>
                <a:gd name="T38" fmla="*/ 9 w 79"/>
                <a:gd name="T39" fmla="*/ 148 h 175"/>
                <a:gd name="T40" fmla="*/ 11 w 79"/>
                <a:gd name="T41" fmla="*/ 158 h 175"/>
                <a:gd name="T42" fmla="*/ 13 w 79"/>
                <a:gd name="T43" fmla="*/ 158 h 175"/>
                <a:gd name="T44" fmla="*/ 24 w 79"/>
                <a:gd name="T45" fmla="*/ 168 h 175"/>
                <a:gd name="T46" fmla="*/ 34 w 79"/>
                <a:gd name="T47" fmla="*/ 173 h 175"/>
                <a:gd name="T48" fmla="*/ 37 w 79"/>
                <a:gd name="T49" fmla="*/ 175 h 175"/>
                <a:gd name="T50" fmla="*/ 47 w 79"/>
                <a:gd name="T51" fmla="*/ 175 h 175"/>
                <a:gd name="T52" fmla="*/ 61 w 79"/>
                <a:gd name="T53" fmla="*/ 170 h 175"/>
                <a:gd name="T54" fmla="*/ 62 w 79"/>
                <a:gd name="T55" fmla="*/ 170 h 175"/>
                <a:gd name="T56" fmla="*/ 65 w 79"/>
                <a:gd name="T57" fmla="*/ 165 h 175"/>
                <a:gd name="T58" fmla="*/ 66 w 79"/>
                <a:gd name="T59" fmla="*/ 163 h 175"/>
                <a:gd name="T60" fmla="*/ 66 w 79"/>
                <a:gd name="T61" fmla="*/ 162 h 175"/>
                <a:gd name="T62" fmla="*/ 63 w 79"/>
                <a:gd name="T63" fmla="*/ 131 h 175"/>
                <a:gd name="T64" fmla="*/ 63 w 79"/>
                <a:gd name="T65" fmla="*/ 130 h 175"/>
                <a:gd name="T66" fmla="*/ 63 w 79"/>
                <a:gd name="T67" fmla="*/ 130 h 175"/>
                <a:gd name="T68" fmla="*/ 77 w 79"/>
                <a:gd name="T69" fmla="*/ 40 h 175"/>
                <a:gd name="T70" fmla="*/ 76 w 79"/>
                <a:gd name="T71" fmla="*/ 38 h 175"/>
                <a:gd name="T72" fmla="*/ 73 w 79"/>
                <a:gd name="T73" fmla="*/ 30 h 175"/>
                <a:gd name="T74" fmla="*/ 65 w 79"/>
                <a:gd name="T75" fmla="*/ 17 h 175"/>
                <a:gd name="T76" fmla="*/ 62 w 79"/>
                <a:gd name="T77" fmla="*/ 13 h 175"/>
                <a:gd name="T78" fmla="*/ 48 w 79"/>
                <a:gd name="T79" fmla="*/ 2 h 175"/>
                <a:gd name="T80" fmla="*/ 45 w 79"/>
                <a:gd name="T81" fmla="*/ 0 h 175"/>
                <a:gd name="T82" fmla="*/ 45 w 79"/>
                <a:gd name="T83" fmla="*/ 0 h 175"/>
                <a:gd name="T84" fmla="*/ 40 w 79"/>
                <a:gd name="T85" fmla="*/ 7 h 175"/>
                <a:gd name="T86" fmla="*/ 40 w 79"/>
                <a:gd name="T87" fmla="*/ 10 h 175"/>
                <a:gd name="T88" fmla="*/ 41 w 79"/>
                <a:gd name="T89" fmla="*/ 17 h 175"/>
                <a:gd name="T90" fmla="*/ 56 w 79"/>
                <a:gd name="T91" fmla="*/ 50 h 175"/>
                <a:gd name="T92" fmla="*/ 58 w 79"/>
                <a:gd name="T93" fmla="*/ 51 h 175"/>
                <a:gd name="T94" fmla="*/ 72 w 79"/>
                <a:gd name="T95" fmla="*/ 68 h 175"/>
                <a:gd name="T96" fmla="*/ 75 w 79"/>
                <a:gd name="T97" fmla="*/ 69 h 175"/>
                <a:gd name="T98" fmla="*/ 75 w 79"/>
                <a:gd name="T99" fmla="*/ 71 h 175"/>
                <a:gd name="T100" fmla="*/ 76 w 79"/>
                <a:gd name="T101" fmla="*/ 71 h 175"/>
                <a:gd name="T102" fmla="*/ 77 w 79"/>
                <a:gd name="T103" fmla="*/ 71 h 175"/>
                <a:gd name="T104" fmla="*/ 79 w 79"/>
                <a:gd name="T105" fmla="*/ 68 h 175"/>
                <a:gd name="T106" fmla="*/ 79 w 79"/>
                <a:gd name="T107" fmla="*/ 51 h 175"/>
                <a:gd name="T108" fmla="*/ 77 w 79"/>
                <a:gd name="T109" fmla="*/ 40 h 175"/>
                <a:gd name="T110" fmla="*/ 77 w 79"/>
                <a:gd name="T111" fmla="*/ 4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9" h="175">
                  <a:moveTo>
                    <a:pt x="63" y="130"/>
                  </a:moveTo>
                  <a:lnTo>
                    <a:pt x="51" y="90"/>
                  </a:lnTo>
                  <a:lnTo>
                    <a:pt x="49" y="87"/>
                  </a:lnTo>
                  <a:lnTo>
                    <a:pt x="49" y="86"/>
                  </a:lnTo>
                  <a:lnTo>
                    <a:pt x="47" y="83"/>
                  </a:lnTo>
                  <a:lnTo>
                    <a:pt x="41" y="78"/>
                  </a:lnTo>
                  <a:lnTo>
                    <a:pt x="35" y="75"/>
                  </a:lnTo>
                  <a:lnTo>
                    <a:pt x="32" y="73"/>
                  </a:lnTo>
                  <a:lnTo>
                    <a:pt x="31" y="72"/>
                  </a:lnTo>
                  <a:lnTo>
                    <a:pt x="28" y="72"/>
                  </a:lnTo>
                  <a:lnTo>
                    <a:pt x="21" y="72"/>
                  </a:lnTo>
                  <a:lnTo>
                    <a:pt x="17" y="76"/>
                  </a:lnTo>
                  <a:lnTo>
                    <a:pt x="14" y="78"/>
                  </a:lnTo>
                  <a:lnTo>
                    <a:pt x="6" y="87"/>
                  </a:lnTo>
                  <a:lnTo>
                    <a:pt x="4" y="89"/>
                  </a:lnTo>
                  <a:lnTo>
                    <a:pt x="2" y="103"/>
                  </a:lnTo>
                  <a:lnTo>
                    <a:pt x="0" y="107"/>
                  </a:lnTo>
                  <a:lnTo>
                    <a:pt x="0" y="113"/>
                  </a:lnTo>
                  <a:lnTo>
                    <a:pt x="9" y="146"/>
                  </a:lnTo>
                  <a:lnTo>
                    <a:pt x="9" y="148"/>
                  </a:lnTo>
                  <a:lnTo>
                    <a:pt x="11" y="158"/>
                  </a:lnTo>
                  <a:lnTo>
                    <a:pt x="13" y="158"/>
                  </a:lnTo>
                  <a:lnTo>
                    <a:pt x="24" y="168"/>
                  </a:lnTo>
                  <a:lnTo>
                    <a:pt x="34" y="173"/>
                  </a:lnTo>
                  <a:lnTo>
                    <a:pt x="37" y="175"/>
                  </a:lnTo>
                  <a:lnTo>
                    <a:pt x="47" y="175"/>
                  </a:lnTo>
                  <a:lnTo>
                    <a:pt x="61" y="170"/>
                  </a:lnTo>
                  <a:lnTo>
                    <a:pt x="62" y="170"/>
                  </a:lnTo>
                  <a:lnTo>
                    <a:pt x="65" y="165"/>
                  </a:lnTo>
                  <a:lnTo>
                    <a:pt x="66" y="163"/>
                  </a:lnTo>
                  <a:lnTo>
                    <a:pt x="66" y="162"/>
                  </a:lnTo>
                  <a:lnTo>
                    <a:pt x="63" y="131"/>
                  </a:lnTo>
                  <a:lnTo>
                    <a:pt x="63" y="130"/>
                  </a:lnTo>
                  <a:lnTo>
                    <a:pt x="63" y="130"/>
                  </a:lnTo>
                  <a:close/>
                  <a:moveTo>
                    <a:pt x="77" y="40"/>
                  </a:moveTo>
                  <a:lnTo>
                    <a:pt x="76" y="38"/>
                  </a:lnTo>
                  <a:lnTo>
                    <a:pt x="73" y="30"/>
                  </a:lnTo>
                  <a:lnTo>
                    <a:pt x="65" y="17"/>
                  </a:lnTo>
                  <a:lnTo>
                    <a:pt x="62" y="13"/>
                  </a:lnTo>
                  <a:lnTo>
                    <a:pt x="48" y="2"/>
                  </a:lnTo>
                  <a:lnTo>
                    <a:pt x="45" y="0"/>
                  </a:lnTo>
                  <a:lnTo>
                    <a:pt x="45" y="0"/>
                  </a:lnTo>
                  <a:lnTo>
                    <a:pt x="40" y="7"/>
                  </a:lnTo>
                  <a:lnTo>
                    <a:pt x="40" y="10"/>
                  </a:lnTo>
                  <a:lnTo>
                    <a:pt x="41" y="17"/>
                  </a:lnTo>
                  <a:lnTo>
                    <a:pt x="56" y="50"/>
                  </a:lnTo>
                  <a:lnTo>
                    <a:pt x="58" y="51"/>
                  </a:lnTo>
                  <a:lnTo>
                    <a:pt x="72" y="68"/>
                  </a:lnTo>
                  <a:lnTo>
                    <a:pt x="75" y="69"/>
                  </a:lnTo>
                  <a:lnTo>
                    <a:pt x="75" y="71"/>
                  </a:lnTo>
                  <a:lnTo>
                    <a:pt x="76" y="71"/>
                  </a:lnTo>
                  <a:lnTo>
                    <a:pt x="77" y="71"/>
                  </a:lnTo>
                  <a:lnTo>
                    <a:pt x="79" y="68"/>
                  </a:lnTo>
                  <a:lnTo>
                    <a:pt x="79" y="51"/>
                  </a:lnTo>
                  <a:lnTo>
                    <a:pt x="77" y="40"/>
                  </a:lnTo>
                  <a:lnTo>
                    <a:pt x="77" y="40"/>
                  </a:lnTo>
                  <a:close/>
                </a:path>
              </a:pathLst>
            </a:custGeom>
            <a:solidFill>
              <a:srgbClr val="333333"/>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71" name="Freeform 31"/>
            <p:cNvSpPr>
              <a:spLocks/>
            </p:cNvSpPr>
            <p:nvPr/>
          </p:nvSpPr>
          <p:spPr bwMode="auto">
            <a:xfrm>
              <a:off x="6796658" y="2890862"/>
              <a:ext cx="314325" cy="355600"/>
            </a:xfrm>
            <a:custGeom>
              <a:avLst/>
              <a:gdLst>
                <a:gd name="T0" fmla="*/ 126 w 141"/>
                <a:gd name="T1" fmla="*/ 76 h 159"/>
                <a:gd name="T2" fmla="*/ 130 w 141"/>
                <a:gd name="T3" fmla="*/ 73 h 159"/>
                <a:gd name="T4" fmla="*/ 134 w 141"/>
                <a:gd name="T5" fmla="*/ 64 h 159"/>
                <a:gd name="T6" fmla="*/ 140 w 141"/>
                <a:gd name="T7" fmla="*/ 58 h 159"/>
                <a:gd name="T8" fmla="*/ 139 w 141"/>
                <a:gd name="T9" fmla="*/ 49 h 159"/>
                <a:gd name="T10" fmla="*/ 139 w 141"/>
                <a:gd name="T11" fmla="*/ 35 h 159"/>
                <a:gd name="T12" fmla="*/ 129 w 141"/>
                <a:gd name="T13" fmla="*/ 34 h 159"/>
                <a:gd name="T14" fmla="*/ 119 w 141"/>
                <a:gd name="T15" fmla="*/ 31 h 159"/>
                <a:gd name="T16" fmla="*/ 112 w 141"/>
                <a:gd name="T17" fmla="*/ 30 h 159"/>
                <a:gd name="T18" fmla="*/ 101 w 141"/>
                <a:gd name="T19" fmla="*/ 28 h 159"/>
                <a:gd name="T20" fmla="*/ 92 w 141"/>
                <a:gd name="T21" fmla="*/ 30 h 159"/>
                <a:gd name="T22" fmla="*/ 84 w 141"/>
                <a:gd name="T23" fmla="*/ 28 h 159"/>
                <a:gd name="T24" fmla="*/ 84 w 141"/>
                <a:gd name="T25" fmla="*/ 19 h 159"/>
                <a:gd name="T26" fmla="*/ 87 w 141"/>
                <a:gd name="T27" fmla="*/ 11 h 159"/>
                <a:gd name="T28" fmla="*/ 84 w 141"/>
                <a:gd name="T29" fmla="*/ 8 h 159"/>
                <a:gd name="T30" fmla="*/ 74 w 141"/>
                <a:gd name="T31" fmla="*/ 5 h 159"/>
                <a:gd name="T32" fmla="*/ 71 w 141"/>
                <a:gd name="T33" fmla="*/ 1 h 159"/>
                <a:gd name="T34" fmla="*/ 65 w 141"/>
                <a:gd name="T35" fmla="*/ 3 h 159"/>
                <a:gd name="T36" fmla="*/ 38 w 141"/>
                <a:gd name="T37" fmla="*/ 5 h 159"/>
                <a:gd name="T38" fmla="*/ 25 w 141"/>
                <a:gd name="T39" fmla="*/ 5 h 159"/>
                <a:gd name="T40" fmla="*/ 15 w 141"/>
                <a:gd name="T41" fmla="*/ 1 h 159"/>
                <a:gd name="T42" fmla="*/ 8 w 141"/>
                <a:gd name="T43" fmla="*/ 7 h 159"/>
                <a:gd name="T44" fmla="*/ 0 w 141"/>
                <a:gd name="T45" fmla="*/ 10 h 159"/>
                <a:gd name="T46" fmla="*/ 5 w 141"/>
                <a:gd name="T47" fmla="*/ 14 h 159"/>
                <a:gd name="T48" fmla="*/ 15 w 141"/>
                <a:gd name="T49" fmla="*/ 21 h 159"/>
                <a:gd name="T50" fmla="*/ 14 w 141"/>
                <a:gd name="T51" fmla="*/ 34 h 159"/>
                <a:gd name="T52" fmla="*/ 16 w 141"/>
                <a:gd name="T53" fmla="*/ 38 h 159"/>
                <a:gd name="T54" fmla="*/ 18 w 141"/>
                <a:gd name="T55" fmla="*/ 45 h 159"/>
                <a:gd name="T56" fmla="*/ 18 w 141"/>
                <a:gd name="T57" fmla="*/ 57 h 159"/>
                <a:gd name="T58" fmla="*/ 8 w 141"/>
                <a:gd name="T59" fmla="*/ 59 h 159"/>
                <a:gd name="T60" fmla="*/ 15 w 141"/>
                <a:gd name="T61" fmla="*/ 62 h 159"/>
                <a:gd name="T62" fmla="*/ 22 w 141"/>
                <a:gd name="T63" fmla="*/ 69 h 159"/>
                <a:gd name="T64" fmla="*/ 24 w 141"/>
                <a:gd name="T65" fmla="*/ 74 h 159"/>
                <a:gd name="T66" fmla="*/ 26 w 141"/>
                <a:gd name="T67" fmla="*/ 82 h 159"/>
                <a:gd name="T68" fmla="*/ 18 w 141"/>
                <a:gd name="T69" fmla="*/ 89 h 159"/>
                <a:gd name="T70" fmla="*/ 34 w 141"/>
                <a:gd name="T71" fmla="*/ 90 h 159"/>
                <a:gd name="T72" fmla="*/ 40 w 141"/>
                <a:gd name="T73" fmla="*/ 86 h 159"/>
                <a:gd name="T74" fmla="*/ 54 w 141"/>
                <a:gd name="T75" fmla="*/ 85 h 159"/>
                <a:gd name="T76" fmla="*/ 57 w 141"/>
                <a:gd name="T77" fmla="*/ 90 h 159"/>
                <a:gd name="T78" fmla="*/ 62 w 141"/>
                <a:gd name="T79" fmla="*/ 95 h 159"/>
                <a:gd name="T80" fmla="*/ 52 w 141"/>
                <a:gd name="T81" fmla="*/ 104 h 159"/>
                <a:gd name="T82" fmla="*/ 50 w 141"/>
                <a:gd name="T83" fmla="*/ 108 h 159"/>
                <a:gd name="T84" fmla="*/ 52 w 141"/>
                <a:gd name="T85" fmla="*/ 114 h 159"/>
                <a:gd name="T86" fmla="*/ 64 w 141"/>
                <a:gd name="T87" fmla="*/ 114 h 159"/>
                <a:gd name="T88" fmla="*/ 72 w 141"/>
                <a:gd name="T89" fmla="*/ 115 h 159"/>
                <a:gd name="T90" fmla="*/ 79 w 141"/>
                <a:gd name="T91" fmla="*/ 120 h 159"/>
                <a:gd name="T92" fmla="*/ 87 w 141"/>
                <a:gd name="T93" fmla="*/ 129 h 159"/>
                <a:gd name="T94" fmla="*/ 93 w 141"/>
                <a:gd name="T95" fmla="*/ 140 h 159"/>
                <a:gd name="T96" fmla="*/ 98 w 141"/>
                <a:gd name="T97" fmla="*/ 143 h 159"/>
                <a:gd name="T98" fmla="*/ 102 w 141"/>
                <a:gd name="T99" fmla="*/ 156 h 159"/>
                <a:gd name="T100" fmla="*/ 108 w 141"/>
                <a:gd name="T101" fmla="*/ 159 h 159"/>
                <a:gd name="T102" fmla="*/ 114 w 141"/>
                <a:gd name="T103" fmla="*/ 148 h 159"/>
                <a:gd name="T104" fmla="*/ 118 w 141"/>
                <a:gd name="T105" fmla="*/ 136 h 159"/>
                <a:gd name="T106" fmla="*/ 124 w 141"/>
                <a:gd name="T107" fmla="*/ 133 h 159"/>
                <a:gd name="T108" fmla="*/ 124 w 141"/>
                <a:gd name="T109" fmla="*/ 121 h 159"/>
                <a:gd name="T110" fmla="*/ 124 w 141"/>
                <a:gd name="T111" fmla="*/ 117 h 159"/>
                <a:gd name="T112" fmla="*/ 125 w 141"/>
                <a:gd name="T113" fmla="*/ 108 h 159"/>
                <a:gd name="T114" fmla="*/ 126 w 141"/>
                <a:gd name="T115" fmla="*/ 91 h 159"/>
                <a:gd name="T116" fmla="*/ 124 w 141"/>
                <a:gd name="T117" fmla="*/ 78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1" h="159">
                  <a:moveTo>
                    <a:pt x="124" y="78"/>
                  </a:moveTo>
                  <a:cubicBezTo>
                    <a:pt x="124" y="78"/>
                    <a:pt x="124" y="78"/>
                    <a:pt x="124" y="78"/>
                  </a:cubicBezTo>
                  <a:cubicBezTo>
                    <a:pt x="123" y="77"/>
                    <a:pt x="124" y="76"/>
                    <a:pt x="125" y="76"/>
                  </a:cubicBezTo>
                  <a:cubicBezTo>
                    <a:pt x="126" y="76"/>
                    <a:pt x="126" y="76"/>
                    <a:pt x="126" y="76"/>
                  </a:cubicBezTo>
                  <a:cubicBezTo>
                    <a:pt x="128" y="75"/>
                    <a:pt x="128" y="75"/>
                    <a:pt x="128" y="75"/>
                  </a:cubicBezTo>
                  <a:cubicBezTo>
                    <a:pt x="129" y="74"/>
                    <a:pt x="129" y="74"/>
                    <a:pt x="129" y="74"/>
                  </a:cubicBezTo>
                  <a:cubicBezTo>
                    <a:pt x="130" y="74"/>
                    <a:pt x="130" y="74"/>
                    <a:pt x="130" y="74"/>
                  </a:cubicBezTo>
                  <a:cubicBezTo>
                    <a:pt x="130" y="73"/>
                    <a:pt x="130" y="73"/>
                    <a:pt x="130" y="73"/>
                  </a:cubicBezTo>
                  <a:cubicBezTo>
                    <a:pt x="131" y="72"/>
                    <a:pt x="131" y="72"/>
                    <a:pt x="131" y="72"/>
                  </a:cubicBezTo>
                  <a:cubicBezTo>
                    <a:pt x="131" y="72"/>
                    <a:pt x="131" y="72"/>
                    <a:pt x="131" y="71"/>
                  </a:cubicBezTo>
                  <a:cubicBezTo>
                    <a:pt x="132" y="66"/>
                    <a:pt x="132" y="66"/>
                    <a:pt x="132" y="66"/>
                  </a:cubicBezTo>
                  <a:cubicBezTo>
                    <a:pt x="133" y="65"/>
                    <a:pt x="133" y="64"/>
                    <a:pt x="134" y="64"/>
                  </a:cubicBezTo>
                  <a:cubicBezTo>
                    <a:pt x="135" y="64"/>
                    <a:pt x="135" y="64"/>
                    <a:pt x="135" y="64"/>
                  </a:cubicBezTo>
                  <a:cubicBezTo>
                    <a:pt x="135" y="64"/>
                    <a:pt x="135" y="64"/>
                    <a:pt x="135" y="63"/>
                  </a:cubicBezTo>
                  <a:cubicBezTo>
                    <a:pt x="136" y="62"/>
                    <a:pt x="137" y="62"/>
                    <a:pt x="137" y="61"/>
                  </a:cubicBezTo>
                  <a:cubicBezTo>
                    <a:pt x="137" y="60"/>
                    <a:pt x="138" y="59"/>
                    <a:pt x="140" y="58"/>
                  </a:cubicBezTo>
                  <a:cubicBezTo>
                    <a:pt x="141" y="58"/>
                    <a:pt x="141" y="58"/>
                    <a:pt x="141" y="58"/>
                  </a:cubicBezTo>
                  <a:cubicBezTo>
                    <a:pt x="141" y="52"/>
                    <a:pt x="141" y="52"/>
                    <a:pt x="141" y="52"/>
                  </a:cubicBezTo>
                  <a:cubicBezTo>
                    <a:pt x="139" y="51"/>
                    <a:pt x="139" y="51"/>
                    <a:pt x="139" y="51"/>
                  </a:cubicBezTo>
                  <a:cubicBezTo>
                    <a:pt x="139" y="50"/>
                    <a:pt x="139" y="50"/>
                    <a:pt x="139" y="49"/>
                  </a:cubicBezTo>
                  <a:cubicBezTo>
                    <a:pt x="139" y="45"/>
                    <a:pt x="139" y="45"/>
                    <a:pt x="139" y="45"/>
                  </a:cubicBezTo>
                  <a:cubicBezTo>
                    <a:pt x="138" y="44"/>
                    <a:pt x="138" y="44"/>
                    <a:pt x="137" y="44"/>
                  </a:cubicBezTo>
                  <a:cubicBezTo>
                    <a:pt x="137" y="43"/>
                    <a:pt x="137" y="42"/>
                    <a:pt x="137" y="41"/>
                  </a:cubicBezTo>
                  <a:cubicBezTo>
                    <a:pt x="137" y="40"/>
                    <a:pt x="138" y="36"/>
                    <a:pt x="139" y="35"/>
                  </a:cubicBezTo>
                  <a:cubicBezTo>
                    <a:pt x="137" y="34"/>
                    <a:pt x="137" y="34"/>
                    <a:pt x="137" y="34"/>
                  </a:cubicBezTo>
                  <a:cubicBezTo>
                    <a:pt x="137" y="34"/>
                    <a:pt x="136" y="34"/>
                    <a:pt x="136" y="33"/>
                  </a:cubicBezTo>
                  <a:cubicBezTo>
                    <a:pt x="134" y="34"/>
                    <a:pt x="132" y="34"/>
                    <a:pt x="130" y="34"/>
                  </a:cubicBezTo>
                  <a:cubicBezTo>
                    <a:pt x="129" y="34"/>
                    <a:pt x="129" y="34"/>
                    <a:pt x="129" y="34"/>
                  </a:cubicBezTo>
                  <a:cubicBezTo>
                    <a:pt x="127" y="34"/>
                    <a:pt x="126" y="34"/>
                    <a:pt x="125" y="34"/>
                  </a:cubicBezTo>
                  <a:cubicBezTo>
                    <a:pt x="124" y="33"/>
                    <a:pt x="123" y="33"/>
                    <a:pt x="122" y="32"/>
                  </a:cubicBezTo>
                  <a:cubicBezTo>
                    <a:pt x="120" y="31"/>
                    <a:pt x="119" y="31"/>
                    <a:pt x="119" y="31"/>
                  </a:cubicBezTo>
                  <a:cubicBezTo>
                    <a:pt x="119" y="31"/>
                    <a:pt x="119" y="31"/>
                    <a:pt x="119" y="31"/>
                  </a:cubicBezTo>
                  <a:cubicBezTo>
                    <a:pt x="119" y="32"/>
                    <a:pt x="119" y="32"/>
                    <a:pt x="118" y="32"/>
                  </a:cubicBezTo>
                  <a:cubicBezTo>
                    <a:pt x="118" y="32"/>
                    <a:pt x="117" y="32"/>
                    <a:pt x="116" y="32"/>
                  </a:cubicBezTo>
                  <a:cubicBezTo>
                    <a:pt x="113" y="30"/>
                    <a:pt x="113" y="30"/>
                    <a:pt x="113" y="30"/>
                  </a:cubicBezTo>
                  <a:cubicBezTo>
                    <a:pt x="112" y="30"/>
                    <a:pt x="112" y="30"/>
                    <a:pt x="112" y="30"/>
                  </a:cubicBezTo>
                  <a:cubicBezTo>
                    <a:pt x="111" y="30"/>
                    <a:pt x="111" y="30"/>
                    <a:pt x="111" y="30"/>
                  </a:cubicBezTo>
                  <a:cubicBezTo>
                    <a:pt x="110" y="29"/>
                    <a:pt x="109" y="28"/>
                    <a:pt x="108" y="28"/>
                  </a:cubicBezTo>
                  <a:cubicBezTo>
                    <a:pt x="107" y="28"/>
                    <a:pt x="105" y="28"/>
                    <a:pt x="105" y="28"/>
                  </a:cubicBezTo>
                  <a:cubicBezTo>
                    <a:pt x="104" y="28"/>
                    <a:pt x="102" y="28"/>
                    <a:pt x="101" y="28"/>
                  </a:cubicBezTo>
                  <a:cubicBezTo>
                    <a:pt x="100" y="29"/>
                    <a:pt x="100" y="29"/>
                    <a:pt x="100" y="29"/>
                  </a:cubicBezTo>
                  <a:cubicBezTo>
                    <a:pt x="100" y="30"/>
                    <a:pt x="99" y="30"/>
                    <a:pt x="99" y="30"/>
                  </a:cubicBezTo>
                  <a:cubicBezTo>
                    <a:pt x="98" y="30"/>
                    <a:pt x="94" y="31"/>
                    <a:pt x="92" y="30"/>
                  </a:cubicBezTo>
                  <a:cubicBezTo>
                    <a:pt x="92" y="30"/>
                    <a:pt x="92" y="30"/>
                    <a:pt x="92" y="30"/>
                  </a:cubicBezTo>
                  <a:cubicBezTo>
                    <a:pt x="92" y="31"/>
                    <a:pt x="91" y="32"/>
                    <a:pt x="89" y="32"/>
                  </a:cubicBezTo>
                  <a:cubicBezTo>
                    <a:pt x="88" y="32"/>
                    <a:pt x="86" y="33"/>
                    <a:pt x="86" y="31"/>
                  </a:cubicBezTo>
                  <a:cubicBezTo>
                    <a:pt x="85" y="31"/>
                    <a:pt x="85" y="31"/>
                    <a:pt x="85" y="31"/>
                  </a:cubicBezTo>
                  <a:cubicBezTo>
                    <a:pt x="84" y="28"/>
                    <a:pt x="84" y="28"/>
                    <a:pt x="84" y="28"/>
                  </a:cubicBezTo>
                  <a:cubicBezTo>
                    <a:pt x="84" y="28"/>
                    <a:pt x="84" y="28"/>
                    <a:pt x="84" y="27"/>
                  </a:cubicBezTo>
                  <a:cubicBezTo>
                    <a:pt x="84" y="23"/>
                    <a:pt x="84" y="23"/>
                    <a:pt x="84" y="23"/>
                  </a:cubicBezTo>
                  <a:cubicBezTo>
                    <a:pt x="84" y="22"/>
                    <a:pt x="84" y="22"/>
                    <a:pt x="84" y="21"/>
                  </a:cubicBezTo>
                  <a:cubicBezTo>
                    <a:pt x="84" y="21"/>
                    <a:pt x="84" y="20"/>
                    <a:pt x="84" y="19"/>
                  </a:cubicBezTo>
                  <a:cubicBezTo>
                    <a:pt x="84" y="16"/>
                    <a:pt x="84" y="16"/>
                    <a:pt x="84" y="16"/>
                  </a:cubicBezTo>
                  <a:cubicBezTo>
                    <a:pt x="84" y="15"/>
                    <a:pt x="85" y="15"/>
                    <a:pt x="85" y="14"/>
                  </a:cubicBezTo>
                  <a:cubicBezTo>
                    <a:pt x="87" y="13"/>
                    <a:pt x="87" y="13"/>
                    <a:pt x="87" y="13"/>
                  </a:cubicBezTo>
                  <a:cubicBezTo>
                    <a:pt x="87" y="11"/>
                    <a:pt x="87" y="11"/>
                    <a:pt x="87" y="11"/>
                  </a:cubicBezTo>
                  <a:cubicBezTo>
                    <a:pt x="87" y="11"/>
                    <a:pt x="87" y="10"/>
                    <a:pt x="88" y="10"/>
                  </a:cubicBezTo>
                  <a:cubicBezTo>
                    <a:pt x="88" y="9"/>
                    <a:pt x="87" y="9"/>
                    <a:pt x="87" y="9"/>
                  </a:cubicBezTo>
                  <a:cubicBezTo>
                    <a:pt x="86" y="9"/>
                    <a:pt x="85" y="9"/>
                    <a:pt x="84" y="8"/>
                  </a:cubicBezTo>
                  <a:cubicBezTo>
                    <a:pt x="84" y="8"/>
                    <a:pt x="84" y="8"/>
                    <a:pt x="84" y="8"/>
                  </a:cubicBezTo>
                  <a:cubicBezTo>
                    <a:pt x="84" y="9"/>
                    <a:pt x="83" y="9"/>
                    <a:pt x="82" y="8"/>
                  </a:cubicBezTo>
                  <a:cubicBezTo>
                    <a:pt x="78" y="6"/>
                    <a:pt x="78" y="6"/>
                    <a:pt x="78" y="6"/>
                  </a:cubicBezTo>
                  <a:cubicBezTo>
                    <a:pt x="76" y="6"/>
                    <a:pt x="76" y="6"/>
                    <a:pt x="76" y="6"/>
                  </a:cubicBezTo>
                  <a:cubicBezTo>
                    <a:pt x="75" y="6"/>
                    <a:pt x="74" y="6"/>
                    <a:pt x="74" y="5"/>
                  </a:cubicBezTo>
                  <a:cubicBezTo>
                    <a:pt x="74" y="4"/>
                    <a:pt x="74" y="4"/>
                    <a:pt x="74" y="3"/>
                  </a:cubicBezTo>
                  <a:cubicBezTo>
                    <a:pt x="75" y="3"/>
                    <a:pt x="75" y="3"/>
                    <a:pt x="75" y="3"/>
                  </a:cubicBezTo>
                  <a:cubicBezTo>
                    <a:pt x="73" y="3"/>
                    <a:pt x="73" y="3"/>
                    <a:pt x="73" y="3"/>
                  </a:cubicBezTo>
                  <a:cubicBezTo>
                    <a:pt x="72" y="3"/>
                    <a:pt x="71" y="2"/>
                    <a:pt x="71" y="1"/>
                  </a:cubicBezTo>
                  <a:cubicBezTo>
                    <a:pt x="71" y="1"/>
                    <a:pt x="70" y="1"/>
                    <a:pt x="70" y="0"/>
                  </a:cubicBezTo>
                  <a:cubicBezTo>
                    <a:pt x="69" y="2"/>
                    <a:pt x="69" y="2"/>
                    <a:pt x="69" y="2"/>
                  </a:cubicBezTo>
                  <a:cubicBezTo>
                    <a:pt x="69" y="2"/>
                    <a:pt x="67" y="3"/>
                    <a:pt x="66" y="3"/>
                  </a:cubicBezTo>
                  <a:cubicBezTo>
                    <a:pt x="65" y="3"/>
                    <a:pt x="65" y="3"/>
                    <a:pt x="65" y="3"/>
                  </a:cubicBezTo>
                  <a:cubicBezTo>
                    <a:pt x="55" y="3"/>
                    <a:pt x="55" y="3"/>
                    <a:pt x="55" y="3"/>
                  </a:cubicBezTo>
                  <a:cubicBezTo>
                    <a:pt x="55" y="3"/>
                    <a:pt x="51" y="4"/>
                    <a:pt x="49" y="5"/>
                  </a:cubicBezTo>
                  <a:cubicBezTo>
                    <a:pt x="48" y="5"/>
                    <a:pt x="48" y="5"/>
                    <a:pt x="48" y="5"/>
                  </a:cubicBezTo>
                  <a:cubicBezTo>
                    <a:pt x="38" y="5"/>
                    <a:pt x="38" y="5"/>
                    <a:pt x="38" y="5"/>
                  </a:cubicBezTo>
                  <a:cubicBezTo>
                    <a:pt x="37" y="5"/>
                    <a:pt x="37" y="5"/>
                    <a:pt x="37" y="5"/>
                  </a:cubicBezTo>
                  <a:cubicBezTo>
                    <a:pt x="36" y="5"/>
                    <a:pt x="36" y="5"/>
                    <a:pt x="35" y="5"/>
                  </a:cubicBezTo>
                  <a:cubicBezTo>
                    <a:pt x="34" y="6"/>
                    <a:pt x="33" y="6"/>
                    <a:pt x="33" y="5"/>
                  </a:cubicBezTo>
                  <a:cubicBezTo>
                    <a:pt x="25" y="5"/>
                    <a:pt x="25" y="5"/>
                    <a:pt x="25" y="5"/>
                  </a:cubicBezTo>
                  <a:cubicBezTo>
                    <a:pt x="24" y="5"/>
                    <a:pt x="23" y="5"/>
                    <a:pt x="23" y="4"/>
                  </a:cubicBezTo>
                  <a:cubicBezTo>
                    <a:pt x="22" y="2"/>
                    <a:pt x="22" y="2"/>
                    <a:pt x="22" y="2"/>
                  </a:cubicBezTo>
                  <a:cubicBezTo>
                    <a:pt x="16" y="0"/>
                    <a:pt x="16" y="0"/>
                    <a:pt x="16" y="0"/>
                  </a:cubicBezTo>
                  <a:cubicBezTo>
                    <a:pt x="15" y="1"/>
                    <a:pt x="15" y="1"/>
                    <a:pt x="15" y="1"/>
                  </a:cubicBezTo>
                  <a:cubicBezTo>
                    <a:pt x="14" y="3"/>
                    <a:pt x="13" y="3"/>
                    <a:pt x="12" y="3"/>
                  </a:cubicBezTo>
                  <a:cubicBezTo>
                    <a:pt x="11" y="3"/>
                    <a:pt x="11" y="3"/>
                    <a:pt x="11" y="3"/>
                  </a:cubicBezTo>
                  <a:cubicBezTo>
                    <a:pt x="10" y="3"/>
                    <a:pt x="10" y="4"/>
                    <a:pt x="10" y="5"/>
                  </a:cubicBezTo>
                  <a:cubicBezTo>
                    <a:pt x="9" y="6"/>
                    <a:pt x="8" y="7"/>
                    <a:pt x="8" y="7"/>
                  </a:cubicBezTo>
                  <a:cubicBezTo>
                    <a:pt x="7" y="7"/>
                    <a:pt x="7" y="8"/>
                    <a:pt x="7" y="8"/>
                  </a:cubicBezTo>
                  <a:cubicBezTo>
                    <a:pt x="2" y="10"/>
                    <a:pt x="2" y="10"/>
                    <a:pt x="2" y="10"/>
                  </a:cubicBezTo>
                  <a:cubicBezTo>
                    <a:pt x="1" y="10"/>
                    <a:pt x="1" y="10"/>
                    <a:pt x="1" y="10"/>
                  </a:cubicBezTo>
                  <a:cubicBezTo>
                    <a:pt x="0" y="10"/>
                    <a:pt x="0" y="10"/>
                    <a:pt x="0" y="10"/>
                  </a:cubicBezTo>
                  <a:cubicBezTo>
                    <a:pt x="0" y="10"/>
                    <a:pt x="0" y="10"/>
                    <a:pt x="0" y="10"/>
                  </a:cubicBezTo>
                  <a:cubicBezTo>
                    <a:pt x="0" y="11"/>
                    <a:pt x="1" y="11"/>
                    <a:pt x="3" y="13"/>
                  </a:cubicBezTo>
                  <a:cubicBezTo>
                    <a:pt x="3" y="14"/>
                    <a:pt x="3" y="14"/>
                    <a:pt x="3" y="14"/>
                  </a:cubicBezTo>
                  <a:cubicBezTo>
                    <a:pt x="4" y="14"/>
                    <a:pt x="4" y="14"/>
                    <a:pt x="5" y="14"/>
                  </a:cubicBezTo>
                  <a:cubicBezTo>
                    <a:pt x="5" y="15"/>
                    <a:pt x="5" y="15"/>
                    <a:pt x="5" y="15"/>
                  </a:cubicBezTo>
                  <a:cubicBezTo>
                    <a:pt x="6" y="15"/>
                    <a:pt x="6" y="15"/>
                    <a:pt x="8" y="15"/>
                  </a:cubicBezTo>
                  <a:cubicBezTo>
                    <a:pt x="12" y="16"/>
                    <a:pt x="13" y="18"/>
                    <a:pt x="14" y="19"/>
                  </a:cubicBezTo>
                  <a:cubicBezTo>
                    <a:pt x="15" y="21"/>
                    <a:pt x="15" y="21"/>
                    <a:pt x="15" y="21"/>
                  </a:cubicBezTo>
                  <a:cubicBezTo>
                    <a:pt x="15" y="21"/>
                    <a:pt x="16" y="21"/>
                    <a:pt x="16" y="22"/>
                  </a:cubicBezTo>
                  <a:cubicBezTo>
                    <a:pt x="16" y="23"/>
                    <a:pt x="16" y="23"/>
                    <a:pt x="16" y="23"/>
                  </a:cubicBezTo>
                  <a:cubicBezTo>
                    <a:pt x="18" y="25"/>
                    <a:pt x="17" y="28"/>
                    <a:pt x="16" y="30"/>
                  </a:cubicBezTo>
                  <a:cubicBezTo>
                    <a:pt x="14" y="34"/>
                    <a:pt x="14" y="34"/>
                    <a:pt x="14" y="34"/>
                  </a:cubicBezTo>
                  <a:cubicBezTo>
                    <a:pt x="15" y="35"/>
                    <a:pt x="15" y="35"/>
                    <a:pt x="16" y="36"/>
                  </a:cubicBezTo>
                  <a:cubicBezTo>
                    <a:pt x="16" y="37"/>
                    <a:pt x="16" y="38"/>
                    <a:pt x="16" y="38"/>
                  </a:cubicBezTo>
                  <a:cubicBezTo>
                    <a:pt x="16" y="38"/>
                    <a:pt x="16" y="38"/>
                    <a:pt x="16" y="38"/>
                  </a:cubicBezTo>
                  <a:cubicBezTo>
                    <a:pt x="16" y="38"/>
                    <a:pt x="16" y="38"/>
                    <a:pt x="16" y="38"/>
                  </a:cubicBezTo>
                  <a:cubicBezTo>
                    <a:pt x="16" y="39"/>
                    <a:pt x="16" y="39"/>
                    <a:pt x="16" y="39"/>
                  </a:cubicBezTo>
                  <a:cubicBezTo>
                    <a:pt x="16" y="39"/>
                    <a:pt x="16" y="39"/>
                    <a:pt x="16" y="39"/>
                  </a:cubicBezTo>
                  <a:cubicBezTo>
                    <a:pt x="17" y="39"/>
                    <a:pt x="17" y="42"/>
                    <a:pt x="17" y="42"/>
                  </a:cubicBezTo>
                  <a:cubicBezTo>
                    <a:pt x="18" y="45"/>
                    <a:pt x="18" y="45"/>
                    <a:pt x="18" y="45"/>
                  </a:cubicBezTo>
                  <a:cubicBezTo>
                    <a:pt x="18" y="46"/>
                    <a:pt x="19" y="47"/>
                    <a:pt x="20" y="48"/>
                  </a:cubicBezTo>
                  <a:cubicBezTo>
                    <a:pt x="20" y="50"/>
                    <a:pt x="20" y="51"/>
                    <a:pt x="20" y="52"/>
                  </a:cubicBezTo>
                  <a:cubicBezTo>
                    <a:pt x="20" y="52"/>
                    <a:pt x="20" y="53"/>
                    <a:pt x="20" y="54"/>
                  </a:cubicBezTo>
                  <a:cubicBezTo>
                    <a:pt x="20" y="55"/>
                    <a:pt x="20" y="56"/>
                    <a:pt x="18" y="57"/>
                  </a:cubicBezTo>
                  <a:cubicBezTo>
                    <a:pt x="18" y="57"/>
                    <a:pt x="18" y="57"/>
                    <a:pt x="18" y="57"/>
                  </a:cubicBezTo>
                  <a:cubicBezTo>
                    <a:pt x="18" y="58"/>
                    <a:pt x="17" y="58"/>
                    <a:pt x="17" y="58"/>
                  </a:cubicBezTo>
                  <a:cubicBezTo>
                    <a:pt x="17" y="59"/>
                    <a:pt x="16" y="59"/>
                    <a:pt x="16" y="59"/>
                  </a:cubicBezTo>
                  <a:cubicBezTo>
                    <a:pt x="8" y="59"/>
                    <a:pt x="8" y="59"/>
                    <a:pt x="8" y="59"/>
                  </a:cubicBezTo>
                  <a:cubicBezTo>
                    <a:pt x="8" y="60"/>
                    <a:pt x="8" y="60"/>
                    <a:pt x="8" y="60"/>
                  </a:cubicBezTo>
                  <a:cubicBezTo>
                    <a:pt x="8" y="61"/>
                    <a:pt x="8" y="61"/>
                    <a:pt x="8" y="61"/>
                  </a:cubicBezTo>
                  <a:cubicBezTo>
                    <a:pt x="9" y="62"/>
                    <a:pt x="9" y="62"/>
                    <a:pt x="9" y="62"/>
                  </a:cubicBezTo>
                  <a:cubicBezTo>
                    <a:pt x="15" y="62"/>
                    <a:pt x="15" y="62"/>
                    <a:pt x="15" y="62"/>
                  </a:cubicBezTo>
                  <a:cubicBezTo>
                    <a:pt x="16" y="62"/>
                    <a:pt x="16" y="62"/>
                    <a:pt x="16" y="62"/>
                  </a:cubicBezTo>
                  <a:cubicBezTo>
                    <a:pt x="20" y="65"/>
                    <a:pt x="20" y="65"/>
                    <a:pt x="20" y="65"/>
                  </a:cubicBezTo>
                  <a:cubicBezTo>
                    <a:pt x="20" y="66"/>
                    <a:pt x="20" y="66"/>
                    <a:pt x="20" y="66"/>
                  </a:cubicBezTo>
                  <a:cubicBezTo>
                    <a:pt x="22" y="69"/>
                    <a:pt x="22" y="69"/>
                    <a:pt x="22" y="69"/>
                  </a:cubicBezTo>
                  <a:cubicBezTo>
                    <a:pt x="22" y="70"/>
                    <a:pt x="22" y="70"/>
                    <a:pt x="22" y="70"/>
                  </a:cubicBezTo>
                  <a:cubicBezTo>
                    <a:pt x="22" y="72"/>
                    <a:pt x="22" y="72"/>
                    <a:pt x="22" y="72"/>
                  </a:cubicBezTo>
                  <a:cubicBezTo>
                    <a:pt x="23" y="73"/>
                    <a:pt x="23" y="73"/>
                    <a:pt x="23" y="73"/>
                  </a:cubicBezTo>
                  <a:cubicBezTo>
                    <a:pt x="24" y="74"/>
                    <a:pt x="24" y="74"/>
                    <a:pt x="24" y="74"/>
                  </a:cubicBezTo>
                  <a:cubicBezTo>
                    <a:pt x="24" y="75"/>
                    <a:pt x="24" y="75"/>
                    <a:pt x="24" y="75"/>
                  </a:cubicBezTo>
                  <a:cubicBezTo>
                    <a:pt x="24" y="75"/>
                    <a:pt x="24" y="75"/>
                    <a:pt x="24" y="75"/>
                  </a:cubicBezTo>
                  <a:cubicBezTo>
                    <a:pt x="25" y="75"/>
                    <a:pt x="26" y="76"/>
                    <a:pt x="26" y="77"/>
                  </a:cubicBezTo>
                  <a:cubicBezTo>
                    <a:pt x="26" y="82"/>
                    <a:pt x="26" y="82"/>
                    <a:pt x="26" y="82"/>
                  </a:cubicBezTo>
                  <a:cubicBezTo>
                    <a:pt x="26" y="83"/>
                    <a:pt x="25" y="84"/>
                    <a:pt x="24" y="84"/>
                  </a:cubicBezTo>
                  <a:cubicBezTo>
                    <a:pt x="24" y="84"/>
                    <a:pt x="24" y="84"/>
                    <a:pt x="23" y="84"/>
                  </a:cubicBezTo>
                  <a:cubicBezTo>
                    <a:pt x="22" y="86"/>
                    <a:pt x="20" y="87"/>
                    <a:pt x="19" y="87"/>
                  </a:cubicBezTo>
                  <a:cubicBezTo>
                    <a:pt x="19" y="88"/>
                    <a:pt x="18" y="88"/>
                    <a:pt x="18" y="89"/>
                  </a:cubicBezTo>
                  <a:cubicBezTo>
                    <a:pt x="18" y="89"/>
                    <a:pt x="18" y="89"/>
                    <a:pt x="18" y="89"/>
                  </a:cubicBezTo>
                  <a:cubicBezTo>
                    <a:pt x="19" y="89"/>
                    <a:pt x="20" y="89"/>
                    <a:pt x="21" y="89"/>
                  </a:cubicBezTo>
                  <a:cubicBezTo>
                    <a:pt x="23" y="90"/>
                    <a:pt x="23" y="90"/>
                    <a:pt x="23" y="90"/>
                  </a:cubicBezTo>
                  <a:cubicBezTo>
                    <a:pt x="34" y="90"/>
                    <a:pt x="34" y="90"/>
                    <a:pt x="34" y="90"/>
                  </a:cubicBezTo>
                  <a:cubicBezTo>
                    <a:pt x="34" y="90"/>
                    <a:pt x="35" y="90"/>
                    <a:pt x="35" y="91"/>
                  </a:cubicBezTo>
                  <a:cubicBezTo>
                    <a:pt x="36" y="91"/>
                    <a:pt x="36" y="91"/>
                    <a:pt x="36" y="91"/>
                  </a:cubicBezTo>
                  <a:cubicBezTo>
                    <a:pt x="36" y="91"/>
                    <a:pt x="36" y="91"/>
                    <a:pt x="36" y="91"/>
                  </a:cubicBezTo>
                  <a:cubicBezTo>
                    <a:pt x="39" y="88"/>
                    <a:pt x="40" y="86"/>
                    <a:pt x="40" y="86"/>
                  </a:cubicBezTo>
                  <a:cubicBezTo>
                    <a:pt x="40" y="86"/>
                    <a:pt x="40" y="85"/>
                    <a:pt x="41" y="85"/>
                  </a:cubicBezTo>
                  <a:cubicBezTo>
                    <a:pt x="42" y="85"/>
                    <a:pt x="44" y="83"/>
                    <a:pt x="45" y="83"/>
                  </a:cubicBezTo>
                  <a:cubicBezTo>
                    <a:pt x="49" y="83"/>
                    <a:pt x="49" y="83"/>
                    <a:pt x="49" y="83"/>
                  </a:cubicBezTo>
                  <a:cubicBezTo>
                    <a:pt x="51" y="83"/>
                    <a:pt x="54" y="85"/>
                    <a:pt x="54" y="85"/>
                  </a:cubicBezTo>
                  <a:cubicBezTo>
                    <a:pt x="54" y="86"/>
                    <a:pt x="55" y="86"/>
                    <a:pt x="55" y="87"/>
                  </a:cubicBezTo>
                  <a:cubicBezTo>
                    <a:pt x="55" y="88"/>
                    <a:pt x="55" y="88"/>
                    <a:pt x="55" y="88"/>
                  </a:cubicBezTo>
                  <a:cubicBezTo>
                    <a:pt x="55" y="89"/>
                    <a:pt x="55" y="89"/>
                    <a:pt x="55" y="89"/>
                  </a:cubicBezTo>
                  <a:cubicBezTo>
                    <a:pt x="57" y="90"/>
                    <a:pt x="57" y="90"/>
                    <a:pt x="57" y="90"/>
                  </a:cubicBezTo>
                  <a:cubicBezTo>
                    <a:pt x="60" y="92"/>
                    <a:pt x="60" y="92"/>
                    <a:pt x="60" y="92"/>
                  </a:cubicBezTo>
                  <a:cubicBezTo>
                    <a:pt x="61" y="92"/>
                    <a:pt x="61" y="93"/>
                    <a:pt x="61" y="93"/>
                  </a:cubicBezTo>
                  <a:cubicBezTo>
                    <a:pt x="61" y="94"/>
                    <a:pt x="61" y="94"/>
                    <a:pt x="61" y="94"/>
                  </a:cubicBezTo>
                  <a:cubicBezTo>
                    <a:pt x="62" y="94"/>
                    <a:pt x="62" y="95"/>
                    <a:pt x="62" y="95"/>
                  </a:cubicBezTo>
                  <a:cubicBezTo>
                    <a:pt x="63" y="96"/>
                    <a:pt x="62" y="97"/>
                    <a:pt x="60" y="99"/>
                  </a:cubicBezTo>
                  <a:cubicBezTo>
                    <a:pt x="59" y="100"/>
                    <a:pt x="58" y="101"/>
                    <a:pt x="58" y="101"/>
                  </a:cubicBezTo>
                  <a:cubicBezTo>
                    <a:pt x="57" y="103"/>
                    <a:pt x="56" y="103"/>
                    <a:pt x="54" y="104"/>
                  </a:cubicBezTo>
                  <a:cubicBezTo>
                    <a:pt x="54" y="104"/>
                    <a:pt x="53" y="104"/>
                    <a:pt x="52" y="104"/>
                  </a:cubicBezTo>
                  <a:cubicBezTo>
                    <a:pt x="52" y="104"/>
                    <a:pt x="52" y="104"/>
                    <a:pt x="52" y="104"/>
                  </a:cubicBezTo>
                  <a:cubicBezTo>
                    <a:pt x="51" y="105"/>
                    <a:pt x="50" y="105"/>
                    <a:pt x="50" y="106"/>
                  </a:cubicBezTo>
                  <a:cubicBezTo>
                    <a:pt x="50" y="108"/>
                    <a:pt x="50" y="108"/>
                    <a:pt x="50" y="108"/>
                  </a:cubicBezTo>
                  <a:cubicBezTo>
                    <a:pt x="50" y="108"/>
                    <a:pt x="50" y="108"/>
                    <a:pt x="50" y="108"/>
                  </a:cubicBezTo>
                  <a:cubicBezTo>
                    <a:pt x="50" y="111"/>
                    <a:pt x="50" y="111"/>
                    <a:pt x="50" y="111"/>
                  </a:cubicBezTo>
                  <a:cubicBezTo>
                    <a:pt x="50" y="111"/>
                    <a:pt x="50" y="111"/>
                    <a:pt x="50" y="111"/>
                  </a:cubicBezTo>
                  <a:cubicBezTo>
                    <a:pt x="51" y="111"/>
                    <a:pt x="52" y="111"/>
                    <a:pt x="52" y="114"/>
                  </a:cubicBezTo>
                  <a:cubicBezTo>
                    <a:pt x="52" y="114"/>
                    <a:pt x="52" y="114"/>
                    <a:pt x="52" y="114"/>
                  </a:cubicBezTo>
                  <a:cubicBezTo>
                    <a:pt x="52" y="114"/>
                    <a:pt x="52" y="114"/>
                    <a:pt x="52" y="114"/>
                  </a:cubicBezTo>
                  <a:cubicBezTo>
                    <a:pt x="57" y="114"/>
                    <a:pt x="57" y="114"/>
                    <a:pt x="57" y="114"/>
                  </a:cubicBezTo>
                  <a:cubicBezTo>
                    <a:pt x="56" y="114"/>
                    <a:pt x="59" y="113"/>
                    <a:pt x="61" y="114"/>
                  </a:cubicBezTo>
                  <a:cubicBezTo>
                    <a:pt x="62" y="114"/>
                    <a:pt x="64" y="114"/>
                    <a:pt x="64" y="114"/>
                  </a:cubicBezTo>
                  <a:cubicBezTo>
                    <a:pt x="64" y="114"/>
                    <a:pt x="64" y="114"/>
                    <a:pt x="64" y="114"/>
                  </a:cubicBezTo>
                  <a:cubicBezTo>
                    <a:pt x="67" y="114"/>
                    <a:pt x="67" y="114"/>
                    <a:pt x="67" y="114"/>
                  </a:cubicBezTo>
                  <a:cubicBezTo>
                    <a:pt x="70" y="114"/>
                    <a:pt x="70" y="114"/>
                    <a:pt x="70" y="114"/>
                  </a:cubicBezTo>
                  <a:cubicBezTo>
                    <a:pt x="71" y="114"/>
                    <a:pt x="72" y="115"/>
                    <a:pt x="72" y="115"/>
                  </a:cubicBezTo>
                  <a:cubicBezTo>
                    <a:pt x="72" y="116"/>
                    <a:pt x="73" y="116"/>
                    <a:pt x="73" y="117"/>
                  </a:cubicBezTo>
                  <a:cubicBezTo>
                    <a:pt x="75" y="117"/>
                    <a:pt x="75" y="117"/>
                    <a:pt x="75" y="117"/>
                  </a:cubicBezTo>
                  <a:cubicBezTo>
                    <a:pt x="75" y="118"/>
                    <a:pt x="75" y="118"/>
                    <a:pt x="75" y="118"/>
                  </a:cubicBezTo>
                  <a:cubicBezTo>
                    <a:pt x="79" y="120"/>
                    <a:pt x="79" y="120"/>
                    <a:pt x="79" y="120"/>
                  </a:cubicBezTo>
                  <a:cubicBezTo>
                    <a:pt x="80" y="121"/>
                    <a:pt x="81" y="121"/>
                    <a:pt x="82" y="122"/>
                  </a:cubicBezTo>
                  <a:cubicBezTo>
                    <a:pt x="83" y="122"/>
                    <a:pt x="83" y="122"/>
                    <a:pt x="84" y="122"/>
                  </a:cubicBezTo>
                  <a:cubicBezTo>
                    <a:pt x="85" y="122"/>
                    <a:pt x="85" y="123"/>
                    <a:pt x="85" y="125"/>
                  </a:cubicBezTo>
                  <a:cubicBezTo>
                    <a:pt x="85" y="126"/>
                    <a:pt x="87" y="128"/>
                    <a:pt x="87" y="129"/>
                  </a:cubicBezTo>
                  <a:cubicBezTo>
                    <a:pt x="89" y="131"/>
                    <a:pt x="89" y="131"/>
                    <a:pt x="89" y="131"/>
                  </a:cubicBezTo>
                  <a:cubicBezTo>
                    <a:pt x="89" y="132"/>
                    <a:pt x="89" y="132"/>
                    <a:pt x="89" y="132"/>
                  </a:cubicBezTo>
                  <a:cubicBezTo>
                    <a:pt x="89" y="136"/>
                    <a:pt x="89" y="136"/>
                    <a:pt x="89" y="136"/>
                  </a:cubicBezTo>
                  <a:cubicBezTo>
                    <a:pt x="93" y="140"/>
                    <a:pt x="93" y="140"/>
                    <a:pt x="93" y="140"/>
                  </a:cubicBezTo>
                  <a:cubicBezTo>
                    <a:pt x="96" y="140"/>
                    <a:pt x="96" y="140"/>
                    <a:pt x="96" y="140"/>
                  </a:cubicBezTo>
                  <a:cubicBezTo>
                    <a:pt x="97" y="140"/>
                    <a:pt x="97" y="141"/>
                    <a:pt x="98" y="141"/>
                  </a:cubicBezTo>
                  <a:cubicBezTo>
                    <a:pt x="98" y="142"/>
                    <a:pt x="98" y="143"/>
                    <a:pt x="98" y="143"/>
                  </a:cubicBezTo>
                  <a:cubicBezTo>
                    <a:pt x="98" y="143"/>
                    <a:pt x="98" y="143"/>
                    <a:pt x="98" y="143"/>
                  </a:cubicBezTo>
                  <a:cubicBezTo>
                    <a:pt x="98" y="144"/>
                    <a:pt x="98" y="144"/>
                    <a:pt x="98" y="144"/>
                  </a:cubicBezTo>
                  <a:cubicBezTo>
                    <a:pt x="98" y="146"/>
                    <a:pt x="98" y="148"/>
                    <a:pt x="98" y="150"/>
                  </a:cubicBezTo>
                  <a:cubicBezTo>
                    <a:pt x="99" y="152"/>
                    <a:pt x="99" y="152"/>
                    <a:pt x="99" y="152"/>
                  </a:cubicBezTo>
                  <a:cubicBezTo>
                    <a:pt x="102" y="156"/>
                    <a:pt x="102" y="156"/>
                    <a:pt x="102" y="156"/>
                  </a:cubicBezTo>
                  <a:cubicBezTo>
                    <a:pt x="102" y="156"/>
                    <a:pt x="102" y="156"/>
                    <a:pt x="102" y="156"/>
                  </a:cubicBezTo>
                  <a:cubicBezTo>
                    <a:pt x="102" y="157"/>
                    <a:pt x="102" y="157"/>
                    <a:pt x="103" y="157"/>
                  </a:cubicBezTo>
                  <a:cubicBezTo>
                    <a:pt x="103" y="157"/>
                    <a:pt x="106" y="158"/>
                    <a:pt x="107" y="159"/>
                  </a:cubicBezTo>
                  <a:cubicBezTo>
                    <a:pt x="108" y="159"/>
                    <a:pt x="108" y="159"/>
                    <a:pt x="108" y="159"/>
                  </a:cubicBezTo>
                  <a:cubicBezTo>
                    <a:pt x="108" y="158"/>
                    <a:pt x="108" y="158"/>
                    <a:pt x="108" y="158"/>
                  </a:cubicBezTo>
                  <a:cubicBezTo>
                    <a:pt x="110" y="152"/>
                    <a:pt x="111" y="151"/>
                    <a:pt x="112" y="151"/>
                  </a:cubicBezTo>
                  <a:cubicBezTo>
                    <a:pt x="113" y="151"/>
                    <a:pt x="113" y="151"/>
                    <a:pt x="114" y="151"/>
                  </a:cubicBezTo>
                  <a:cubicBezTo>
                    <a:pt x="114" y="150"/>
                    <a:pt x="114" y="149"/>
                    <a:pt x="114" y="148"/>
                  </a:cubicBezTo>
                  <a:cubicBezTo>
                    <a:pt x="115" y="146"/>
                    <a:pt x="115" y="146"/>
                    <a:pt x="114" y="145"/>
                  </a:cubicBezTo>
                  <a:cubicBezTo>
                    <a:pt x="114" y="144"/>
                    <a:pt x="113" y="142"/>
                    <a:pt x="116" y="141"/>
                  </a:cubicBezTo>
                  <a:cubicBezTo>
                    <a:pt x="116" y="140"/>
                    <a:pt x="117" y="139"/>
                    <a:pt x="117" y="138"/>
                  </a:cubicBezTo>
                  <a:cubicBezTo>
                    <a:pt x="117" y="137"/>
                    <a:pt x="117" y="137"/>
                    <a:pt x="118" y="136"/>
                  </a:cubicBezTo>
                  <a:cubicBezTo>
                    <a:pt x="119" y="136"/>
                    <a:pt x="119" y="136"/>
                    <a:pt x="119" y="136"/>
                  </a:cubicBezTo>
                  <a:cubicBezTo>
                    <a:pt x="119" y="136"/>
                    <a:pt x="119" y="136"/>
                    <a:pt x="119" y="135"/>
                  </a:cubicBezTo>
                  <a:cubicBezTo>
                    <a:pt x="120" y="134"/>
                    <a:pt x="120" y="134"/>
                    <a:pt x="120" y="134"/>
                  </a:cubicBezTo>
                  <a:cubicBezTo>
                    <a:pt x="124" y="133"/>
                    <a:pt x="124" y="133"/>
                    <a:pt x="124" y="133"/>
                  </a:cubicBezTo>
                  <a:cubicBezTo>
                    <a:pt x="124" y="132"/>
                    <a:pt x="124" y="132"/>
                    <a:pt x="124" y="132"/>
                  </a:cubicBezTo>
                  <a:cubicBezTo>
                    <a:pt x="124" y="131"/>
                    <a:pt x="124" y="130"/>
                    <a:pt x="124" y="129"/>
                  </a:cubicBezTo>
                  <a:cubicBezTo>
                    <a:pt x="124" y="128"/>
                    <a:pt x="123" y="126"/>
                    <a:pt x="124" y="124"/>
                  </a:cubicBezTo>
                  <a:cubicBezTo>
                    <a:pt x="124" y="124"/>
                    <a:pt x="124" y="123"/>
                    <a:pt x="124" y="121"/>
                  </a:cubicBezTo>
                  <a:cubicBezTo>
                    <a:pt x="124" y="119"/>
                    <a:pt x="124" y="119"/>
                    <a:pt x="124" y="119"/>
                  </a:cubicBezTo>
                  <a:cubicBezTo>
                    <a:pt x="124" y="119"/>
                    <a:pt x="124" y="119"/>
                    <a:pt x="124" y="119"/>
                  </a:cubicBezTo>
                  <a:cubicBezTo>
                    <a:pt x="124" y="118"/>
                    <a:pt x="124" y="118"/>
                    <a:pt x="124" y="117"/>
                  </a:cubicBezTo>
                  <a:cubicBezTo>
                    <a:pt x="124" y="117"/>
                    <a:pt x="124" y="117"/>
                    <a:pt x="124" y="117"/>
                  </a:cubicBezTo>
                  <a:cubicBezTo>
                    <a:pt x="124" y="117"/>
                    <a:pt x="124" y="117"/>
                    <a:pt x="124" y="117"/>
                  </a:cubicBezTo>
                  <a:cubicBezTo>
                    <a:pt x="124" y="116"/>
                    <a:pt x="124" y="116"/>
                    <a:pt x="124" y="116"/>
                  </a:cubicBezTo>
                  <a:cubicBezTo>
                    <a:pt x="125" y="113"/>
                    <a:pt x="125" y="112"/>
                    <a:pt x="124" y="110"/>
                  </a:cubicBezTo>
                  <a:cubicBezTo>
                    <a:pt x="124" y="109"/>
                    <a:pt x="124" y="109"/>
                    <a:pt x="125" y="108"/>
                  </a:cubicBezTo>
                  <a:cubicBezTo>
                    <a:pt x="125" y="107"/>
                    <a:pt x="126" y="105"/>
                    <a:pt x="126" y="104"/>
                  </a:cubicBezTo>
                  <a:cubicBezTo>
                    <a:pt x="126" y="101"/>
                    <a:pt x="126" y="101"/>
                    <a:pt x="126" y="101"/>
                  </a:cubicBezTo>
                  <a:cubicBezTo>
                    <a:pt x="126" y="100"/>
                    <a:pt x="126" y="98"/>
                    <a:pt x="126" y="96"/>
                  </a:cubicBezTo>
                  <a:cubicBezTo>
                    <a:pt x="127" y="93"/>
                    <a:pt x="126" y="91"/>
                    <a:pt x="126" y="91"/>
                  </a:cubicBezTo>
                  <a:cubicBezTo>
                    <a:pt x="126" y="90"/>
                    <a:pt x="126" y="89"/>
                    <a:pt x="127" y="89"/>
                  </a:cubicBezTo>
                  <a:cubicBezTo>
                    <a:pt x="127" y="89"/>
                    <a:pt x="127" y="89"/>
                    <a:pt x="127" y="89"/>
                  </a:cubicBezTo>
                  <a:cubicBezTo>
                    <a:pt x="127" y="89"/>
                    <a:pt x="127" y="89"/>
                    <a:pt x="127" y="88"/>
                  </a:cubicBezTo>
                  <a:cubicBezTo>
                    <a:pt x="125" y="84"/>
                    <a:pt x="124" y="79"/>
                    <a:pt x="124" y="78"/>
                  </a:cubicBezTo>
                  <a:close/>
                </a:path>
              </a:pathLst>
            </a:custGeom>
            <a:solidFill>
              <a:srgbClr val="6A6A6A"/>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72" name="Freeform 32"/>
            <p:cNvSpPr>
              <a:spLocks/>
            </p:cNvSpPr>
            <p:nvPr/>
          </p:nvSpPr>
          <p:spPr bwMode="auto">
            <a:xfrm>
              <a:off x="7147495" y="3017862"/>
              <a:ext cx="161925" cy="196850"/>
            </a:xfrm>
            <a:custGeom>
              <a:avLst/>
              <a:gdLst>
                <a:gd name="T0" fmla="*/ 45 w 73"/>
                <a:gd name="T1" fmla="*/ 88 h 88"/>
                <a:gd name="T2" fmla="*/ 45 w 73"/>
                <a:gd name="T3" fmla="*/ 88 h 88"/>
                <a:gd name="T4" fmla="*/ 42 w 73"/>
                <a:gd name="T5" fmla="*/ 84 h 88"/>
                <a:gd name="T6" fmla="*/ 39 w 73"/>
                <a:gd name="T7" fmla="*/ 82 h 88"/>
                <a:gd name="T8" fmla="*/ 42 w 73"/>
                <a:gd name="T9" fmla="*/ 76 h 88"/>
                <a:gd name="T10" fmla="*/ 48 w 73"/>
                <a:gd name="T11" fmla="*/ 76 h 88"/>
                <a:gd name="T12" fmla="*/ 51 w 73"/>
                <a:gd name="T13" fmla="*/ 76 h 88"/>
                <a:gd name="T14" fmla="*/ 53 w 73"/>
                <a:gd name="T15" fmla="*/ 75 h 88"/>
                <a:gd name="T16" fmla="*/ 54 w 73"/>
                <a:gd name="T17" fmla="*/ 68 h 88"/>
                <a:gd name="T18" fmla="*/ 53 w 73"/>
                <a:gd name="T19" fmla="*/ 63 h 88"/>
                <a:gd name="T20" fmla="*/ 52 w 73"/>
                <a:gd name="T21" fmla="*/ 55 h 88"/>
                <a:gd name="T22" fmla="*/ 56 w 73"/>
                <a:gd name="T23" fmla="*/ 54 h 88"/>
                <a:gd name="T24" fmla="*/ 66 w 73"/>
                <a:gd name="T25" fmla="*/ 47 h 88"/>
                <a:gd name="T26" fmla="*/ 71 w 73"/>
                <a:gd name="T27" fmla="*/ 47 h 88"/>
                <a:gd name="T28" fmla="*/ 73 w 73"/>
                <a:gd name="T29" fmla="*/ 44 h 88"/>
                <a:gd name="T30" fmla="*/ 68 w 73"/>
                <a:gd name="T31" fmla="*/ 38 h 88"/>
                <a:gd name="T32" fmla="*/ 67 w 73"/>
                <a:gd name="T33" fmla="*/ 35 h 88"/>
                <a:gd name="T34" fmla="*/ 71 w 73"/>
                <a:gd name="T35" fmla="*/ 31 h 88"/>
                <a:gd name="T36" fmla="*/ 70 w 73"/>
                <a:gd name="T37" fmla="*/ 23 h 88"/>
                <a:gd name="T38" fmla="*/ 61 w 73"/>
                <a:gd name="T39" fmla="*/ 17 h 88"/>
                <a:gd name="T40" fmla="*/ 57 w 73"/>
                <a:gd name="T41" fmla="*/ 13 h 88"/>
                <a:gd name="T42" fmla="*/ 57 w 73"/>
                <a:gd name="T43" fmla="*/ 9 h 88"/>
                <a:gd name="T44" fmla="*/ 58 w 73"/>
                <a:gd name="T45" fmla="*/ 4 h 88"/>
                <a:gd name="T46" fmla="*/ 56 w 73"/>
                <a:gd name="T47" fmla="*/ 2 h 88"/>
                <a:gd name="T48" fmla="*/ 51 w 73"/>
                <a:gd name="T49" fmla="*/ 0 h 88"/>
                <a:gd name="T50" fmla="*/ 52 w 73"/>
                <a:gd name="T51" fmla="*/ 1 h 88"/>
                <a:gd name="T52" fmla="*/ 53 w 73"/>
                <a:gd name="T53" fmla="*/ 3 h 88"/>
                <a:gd name="T54" fmla="*/ 54 w 73"/>
                <a:gd name="T55" fmla="*/ 9 h 88"/>
                <a:gd name="T56" fmla="*/ 53 w 73"/>
                <a:gd name="T57" fmla="*/ 18 h 88"/>
                <a:gd name="T58" fmla="*/ 53 w 73"/>
                <a:gd name="T59" fmla="*/ 21 h 88"/>
                <a:gd name="T60" fmla="*/ 48 w 73"/>
                <a:gd name="T61" fmla="*/ 23 h 88"/>
                <a:gd name="T62" fmla="*/ 44 w 73"/>
                <a:gd name="T63" fmla="*/ 23 h 88"/>
                <a:gd name="T64" fmla="*/ 38 w 73"/>
                <a:gd name="T65" fmla="*/ 20 h 88"/>
                <a:gd name="T66" fmla="*/ 38 w 73"/>
                <a:gd name="T67" fmla="*/ 18 h 88"/>
                <a:gd name="T68" fmla="*/ 35 w 73"/>
                <a:gd name="T69" fmla="*/ 16 h 88"/>
                <a:gd name="T70" fmla="*/ 30 w 73"/>
                <a:gd name="T71" fmla="*/ 19 h 88"/>
                <a:gd name="T72" fmla="*/ 26 w 73"/>
                <a:gd name="T73" fmla="*/ 19 h 88"/>
                <a:gd name="T74" fmla="*/ 26 w 73"/>
                <a:gd name="T75" fmla="*/ 21 h 88"/>
                <a:gd name="T76" fmla="*/ 22 w 73"/>
                <a:gd name="T77" fmla="*/ 27 h 88"/>
                <a:gd name="T78" fmla="*/ 23 w 73"/>
                <a:gd name="T79" fmla="*/ 29 h 88"/>
                <a:gd name="T80" fmla="*/ 22 w 73"/>
                <a:gd name="T81" fmla="*/ 36 h 88"/>
                <a:gd name="T82" fmla="*/ 19 w 73"/>
                <a:gd name="T83" fmla="*/ 40 h 88"/>
                <a:gd name="T84" fmla="*/ 19 w 73"/>
                <a:gd name="T85" fmla="*/ 42 h 88"/>
                <a:gd name="T86" fmla="*/ 22 w 73"/>
                <a:gd name="T87" fmla="*/ 43 h 88"/>
                <a:gd name="T88" fmla="*/ 21 w 73"/>
                <a:gd name="T89" fmla="*/ 47 h 88"/>
                <a:gd name="T90" fmla="*/ 20 w 73"/>
                <a:gd name="T91" fmla="*/ 51 h 88"/>
                <a:gd name="T92" fmla="*/ 12 w 73"/>
                <a:gd name="T93" fmla="*/ 58 h 88"/>
                <a:gd name="T94" fmla="*/ 0 w 73"/>
                <a:gd name="T95" fmla="*/ 56 h 88"/>
                <a:gd name="T96" fmla="*/ 1 w 73"/>
                <a:gd name="T97" fmla="*/ 62 h 88"/>
                <a:gd name="T98" fmla="*/ 4 w 73"/>
                <a:gd name="T99" fmla="*/ 64 h 88"/>
                <a:gd name="T100" fmla="*/ 10 w 73"/>
                <a:gd name="T101" fmla="*/ 68 h 88"/>
                <a:gd name="T102" fmla="*/ 19 w 73"/>
                <a:gd name="T103" fmla="*/ 71 h 88"/>
                <a:gd name="T104" fmla="*/ 12 w 73"/>
                <a:gd name="T105" fmla="*/ 78 h 88"/>
                <a:gd name="T106" fmla="*/ 8 w 73"/>
                <a:gd name="T107" fmla="*/ 77 h 88"/>
                <a:gd name="T108" fmla="*/ 5 w 73"/>
                <a:gd name="T109" fmla="*/ 78 h 88"/>
                <a:gd name="T110" fmla="*/ 4 w 73"/>
                <a:gd name="T111" fmla="*/ 81 h 88"/>
                <a:gd name="T112" fmla="*/ 12 w 73"/>
                <a:gd name="T113" fmla="*/ 85 h 88"/>
                <a:gd name="T114" fmla="*/ 19 w 73"/>
                <a:gd name="T115" fmla="*/ 83 h 88"/>
                <a:gd name="T116" fmla="*/ 24 w 73"/>
                <a:gd name="T117" fmla="*/ 84 h 88"/>
                <a:gd name="T118" fmla="*/ 32 w 73"/>
                <a:gd name="T119" fmla="*/ 86 h 88"/>
                <a:gd name="T120" fmla="*/ 36 w 73"/>
                <a:gd name="T121" fmla="*/ 86 h 88"/>
                <a:gd name="T122" fmla="*/ 38 w 73"/>
                <a:gd name="T123" fmla="*/ 8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 h="88">
                  <a:moveTo>
                    <a:pt x="44" y="88"/>
                  </a:moveTo>
                  <a:cubicBezTo>
                    <a:pt x="45" y="88"/>
                    <a:pt x="45" y="88"/>
                    <a:pt x="45" y="88"/>
                  </a:cubicBezTo>
                  <a:cubicBezTo>
                    <a:pt x="45" y="88"/>
                    <a:pt x="45" y="88"/>
                    <a:pt x="45" y="88"/>
                  </a:cubicBezTo>
                  <a:cubicBezTo>
                    <a:pt x="45" y="88"/>
                    <a:pt x="45" y="88"/>
                    <a:pt x="45" y="88"/>
                  </a:cubicBezTo>
                  <a:cubicBezTo>
                    <a:pt x="43" y="86"/>
                    <a:pt x="43" y="85"/>
                    <a:pt x="43" y="84"/>
                  </a:cubicBezTo>
                  <a:cubicBezTo>
                    <a:pt x="42" y="84"/>
                    <a:pt x="42" y="84"/>
                    <a:pt x="42" y="84"/>
                  </a:cubicBezTo>
                  <a:cubicBezTo>
                    <a:pt x="42" y="84"/>
                    <a:pt x="42" y="84"/>
                    <a:pt x="41" y="84"/>
                  </a:cubicBezTo>
                  <a:cubicBezTo>
                    <a:pt x="40" y="84"/>
                    <a:pt x="39" y="83"/>
                    <a:pt x="39" y="82"/>
                  </a:cubicBezTo>
                  <a:cubicBezTo>
                    <a:pt x="38" y="80"/>
                    <a:pt x="38" y="79"/>
                    <a:pt x="39" y="78"/>
                  </a:cubicBezTo>
                  <a:cubicBezTo>
                    <a:pt x="39" y="77"/>
                    <a:pt x="41" y="76"/>
                    <a:pt x="42" y="76"/>
                  </a:cubicBezTo>
                  <a:cubicBezTo>
                    <a:pt x="43" y="76"/>
                    <a:pt x="43" y="76"/>
                    <a:pt x="43" y="76"/>
                  </a:cubicBezTo>
                  <a:cubicBezTo>
                    <a:pt x="48" y="76"/>
                    <a:pt x="48" y="76"/>
                    <a:pt x="48" y="76"/>
                  </a:cubicBezTo>
                  <a:cubicBezTo>
                    <a:pt x="48" y="76"/>
                    <a:pt x="49" y="76"/>
                    <a:pt x="50" y="76"/>
                  </a:cubicBezTo>
                  <a:cubicBezTo>
                    <a:pt x="50" y="76"/>
                    <a:pt x="50" y="76"/>
                    <a:pt x="51" y="76"/>
                  </a:cubicBezTo>
                  <a:cubicBezTo>
                    <a:pt x="51" y="76"/>
                    <a:pt x="52" y="75"/>
                    <a:pt x="53" y="75"/>
                  </a:cubicBezTo>
                  <a:cubicBezTo>
                    <a:pt x="53" y="75"/>
                    <a:pt x="53" y="75"/>
                    <a:pt x="53" y="75"/>
                  </a:cubicBezTo>
                  <a:cubicBezTo>
                    <a:pt x="54" y="72"/>
                    <a:pt x="53" y="70"/>
                    <a:pt x="53" y="70"/>
                  </a:cubicBezTo>
                  <a:cubicBezTo>
                    <a:pt x="53" y="69"/>
                    <a:pt x="53" y="69"/>
                    <a:pt x="54" y="68"/>
                  </a:cubicBezTo>
                  <a:cubicBezTo>
                    <a:pt x="54" y="68"/>
                    <a:pt x="54" y="68"/>
                    <a:pt x="54" y="68"/>
                  </a:cubicBezTo>
                  <a:cubicBezTo>
                    <a:pt x="53" y="66"/>
                    <a:pt x="53" y="64"/>
                    <a:pt x="53" y="63"/>
                  </a:cubicBezTo>
                  <a:cubicBezTo>
                    <a:pt x="53" y="62"/>
                    <a:pt x="53" y="60"/>
                    <a:pt x="52" y="60"/>
                  </a:cubicBezTo>
                  <a:cubicBezTo>
                    <a:pt x="51" y="58"/>
                    <a:pt x="52" y="56"/>
                    <a:pt x="52" y="55"/>
                  </a:cubicBezTo>
                  <a:cubicBezTo>
                    <a:pt x="52" y="55"/>
                    <a:pt x="53" y="54"/>
                    <a:pt x="54" y="54"/>
                  </a:cubicBezTo>
                  <a:cubicBezTo>
                    <a:pt x="56" y="54"/>
                    <a:pt x="56" y="54"/>
                    <a:pt x="56" y="54"/>
                  </a:cubicBezTo>
                  <a:cubicBezTo>
                    <a:pt x="61" y="49"/>
                    <a:pt x="62" y="48"/>
                    <a:pt x="65" y="48"/>
                  </a:cubicBezTo>
                  <a:cubicBezTo>
                    <a:pt x="66" y="47"/>
                    <a:pt x="66" y="47"/>
                    <a:pt x="66" y="47"/>
                  </a:cubicBezTo>
                  <a:cubicBezTo>
                    <a:pt x="67" y="47"/>
                    <a:pt x="69" y="47"/>
                    <a:pt x="70" y="47"/>
                  </a:cubicBezTo>
                  <a:cubicBezTo>
                    <a:pt x="71" y="47"/>
                    <a:pt x="71" y="47"/>
                    <a:pt x="71" y="47"/>
                  </a:cubicBezTo>
                  <a:cubicBezTo>
                    <a:pt x="71" y="46"/>
                    <a:pt x="72" y="45"/>
                    <a:pt x="73" y="44"/>
                  </a:cubicBezTo>
                  <a:cubicBezTo>
                    <a:pt x="73" y="44"/>
                    <a:pt x="73" y="44"/>
                    <a:pt x="73" y="44"/>
                  </a:cubicBezTo>
                  <a:cubicBezTo>
                    <a:pt x="73" y="44"/>
                    <a:pt x="73" y="44"/>
                    <a:pt x="73" y="43"/>
                  </a:cubicBezTo>
                  <a:cubicBezTo>
                    <a:pt x="70" y="40"/>
                    <a:pt x="69" y="39"/>
                    <a:pt x="68" y="38"/>
                  </a:cubicBezTo>
                  <a:cubicBezTo>
                    <a:pt x="67" y="36"/>
                    <a:pt x="67" y="36"/>
                    <a:pt x="67" y="36"/>
                  </a:cubicBezTo>
                  <a:cubicBezTo>
                    <a:pt x="67" y="35"/>
                    <a:pt x="67" y="35"/>
                    <a:pt x="67" y="35"/>
                  </a:cubicBezTo>
                  <a:cubicBezTo>
                    <a:pt x="67" y="34"/>
                    <a:pt x="67" y="32"/>
                    <a:pt x="70" y="31"/>
                  </a:cubicBezTo>
                  <a:cubicBezTo>
                    <a:pt x="70" y="31"/>
                    <a:pt x="70" y="31"/>
                    <a:pt x="71" y="31"/>
                  </a:cubicBezTo>
                  <a:cubicBezTo>
                    <a:pt x="71" y="26"/>
                    <a:pt x="71" y="26"/>
                    <a:pt x="71" y="26"/>
                  </a:cubicBezTo>
                  <a:cubicBezTo>
                    <a:pt x="71" y="25"/>
                    <a:pt x="71" y="23"/>
                    <a:pt x="70" y="23"/>
                  </a:cubicBezTo>
                  <a:cubicBezTo>
                    <a:pt x="67" y="22"/>
                    <a:pt x="65" y="20"/>
                    <a:pt x="65" y="20"/>
                  </a:cubicBezTo>
                  <a:cubicBezTo>
                    <a:pt x="63" y="18"/>
                    <a:pt x="61" y="17"/>
                    <a:pt x="61" y="17"/>
                  </a:cubicBezTo>
                  <a:cubicBezTo>
                    <a:pt x="58" y="14"/>
                    <a:pt x="58" y="14"/>
                    <a:pt x="58" y="14"/>
                  </a:cubicBezTo>
                  <a:cubicBezTo>
                    <a:pt x="58" y="14"/>
                    <a:pt x="57" y="14"/>
                    <a:pt x="57" y="13"/>
                  </a:cubicBezTo>
                  <a:cubicBezTo>
                    <a:pt x="57" y="10"/>
                    <a:pt x="57" y="10"/>
                    <a:pt x="57" y="10"/>
                  </a:cubicBezTo>
                  <a:cubicBezTo>
                    <a:pt x="57" y="9"/>
                    <a:pt x="57" y="9"/>
                    <a:pt x="57" y="9"/>
                  </a:cubicBezTo>
                  <a:cubicBezTo>
                    <a:pt x="59" y="7"/>
                    <a:pt x="59" y="7"/>
                    <a:pt x="59" y="7"/>
                  </a:cubicBezTo>
                  <a:cubicBezTo>
                    <a:pt x="58" y="6"/>
                    <a:pt x="58" y="5"/>
                    <a:pt x="58" y="4"/>
                  </a:cubicBezTo>
                  <a:cubicBezTo>
                    <a:pt x="57" y="4"/>
                    <a:pt x="57" y="3"/>
                    <a:pt x="57" y="2"/>
                  </a:cubicBezTo>
                  <a:cubicBezTo>
                    <a:pt x="56" y="2"/>
                    <a:pt x="56" y="2"/>
                    <a:pt x="56" y="2"/>
                  </a:cubicBezTo>
                  <a:cubicBezTo>
                    <a:pt x="55" y="2"/>
                    <a:pt x="55" y="2"/>
                    <a:pt x="55" y="2"/>
                  </a:cubicBezTo>
                  <a:cubicBezTo>
                    <a:pt x="51" y="0"/>
                    <a:pt x="51" y="0"/>
                    <a:pt x="51" y="0"/>
                  </a:cubicBezTo>
                  <a:cubicBezTo>
                    <a:pt x="51" y="0"/>
                    <a:pt x="51" y="0"/>
                    <a:pt x="51" y="0"/>
                  </a:cubicBezTo>
                  <a:cubicBezTo>
                    <a:pt x="52" y="1"/>
                    <a:pt x="52" y="1"/>
                    <a:pt x="52" y="1"/>
                  </a:cubicBezTo>
                  <a:cubicBezTo>
                    <a:pt x="52" y="1"/>
                    <a:pt x="52" y="2"/>
                    <a:pt x="53" y="3"/>
                  </a:cubicBezTo>
                  <a:cubicBezTo>
                    <a:pt x="53" y="3"/>
                    <a:pt x="53" y="3"/>
                    <a:pt x="53" y="3"/>
                  </a:cubicBezTo>
                  <a:cubicBezTo>
                    <a:pt x="53" y="4"/>
                    <a:pt x="53" y="4"/>
                    <a:pt x="54" y="5"/>
                  </a:cubicBezTo>
                  <a:cubicBezTo>
                    <a:pt x="54" y="7"/>
                    <a:pt x="55" y="8"/>
                    <a:pt x="54" y="9"/>
                  </a:cubicBezTo>
                  <a:cubicBezTo>
                    <a:pt x="54" y="17"/>
                    <a:pt x="54" y="17"/>
                    <a:pt x="54" y="17"/>
                  </a:cubicBezTo>
                  <a:cubicBezTo>
                    <a:pt x="53" y="18"/>
                    <a:pt x="53" y="18"/>
                    <a:pt x="53" y="18"/>
                  </a:cubicBezTo>
                  <a:cubicBezTo>
                    <a:pt x="53" y="19"/>
                    <a:pt x="53" y="19"/>
                    <a:pt x="53" y="19"/>
                  </a:cubicBezTo>
                  <a:cubicBezTo>
                    <a:pt x="53" y="19"/>
                    <a:pt x="53" y="20"/>
                    <a:pt x="53" y="21"/>
                  </a:cubicBezTo>
                  <a:cubicBezTo>
                    <a:pt x="53" y="23"/>
                    <a:pt x="51" y="23"/>
                    <a:pt x="51" y="23"/>
                  </a:cubicBezTo>
                  <a:cubicBezTo>
                    <a:pt x="50" y="24"/>
                    <a:pt x="49" y="23"/>
                    <a:pt x="48" y="23"/>
                  </a:cubicBezTo>
                  <a:cubicBezTo>
                    <a:pt x="44" y="23"/>
                    <a:pt x="44" y="23"/>
                    <a:pt x="44" y="23"/>
                  </a:cubicBezTo>
                  <a:cubicBezTo>
                    <a:pt x="44" y="23"/>
                    <a:pt x="44" y="23"/>
                    <a:pt x="44" y="23"/>
                  </a:cubicBezTo>
                  <a:cubicBezTo>
                    <a:pt x="40" y="22"/>
                    <a:pt x="40" y="22"/>
                    <a:pt x="40" y="22"/>
                  </a:cubicBezTo>
                  <a:cubicBezTo>
                    <a:pt x="39" y="22"/>
                    <a:pt x="38" y="21"/>
                    <a:pt x="38" y="20"/>
                  </a:cubicBezTo>
                  <a:cubicBezTo>
                    <a:pt x="38" y="18"/>
                    <a:pt x="38" y="18"/>
                    <a:pt x="38" y="18"/>
                  </a:cubicBezTo>
                  <a:cubicBezTo>
                    <a:pt x="38" y="18"/>
                    <a:pt x="38" y="18"/>
                    <a:pt x="38" y="18"/>
                  </a:cubicBezTo>
                  <a:cubicBezTo>
                    <a:pt x="37" y="18"/>
                    <a:pt x="37" y="18"/>
                    <a:pt x="36" y="18"/>
                  </a:cubicBezTo>
                  <a:cubicBezTo>
                    <a:pt x="35" y="16"/>
                    <a:pt x="35" y="16"/>
                    <a:pt x="35" y="16"/>
                  </a:cubicBezTo>
                  <a:cubicBezTo>
                    <a:pt x="33" y="16"/>
                    <a:pt x="33" y="16"/>
                    <a:pt x="33" y="16"/>
                  </a:cubicBezTo>
                  <a:cubicBezTo>
                    <a:pt x="30" y="19"/>
                    <a:pt x="30" y="19"/>
                    <a:pt x="30" y="19"/>
                  </a:cubicBezTo>
                  <a:cubicBezTo>
                    <a:pt x="29" y="19"/>
                    <a:pt x="29" y="19"/>
                    <a:pt x="29" y="19"/>
                  </a:cubicBezTo>
                  <a:cubicBezTo>
                    <a:pt x="26" y="19"/>
                    <a:pt x="26" y="19"/>
                    <a:pt x="26" y="19"/>
                  </a:cubicBezTo>
                  <a:cubicBezTo>
                    <a:pt x="26" y="19"/>
                    <a:pt x="26" y="19"/>
                    <a:pt x="26" y="19"/>
                  </a:cubicBezTo>
                  <a:cubicBezTo>
                    <a:pt x="26" y="20"/>
                    <a:pt x="26" y="20"/>
                    <a:pt x="26" y="21"/>
                  </a:cubicBezTo>
                  <a:cubicBezTo>
                    <a:pt x="26" y="21"/>
                    <a:pt x="24" y="23"/>
                    <a:pt x="23" y="26"/>
                  </a:cubicBezTo>
                  <a:cubicBezTo>
                    <a:pt x="22" y="27"/>
                    <a:pt x="22" y="27"/>
                    <a:pt x="22" y="27"/>
                  </a:cubicBezTo>
                  <a:cubicBezTo>
                    <a:pt x="22" y="27"/>
                    <a:pt x="22" y="27"/>
                    <a:pt x="22" y="27"/>
                  </a:cubicBezTo>
                  <a:cubicBezTo>
                    <a:pt x="23" y="28"/>
                    <a:pt x="23" y="29"/>
                    <a:pt x="23" y="29"/>
                  </a:cubicBezTo>
                  <a:cubicBezTo>
                    <a:pt x="23" y="29"/>
                    <a:pt x="22" y="31"/>
                    <a:pt x="22" y="33"/>
                  </a:cubicBezTo>
                  <a:cubicBezTo>
                    <a:pt x="23" y="34"/>
                    <a:pt x="23" y="35"/>
                    <a:pt x="22" y="36"/>
                  </a:cubicBezTo>
                  <a:cubicBezTo>
                    <a:pt x="22" y="37"/>
                    <a:pt x="22" y="37"/>
                    <a:pt x="22" y="37"/>
                  </a:cubicBezTo>
                  <a:cubicBezTo>
                    <a:pt x="21" y="38"/>
                    <a:pt x="19" y="39"/>
                    <a:pt x="19" y="40"/>
                  </a:cubicBezTo>
                  <a:cubicBezTo>
                    <a:pt x="19" y="40"/>
                    <a:pt x="19" y="41"/>
                    <a:pt x="18" y="41"/>
                  </a:cubicBezTo>
                  <a:cubicBezTo>
                    <a:pt x="19" y="42"/>
                    <a:pt x="19" y="42"/>
                    <a:pt x="19" y="42"/>
                  </a:cubicBezTo>
                  <a:cubicBezTo>
                    <a:pt x="20" y="42"/>
                    <a:pt x="21" y="42"/>
                    <a:pt x="21" y="43"/>
                  </a:cubicBezTo>
                  <a:cubicBezTo>
                    <a:pt x="22" y="43"/>
                    <a:pt x="22" y="43"/>
                    <a:pt x="22" y="43"/>
                  </a:cubicBezTo>
                  <a:cubicBezTo>
                    <a:pt x="22" y="44"/>
                    <a:pt x="23" y="46"/>
                    <a:pt x="22" y="46"/>
                  </a:cubicBezTo>
                  <a:cubicBezTo>
                    <a:pt x="22" y="46"/>
                    <a:pt x="22" y="47"/>
                    <a:pt x="21" y="47"/>
                  </a:cubicBezTo>
                  <a:cubicBezTo>
                    <a:pt x="21" y="49"/>
                    <a:pt x="21" y="49"/>
                    <a:pt x="21" y="49"/>
                  </a:cubicBezTo>
                  <a:cubicBezTo>
                    <a:pt x="21" y="50"/>
                    <a:pt x="21" y="51"/>
                    <a:pt x="20" y="51"/>
                  </a:cubicBezTo>
                  <a:cubicBezTo>
                    <a:pt x="19" y="52"/>
                    <a:pt x="16" y="53"/>
                    <a:pt x="15" y="55"/>
                  </a:cubicBezTo>
                  <a:cubicBezTo>
                    <a:pt x="14" y="57"/>
                    <a:pt x="13" y="58"/>
                    <a:pt x="12" y="58"/>
                  </a:cubicBezTo>
                  <a:cubicBezTo>
                    <a:pt x="11" y="58"/>
                    <a:pt x="10" y="57"/>
                    <a:pt x="9" y="56"/>
                  </a:cubicBezTo>
                  <a:cubicBezTo>
                    <a:pt x="0" y="56"/>
                    <a:pt x="0" y="56"/>
                    <a:pt x="0" y="56"/>
                  </a:cubicBezTo>
                  <a:cubicBezTo>
                    <a:pt x="0" y="57"/>
                    <a:pt x="0" y="58"/>
                    <a:pt x="0" y="59"/>
                  </a:cubicBezTo>
                  <a:cubicBezTo>
                    <a:pt x="0" y="59"/>
                    <a:pt x="1" y="61"/>
                    <a:pt x="1" y="62"/>
                  </a:cubicBezTo>
                  <a:cubicBezTo>
                    <a:pt x="1" y="63"/>
                    <a:pt x="2" y="63"/>
                    <a:pt x="2" y="64"/>
                  </a:cubicBezTo>
                  <a:cubicBezTo>
                    <a:pt x="2" y="64"/>
                    <a:pt x="3" y="64"/>
                    <a:pt x="4" y="64"/>
                  </a:cubicBezTo>
                  <a:cubicBezTo>
                    <a:pt x="6" y="65"/>
                    <a:pt x="6" y="65"/>
                    <a:pt x="6" y="65"/>
                  </a:cubicBezTo>
                  <a:cubicBezTo>
                    <a:pt x="10" y="68"/>
                    <a:pt x="10" y="68"/>
                    <a:pt x="10" y="68"/>
                  </a:cubicBezTo>
                  <a:cubicBezTo>
                    <a:pt x="17" y="69"/>
                    <a:pt x="17" y="69"/>
                    <a:pt x="17" y="69"/>
                  </a:cubicBezTo>
                  <a:cubicBezTo>
                    <a:pt x="18" y="70"/>
                    <a:pt x="18" y="70"/>
                    <a:pt x="19" y="71"/>
                  </a:cubicBezTo>
                  <a:cubicBezTo>
                    <a:pt x="19" y="71"/>
                    <a:pt x="19" y="72"/>
                    <a:pt x="18" y="73"/>
                  </a:cubicBezTo>
                  <a:cubicBezTo>
                    <a:pt x="17" y="75"/>
                    <a:pt x="14" y="77"/>
                    <a:pt x="12" y="78"/>
                  </a:cubicBezTo>
                  <a:cubicBezTo>
                    <a:pt x="11" y="78"/>
                    <a:pt x="10" y="77"/>
                    <a:pt x="10" y="77"/>
                  </a:cubicBezTo>
                  <a:cubicBezTo>
                    <a:pt x="10" y="77"/>
                    <a:pt x="9" y="77"/>
                    <a:pt x="8" y="77"/>
                  </a:cubicBezTo>
                  <a:cubicBezTo>
                    <a:pt x="7" y="77"/>
                    <a:pt x="6" y="77"/>
                    <a:pt x="6" y="77"/>
                  </a:cubicBezTo>
                  <a:cubicBezTo>
                    <a:pt x="6" y="77"/>
                    <a:pt x="5" y="77"/>
                    <a:pt x="5" y="78"/>
                  </a:cubicBezTo>
                  <a:cubicBezTo>
                    <a:pt x="5" y="78"/>
                    <a:pt x="5" y="78"/>
                    <a:pt x="5" y="78"/>
                  </a:cubicBezTo>
                  <a:cubicBezTo>
                    <a:pt x="4" y="80"/>
                    <a:pt x="4" y="81"/>
                    <a:pt x="4" y="81"/>
                  </a:cubicBezTo>
                  <a:cubicBezTo>
                    <a:pt x="6" y="86"/>
                    <a:pt x="6" y="86"/>
                    <a:pt x="6" y="86"/>
                  </a:cubicBezTo>
                  <a:cubicBezTo>
                    <a:pt x="7" y="87"/>
                    <a:pt x="9" y="86"/>
                    <a:pt x="12" y="85"/>
                  </a:cubicBezTo>
                  <a:cubicBezTo>
                    <a:pt x="15" y="83"/>
                    <a:pt x="18" y="83"/>
                    <a:pt x="18" y="83"/>
                  </a:cubicBezTo>
                  <a:cubicBezTo>
                    <a:pt x="19" y="83"/>
                    <a:pt x="19" y="83"/>
                    <a:pt x="19" y="83"/>
                  </a:cubicBezTo>
                  <a:cubicBezTo>
                    <a:pt x="23" y="83"/>
                    <a:pt x="23" y="83"/>
                    <a:pt x="23" y="83"/>
                  </a:cubicBezTo>
                  <a:cubicBezTo>
                    <a:pt x="23" y="83"/>
                    <a:pt x="23" y="84"/>
                    <a:pt x="24" y="84"/>
                  </a:cubicBezTo>
                  <a:cubicBezTo>
                    <a:pt x="25" y="85"/>
                    <a:pt x="25" y="85"/>
                    <a:pt x="25" y="85"/>
                  </a:cubicBezTo>
                  <a:cubicBezTo>
                    <a:pt x="28" y="86"/>
                    <a:pt x="31" y="86"/>
                    <a:pt x="32" y="86"/>
                  </a:cubicBezTo>
                  <a:cubicBezTo>
                    <a:pt x="32" y="86"/>
                    <a:pt x="32" y="86"/>
                    <a:pt x="32" y="86"/>
                  </a:cubicBezTo>
                  <a:cubicBezTo>
                    <a:pt x="33" y="86"/>
                    <a:pt x="35" y="85"/>
                    <a:pt x="36" y="86"/>
                  </a:cubicBezTo>
                  <a:cubicBezTo>
                    <a:pt x="36" y="86"/>
                    <a:pt x="37" y="86"/>
                    <a:pt x="37" y="87"/>
                  </a:cubicBezTo>
                  <a:cubicBezTo>
                    <a:pt x="37" y="86"/>
                    <a:pt x="38" y="86"/>
                    <a:pt x="38" y="86"/>
                  </a:cubicBezTo>
                  <a:cubicBezTo>
                    <a:pt x="42" y="88"/>
                    <a:pt x="44" y="88"/>
                    <a:pt x="44" y="88"/>
                  </a:cubicBezTo>
                  <a:close/>
                </a:path>
              </a:pathLst>
            </a:custGeom>
            <a:solidFill>
              <a:srgbClr val="7E7E7E"/>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73" name="Freeform 33"/>
            <p:cNvSpPr>
              <a:spLocks/>
            </p:cNvSpPr>
            <p:nvPr/>
          </p:nvSpPr>
          <p:spPr bwMode="auto">
            <a:xfrm>
              <a:off x="7082408" y="2944837"/>
              <a:ext cx="176213" cy="241300"/>
            </a:xfrm>
            <a:custGeom>
              <a:avLst/>
              <a:gdLst>
                <a:gd name="T0" fmla="*/ 25 w 79"/>
                <a:gd name="T1" fmla="*/ 87 h 108"/>
                <a:gd name="T2" fmla="*/ 27 w 79"/>
                <a:gd name="T3" fmla="*/ 85 h 108"/>
                <a:gd name="T4" fmla="*/ 41 w 79"/>
                <a:gd name="T5" fmla="*/ 86 h 108"/>
                <a:gd name="T6" fmla="*/ 46 w 79"/>
                <a:gd name="T7" fmla="*/ 81 h 108"/>
                <a:gd name="T8" fmla="*/ 47 w 79"/>
                <a:gd name="T9" fmla="*/ 78 h 108"/>
                <a:gd name="T10" fmla="*/ 43 w 79"/>
                <a:gd name="T11" fmla="*/ 75 h 108"/>
                <a:gd name="T12" fmla="*/ 44 w 79"/>
                <a:gd name="T13" fmla="*/ 72 h 108"/>
                <a:gd name="T14" fmla="*/ 48 w 79"/>
                <a:gd name="T15" fmla="*/ 67 h 108"/>
                <a:gd name="T16" fmla="*/ 47 w 79"/>
                <a:gd name="T17" fmla="*/ 62 h 108"/>
                <a:gd name="T18" fmla="*/ 51 w 79"/>
                <a:gd name="T19" fmla="*/ 52 h 108"/>
                <a:gd name="T20" fmla="*/ 53 w 79"/>
                <a:gd name="T21" fmla="*/ 48 h 108"/>
                <a:gd name="T22" fmla="*/ 60 w 79"/>
                <a:gd name="T23" fmla="*/ 46 h 108"/>
                <a:gd name="T24" fmla="*/ 64 w 79"/>
                <a:gd name="T25" fmla="*/ 45 h 108"/>
                <a:gd name="T26" fmla="*/ 68 w 79"/>
                <a:gd name="T27" fmla="*/ 47 h 108"/>
                <a:gd name="T28" fmla="*/ 71 w 79"/>
                <a:gd name="T29" fmla="*/ 51 h 108"/>
                <a:gd name="T30" fmla="*/ 78 w 79"/>
                <a:gd name="T31" fmla="*/ 52 h 108"/>
                <a:gd name="T32" fmla="*/ 79 w 79"/>
                <a:gd name="T33" fmla="*/ 49 h 108"/>
                <a:gd name="T34" fmla="*/ 79 w 79"/>
                <a:gd name="T35" fmla="*/ 40 h 108"/>
                <a:gd name="T36" fmla="*/ 78 w 79"/>
                <a:gd name="T37" fmla="*/ 38 h 108"/>
                <a:gd name="T38" fmla="*/ 77 w 79"/>
                <a:gd name="T39" fmla="*/ 34 h 108"/>
                <a:gd name="T40" fmla="*/ 70 w 79"/>
                <a:gd name="T41" fmla="*/ 32 h 108"/>
                <a:gd name="T42" fmla="*/ 64 w 79"/>
                <a:gd name="T43" fmla="*/ 27 h 108"/>
                <a:gd name="T44" fmla="*/ 51 w 79"/>
                <a:gd name="T45" fmla="*/ 27 h 108"/>
                <a:gd name="T46" fmla="*/ 49 w 79"/>
                <a:gd name="T47" fmla="*/ 21 h 108"/>
                <a:gd name="T48" fmla="*/ 47 w 79"/>
                <a:gd name="T49" fmla="*/ 19 h 108"/>
                <a:gd name="T50" fmla="*/ 45 w 79"/>
                <a:gd name="T51" fmla="*/ 13 h 108"/>
                <a:gd name="T52" fmla="*/ 43 w 79"/>
                <a:gd name="T53" fmla="*/ 6 h 108"/>
                <a:gd name="T54" fmla="*/ 36 w 79"/>
                <a:gd name="T55" fmla="*/ 10 h 108"/>
                <a:gd name="T56" fmla="*/ 31 w 79"/>
                <a:gd name="T57" fmla="*/ 10 h 108"/>
                <a:gd name="T58" fmla="*/ 20 w 79"/>
                <a:gd name="T59" fmla="*/ 7 h 108"/>
                <a:gd name="T60" fmla="*/ 19 w 79"/>
                <a:gd name="T61" fmla="*/ 2 h 108"/>
                <a:gd name="T62" fmla="*/ 13 w 79"/>
                <a:gd name="T63" fmla="*/ 0 h 108"/>
                <a:gd name="T64" fmla="*/ 10 w 79"/>
                <a:gd name="T65" fmla="*/ 1 h 108"/>
                <a:gd name="T66" fmla="*/ 11 w 79"/>
                <a:gd name="T67" fmla="*/ 5 h 108"/>
                <a:gd name="T68" fmla="*/ 11 w 79"/>
                <a:gd name="T69" fmla="*/ 7 h 108"/>
                <a:gd name="T70" fmla="*/ 16 w 79"/>
                <a:gd name="T71" fmla="*/ 11 h 108"/>
                <a:gd name="T72" fmla="*/ 13 w 79"/>
                <a:gd name="T73" fmla="*/ 18 h 108"/>
                <a:gd name="T74" fmla="*/ 15 w 79"/>
                <a:gd name="T75" fmla="*/ 19 h 108"/>
                <a:gd name="T76" fmla="*/ 16 w 79"/>
                <a:gd name="T77" fmla="*/ 26 h 108"/>
                <a:gd name="T78" fmla="*/ 17 w 79"/>
                <a:gd name="T79" fmla="*/ 35 h 108"/>
                <a:gd name="T80" fmla="*/ 13 w 79"/>
                <a:gd name="T81" fmla="*/ 38 h 108"/>
                <a:gd name="T82" fmla="*/ 12 w 79"/>
                <a:gd name="T83" fmla="*/ 39 h 108"/>
                <a:gd name="T84" fmla="*/ 8 w 79"/>
                <a:gd name="T85" fmla="*/ 44 h 108"/>
                <a:gd name="T86" fmla="*/ 6 w 79"/>
                <a:gd name="T87" fmla="*/ 51 h 108"/>
                <a:gd name="T88" fmla="*/ 6 w 79"/>
                <a:gd name="T89" fmla="*/ 51 h 108"/>
                <a:gd name="T90" fmla="*/ 6 w 79"/>
                <a:gd name="T91" fmla="*/ 53 h 108"/>
                <a:gd name="T92" fmla="*/ 2 w 79"/>
                <a:gd name="T93" fmla="*/ 54 h 108"/>
                <a:gd name="T94" fmla="*/ 0 w 79"/>
                <a:gd name="T95" fmla="*/ 56 h 108"/>
                <a:gd name="T96" fmla="*/ 3 w 79"/>
                <a:gd name="T97" fmla="*/ 68 h 108"/>
                <a:gd name="T98" fmla="*/ 2 w 79"/>
                <a:gd name="T99" fmla="*/ 75 h 108"/>
                <a:gd name="T100" fmla="*/ 2 w 79"/>
                <a:gd name="T101" fmla="*/ 81 h 108"/>
                <a:gd name="T102" fmla="*/ 0 w 79"/>
                <a:gd name="T103" fmla="*/ 85 h 108"/>
                <a:gd name="T104" fmla="*/ 0 w 79"/>
                <a:gd name="T105" fmla="*/ 92 h 108"/>
                <a:gd name="T106" fmla="*/ 0 w 79"/>
                <a:gd name="T107" fmla="*/ 94 h 108"/>
                <a:gd name="T108" fmla="*/ 0 w 79"/>
                <a:gd name="T109" fmla="*/ 98 h 108"/>
                <a:gd name="T110" fmla="*/ 0 w 79"/>
                <a:gd name="T111" fmla="*/ 103 h 108"/>
                <a:gd name="T112" fmla="*/ 0 w 79"/>
                <a:gd name="T113" fmla="*/ 108 h 108"/>
                <a:gd name="T114" fmla="*/ 14 w 79"/>
                <a:gd name="T115" fmla="*/ 106 h 108"/>
                <a:gd name="T116" fmla="*/ 18 w 79"/>
                <a:gd name="T117" fmla="*/ 106 h 108"/>
                <a:gd name="T118" fmla="*/ 26 w 79"/>
                <a:gd name="T119" fmla="*/ 105 h 108"/>
                <a:gd name="T120" fmla="*/ 26 w 79"/>
                <a:gd name="T121" fmla="*/ 99 h 108"/>
                <a:gd name="T122" fmla="*/ 27 w 79"/>
                <a:gd name="T123" fmla="*/ 97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 h="108">
                  <a:moveTo>
                    <a:pt x="25" y="91"/>
                  </a:moveTo>
                  <a:cubicBezTo>
                    <a:pt x="25" y="90"/>
                    <a:pt x="25" y="87"/>
                    <a:pt x="25" y="87"/>
                  </a:cubicBezTo>
                  <a:cubicBezTo>
                    <a:pt x="25" y="86"/>
                    <a:pt x="25" y="86"/>
                    <a:pt x="25" y="86"/>
                  </a:cubicBezTo>
                  <a:cubicBezTo>
                    <a:pt x="26" y="85"/>
                    <a:pt x="26" y="85"/>
                    <a:pt x="27" y="85"/>
                  </a:cubicBezTo>
                  <a:cubicBezTo>
                    <a:pt x="39" y="85"/>
                    <a:pt x="39" y="85"/>
                    <a:pt x="39" y="85"/>
                  </a:cubicBezTo>
                  <a:cubicBezTo>
                    <a:pt x="40" y="85"/>
                    <a:pt x="40" y="86"/>
                    <a:pt x="41" y="86"/>
                  </a:cubicBezTo>
                  <a:cubicBezTo>
                    <a:pt x="41" y="86"/>
                    <a:pt x="41" y="86"/>
                    <a:pt x="41" y="86"/>
                  </a:cubicBezTo>
                  <a:cubicBezTo>
                    <a:pt x="42" y="84"/>
                    <a:pt x="45" y="82"/>
                    <a:pt x="46" y="81"/>
                  </a:cubicBezTo>
                  <a:cubicBezTo>
                    <a:pt x="46" y="79"/>
                    <a:pt x="46" y="79"/>
                    <a:pt x="46" y="79"/>
                  </a:cubicBezTo>
                  <a:cubicBezTo>
                    <a:pt x="46" y="79"/>
                    <a:pt x="46" y="78"/>
                    <a:pt x="47" y="78"/>
                  </a:cubicBezTo>
                  <a:cubicBezTo>
                    <a:pt x="46" y="78"/>
                    <a:pt x="46" y="78"/>
                    <a:pt x="46" y="78"/>
                  </a:cubicBezTo>
                  <a:cubicBezTo>
                    <a:pt x="43" y="75"/>
                    <a:pt x="43" y="75"/>
                    <a:pt x="43" y="75"/>
                  </a:cubicBezTo>
                  <a:cubicBezTo>
                    <a:pt x="42" y="75"/>
                    <a:pt x="42" y="74"/>
                    <a:pt x="42" y="73"/>
                  </a:cubicBezTo>
                  <a:cubicBezTo>
                    <a:pt x="42" y="72"/>
                    <a:pt x="43" y="72"/>
                    <a:pt x="44" y="72"/>
                  </a:cubicBezTo>
                  <a:cubicBezTo>
                    <a:pt x="44" y="72"/>
                    <a:pt x="44" y="72"/>
                    <a:pt x="44" y="71"/>
                  </a:cubicBezTo>
                  <a:cubicBezTo>
                    <a:pt x="45" y="70"/>
                    <a:pt x="47" y="68"/>
                    <a:pt x="48" y="67"/>
                  </a:cubicBezTo>
                  <a:cubicBezTo>
                    <a:pt x="48" y="67"/>
                    <a:pt x="48" y="67"/>
                    <a:pt x="47" y="67"/>
                  </a:cubicBezTo>
                  <a:cubicBezTo>
                    <a:pt x="47" y="65"/>
                    <a:pt x="47" y="63"/>
                    <a:pt x="47" y="62"/>
                  </a:cubicBezTo>
                  <a:cubicBezTo>
                    <a:pt x="47" y="61"/>
                    <a:pt x="47" y="59"/>
                    <a:pt x="48" y="58"/>
                  </a:cubicBezTo>
                  <a:cubicBezTo>
                    <a:pt x="49" y="55"/>
                    <a:pt x="51" y="53"/>
                    <a:pt x="51" y="52"/>
                  </a:cubicBezTo>
                  <a:cubicBezTo>
                    <a:pt x="51" y="50"/>
                    <a:pt x="51" y="50"/>
                    <a:pt x="51" y="50"/>
                  </a:cubicBezTo>
                  <a:cubicBezTo>
                    <a:pt x="51" y="49"/>
                    <a:pt x="52" y="48"/>
                    <a:pt x="53" y="48"/>
                  </a:cubicBezTo>
                  <a:cubicBezTo>
                    <a:pt x="57" y="48"/>
                    <a:pt x="57" y="48"/>
                    <a:pt x="57" y="48"/>
                  </a:cubicBezTo>
                  <a:cubicBezTo>
                    <a:pt x="60" y="46"/>
                    <a:pt x="60" y="46"/>
                    <a:pt x="60" y="46"/>
                  </a:cubicBezTo>
                  <a:cubicBezTo>
                    <a:pt x="60" y="45"/>
                    <a:pt x="61" y="45"/>
                    <a:pt x="61" y="45"/>
                  </a:cubicBezTo>
                  <a:cubicBezTo>
                    <a:pt x="64" y="45"/>
                    <a:pt x="64" y="45"/>
                    <a:pt x="64" y="45"/>
                  </a:cubicBezTo>
                  <a:cubicBezTo>
                    <a:pt x="65" y="45"/>
                    <a:pt x="65" y="45"/>
                    <a:pt x="66" y="46"/>
                  </a:cubicBezTo>
                  <a:cubicBezTo>
                    <a:pt x="68" y="47"/>
                    <a:pt x="68" y="47"/>
                    <a:pt x="68" y="47"/>
                  </a:cubicBezTo>
                  <a:cubicBezTo>
                    <a:pt x="70" y="48"/>
                    <a:pt x="71" y="49"/>
                    <a:pt x="71" y="51"/>
                  </a:cubicBezTo>
                  <a:cubicBezTo>
                    <a:pt x="71" y="51"/>
                    <a:pt x="71" y="51"/>
                    <a:pt x="71" y="51"/>
                  </a:cubicBezTo>
                  <a:cubicBezTo>
                    <a:pt x="73" y="52"/>
                    <a:pt x="73" y="52"/>
                    <a:pt x="73" y="52"/>
                  </a:cubicBezTo>
                  <a:cubicBezTo>
                    <a:pt x="78" y="52"/>
                    <a:pt x="78" y="52"/>
                    <a:pt x="78" y="52"/>
                  </a:cubicBezTo>
                  <a:cubicBezTo>
                    <a:pt x="78" y="51"/>
                    <a:pt x="78" y="51"/>
                    <a:pt x="78" y="50"/>
                  </a:cubicBezTo>
                  <a:cubicBezTo>
                    <a:pt x="79" y="49"/>
                    <a:pt x="79" y="49"/>
                    <a:pt x="79" y="49"/>
                  </a:cubicBezTo>
                  <a:cubicBezTo>
                    <a:pt x="79" y="41"/>
                    <a:pt x="79" y="41"/>
                    <a:pt x="79" y="41"/>
                  </a:cubicBezTo>
                  <a:cubicBezTo>
                    <a:pt x="79" y="40"/>
                    <a:pt x="79" y="40"/>
                    <a:pt x="79" y="40"/>
                  </a:cubicBezTo>
                  <a:cubicBezTo>
                    <a:pt x="79" y="40"/>
                    <a:pt x="79" y="40"/>
                    <a:pt x="79" y="40"/>
                  </a:cubicBezTo>
                  <a:cubicBezTo>
                    <a:pt x="78" y="39"/>
                    <a:pt x="78" y="38"/>
                    <a:pt x="78" y="38"/>
                  </a:cubicBezTo>
                  <a:cubicBezTo>
                    <a:pt x="78" y="38"/>
                    <a:pt x="78" y="38"/>
                    <a:pt x="78" y="37"/>
                  </a:cubicBezTo>
                  <a:cubicBezTo>
                    <a:pt x="77" y="36"/>
                    <a:pt x="77" y="35"/>
                    <a:pt x="77" y="34"/>
                  </a:cubicBezTo>
                  <a:cubicBezTo>
                    <a:pt x="76" y="32"/>
                    <a:pt x="75" y="31"/>
                    <a:pt x="75" y="31"/>
                  </a:cubicBezTo>
                  <a:cubicBezTo>
                    <a:pt x="70" y="32"/>
                    <a:pt x="70" y="32"/>
                    <a:pt x="70" y="32"/>
                  </a:cubicBezTo>
                  <a:cubicBezTo>
                    <a:pt x="70" y="32"/>
                    <a:pt x="69" y="32"/>
                    <a:pt x="68" y="31"/>
                  </a:cubicBezTo>
                  <a:cubicBezTo>
                    <a:pt x="64" y="27"/>
                    <a:pt x="64" y="27"/>
                    <a:pt x="64" y="27"/>
                  </a:cubicBezTo>
                  <a:cubicBezTo>
                    <a:pt x="63" y="27"/>
                    <a:pt x="63" y="27"/>
                    <a:pt x="63" y="27"/>
                  </a:cubicBezTo>
                  <a:cubicBezTo>
                    <a:pt x="61" y="27"/>
                    <a:pt x="54" y="28"/>
                    <a:pt x="51" y="27"/>
                  </a:cubicBezTo>
                  <a:cubicBezTo>
                    <a:pt x="50" y="27"/>
                    <a:pt x="49" y="26"/>
                    <a:pt x="49" y="25"/>
                  </a:cubicBezTo>
                  <a:cubicBezTo>
                    <a:pt x="49" y="24"/>
                    <a:pt x="49" y="22"/>
                    <a:pt x="49" y="21"/>
                  </a:cubicBezTo>
                  <a:cubicBezTo>
                    <a:pt x="48" y="19"/>
                    <a:pt x="48" y="19"/>
                    <a:pt x="48" y="19"/>
                  </a:cubicBezTo>
                  <a:cubicBezTo>
                    <a:pt x="47" y="19"/>
                    <a:pt x="47" y="19"/>
                    <a:pt x="47" y="19"/>
                  </a:cubicBezTo>
                  <a:cubicBezTo>
                    <a:pt x="45" y="13"/>
                    <a:pt x="45" y="13"/>
                    <a:pt x="45" y="13"/>
                  </a:cubicBezTo>
                  <a:cubicBezTo>
                    <a:pt x="45" y="13"/>
                    <a:pt x="45" y="13"/>
                    <a:pt x="45" y="13"/>
                  </a:cubicBezTo>
                  <a:cubicBezTo>
                    <a:pt x="45" y="9"/>
                    <a:pt x="45" y="9"/>
                    <a:pt x="45" y="9"/>
                  </a:cubicBezTo>
                  <a:cubicBezTo>
                    <a:pt x="43" y="6"/>
                    <a:pt x="43" y="6"/>
                    <a:pt x="43" y="6"/>
                  </a:cubicBezTo>
                  <a:cubicBezTo>
                    <a:pt x="43" y="7"/>
                    <a:pt x="42" y="7"/>
                    <a:pt x="42" y="8"/>
                  </a:cubicBezTo>
                  <a:cubicBezTo>
                    <a:pt x="40" y="10"/>
                    <a:pt x="39" y="10"/>
                    <a:pt x="36" y="10"/>
                  </a:cubicBezTo>
                  <a:cubicBezTo>
                    <a:pt x="32" y="10"/>
                    <a:pt x="32" y="10"/>
                    <a:pt x="32" y="10"/>
                  </a:cubicBezTo>
                  <a:cubicBezTo>
                    <a:pt x="31" y="10"/>
                    <a:pt x="31" y="10"/>
                    <a:pt x="31" y="10"/>
                  </a:cubicBezTo>
                  <a:cubicBezTo>
                    <a:pt x="27" y="8"/>
                    <a:pt x="27" y="8"/>
                    <a:pt x="27" y="8"/>
                  </a:cubicBezTo>
                  <a:cubicBezTo>
                    <a:pt x="26" y="8"/>
                    <a:pt x="22" y="8"/>
                    <a:pt x="20" y="7"/>
                  </a:cubicBezTo>
                  <a:cubicBezTo>
                    <a:pt x="19" y="6"/>
                    <a:pt x="18" y="5"/>
                    <a:pt x="18" y="3"/>
                  </a:cubicBezTo>
                  <a:cubicBezTo>
                    <a:pt x="18" y="3"/>
                    <a:pt x="18" y="3"/>
                    <a:pt x="19" y="2"/>
                  </a:cubicBezTo>
                  <a:cubicBezTo>
                    <a:pt x="18" y="0"/>
                    <a:pt x="18" y="0"/>
                    <a:pt x="18" y="0"/>
                  </a:cubicBezTo>
                  <a:cubicBezTo>
                    <a:pt x="13" y="0"/>
                    <a:pt x="13" y="0"/>
                    <a:pt x="13" y="0"/>
                  </a:cubicBezTo>
                  <a:cubicBezTo>
                    <a:pt x="12" y="0"/>
                    <a:pt x="12" y="0"/>
                    <a:pt x="12" y="0"/>
                  </a:cubicBezTo>
                  <a:cubicBezTo>
                    <a:pt x="12" y="0"/>
                    <a:pt x="11" y="0"/>
                    <a:pt x="10" y="1"/>
                  </a:cubicBezTo>
                  <a:cubicBezTo>
                    <a:pt x="10" y="2"/>
                    <a:pt x="10" y="2"/>
                    <a:pt x="10" y="2"/>
                  </a:cubicBezTo>
                  <a:cubicBezTo>
                    <a:pt x="10" y="2"/>
                    <a:pt x="11" y="3"/>
                    <a:pt x="11" y="5"/>
                  </a:cubicBezTo>
                  <a:cubicBezTo>
                    <a:pt x="11" y="6"/>
                    <a:pt x="10" y="6"/>
                    <a:pt x="10" y="6"/>
                  </a:cubicBezTo>
                  <a:cubicBezTo>
                    <a:pt x="10" y="6"/>
                    <a:pt x="10" y="6"/>
                    <a:pt x="11" y="7"/>
                  </a:cubicBezTo>
                  <a:cubicBezTo>
                    <a:pt x="13" y="8"/>
                    <a:pt x="13" y="8"/>
                    <a:pt x="13" y="8"/>
                  </a:cubicBezTo>
                  <a:cubicBezTo>
                    <a:pt x="14" y="8"/>
                    <a:pt x="16" y="9"/>
                    <a:pt x="16" y="11"/>
                  </a:cubicBezTo>
                  <a:cubicBezTo>
                    <a:pt x="16" y="11"/>
                    <a:pt x="15" y="12"/>
                    <a:pt x="14" y="13"/>
                  </a:cubicBezTo>
                  <a:cubicBezTo>
                    <a:pt x="14" y="14"/>
                    <a:pt x="13" y="16"/>
                    <a:pt x="13" y="18"/>
                  </a:cubicBezTo>
                  <a:cubicBezTo>
                    <a:pt x="13" y="18"/>
                    <a:pt x="13" y="18"/>
                    <a:pt x="13" y="18"/>
                  </a:cubicBezTo>
                  <a:cubicBezTo>
                    <a:pt x="14" y="18"/>
                    <a:pt x="15" y="19"/>
                    <a:pt x="15" y="19"/>
                  </a:cubicBezTo>
                  <a:cubicBezTo>
                    <a:pt x="15" y="24"/>
                    <a:pt x="15" y="24"/>
                    <a:pt x="15" y="24"/>
                  </a:cubicBezTo>
                  <a:cubicBezTo>
                    <a:pt x="16" y="26"/>
                    <a:pt x="16" y="26"/>
                    <a:pt x="16" y="26"/>
                  </a:cubicBezTo>
                  <a:cubicBezTo>
                    <a:pt x="17" y="26"/>
                    <a:pt x="17" y="27"/>
                    <a:pt x="17" y="27"/>
                  </a:cubicBezTo>
                  <a:cubicBezTo>
                    <a:pt x="17" y="35"/>
                    <a:pt x="17" y="35"/>
                    <a:pt x="17" y="35"/>
                  </a:cubicBezTo>
                  <a:cubicBezTo>
                    <a:pt x="17" y="39"/>
                    <a:pt x="17" y="39"/>
                    <a:pt x="15" y="40"/>
                  </a:cubicBezTo>
                  <a:cubicBezTo>
                    <a:pt x="15" y="40"/>
                    <a:pt x="14" y="40"/>
                    <a:pt x="13" y="38"/>
                  </a:cubicBezTo>
                  <a:cubicBezTo>
                    <a:pt x="13" y="38"/>
                    <a:pt x="13" y="38"/>
                    <a:pt x="13" y="38"/>
                  </a:cubicBezTo>
                  <a:cubicBezTo>
                    <a:pt x="13" y="38"/>
                    <a:pt x="13" y="39"/>
                    <a:pt x="12" y="39"/>
                  </a:cubicBezTo>
                  <a:cubicBezTo>
                    <a:pt x="12" y="40"/>
                    <a:pt x="12" y="41"/>
                    <a:pt x="11" y="42"/>
                  </a:cubicBezTo>
                  <a:cubicBezTo>
                    <a:pt x="10" y="43"/>
                    <a:pt x="9" y="44"/>
                    <a:pt x="8" y="44"/>
                  </a:cubicBezTo>
                  <a:cubicBezTo>
                    <a:pt x="7" y="48"/>
                    <a:pt x="7" y="48"/>
                    <a:pt x="7" y="48"/>
                  </a:cubicBezTo>
                  <a:cubicBezTo>
                    <a:pt x="7" y="49"/>
                    <a:pt x="6" y="50"/>
                    <a:pt x="6" y="51"/>
                  </a:cubicBezTo>
                  <a:cubicBezTo>
                    <a:pt x="6" y="51"/>
                    <a:pt x="6" y="51"/>
                    <a:pt x="6" y="51"/>
                  </a:cubicBezTo>
                  <a:cubicBezTo>
                    <a:pt x="6" y="51"/>
                    <a:pt x="6" y="51"/>
                    <a:pt x="6" y="51"/>
                  </a:cubicBezTo>
                  <a:cubicBezTo>
                    <a:pt x="6" y="51"/>
                    <a:pt x="6" y="51"/>
                    <a:pt x="6" y="51"/>
                  </a:cubicBezTo>
                  <a:cubicBezTo>
                    <a:pt x="6" y="52"/>
                    <a:pt x="6" y="53"/>
                    <a:pt x="6" y="53"/>
                  </a:cubicBezTo>
                  <a:cubicBezTo>
                    <a:pt x="6" y="54"/>
                    <a:pt x="5" y="54"/>
                    <a:pt x="4" y="54"/>
                  </a:cubicBezTo>
                  <a:cubicBezTo>
                    <a:pt x="2" y="54"/>
                    <a:pt x="2" y="54"/>
                    <a:pt x="2" y="54"/>
                  </a:cubicBezTo>
                  <a:cubicBezTo>
                    <a:pt x="1" y="55"/>
                    <a:pt x="1" y="55"/>
                    <a:pt x="1" y="55"/>
                  </a:cubicBezTo>
                  <a:cubicBezTo>
                    <a:pt x="1" y="56"/>
                    <a:pt x="0" y="56"/>
                    <a:pt x="0" y="56"/>
                  </a:cubicBezTo>
                  <a:cubicBezTo>
                    <a:pt x="1" y="58"/>
                    <a:pt x="2" y="61"/>
                    <a:pt x="3" y="63"/>
                  </a:cubicBezTo>
                  <a:cubicBezTo>
                    <a:pt x="3" y="64"/>
                    <a:pt x="4" y="67"/>
                    <a:pt x="3" y="68"/>
                  </a:cubicBezTo>
                  <a:cubicBezTo>
                    <a:pt x="3" y="69"/>
                    <a:pt x="3" y="71"/>
                    <a:pt x="2" y="73"/>
                  </a:cubicBezTo>
                  <a:cubicBezTo>
                    <a:pt x="2" y="74"/>
                    <a:pt x="2" y="74"/>
                    <a:pt x="2" y="75"/>
                  </a:cubicBezTo>
                  <a:cubicBezTo>
                    <a:pt x="2" y="75"/>
                    <a:pt x="2" y="75"/>
                    <a:pt x="2" y="76"/>
                  </a:cubicBezTo>
                  <a:cubicBezTo>
                    <a:pt x="2" y="81"/>
                    <a:pt x="2" y="81"/>
                    <a:pt x="2" y="81"/>
                  </a:cubicBezTo>
                  <a:cubicBezTo>
                    <a:pt x="2" y="82"/>
                    <a:pt x="2" y="82"/>
                    <a:pt x="2" y="82"/>
                  </a:cubicBezTo>
                  <a:cubicBezTo>
                    <a:pt x="1" y="83"/>
                    <a:pt x="1" y="84"/>
                    <a:pt x="0" y="85"/>
                  </a:cubicBezTo>
                  <a:cubicBezTo>
                    <a:pt x="0" y="86"/>
                    <a:pt x="0" y="86"/>
                    <a:pt x="0" y="86"/>
                  </a:cubicBezTo>
                  <a:cubicBezTo>
                    <a:pt x="1" y="88"/>
                    <a:pt x="1" y="89"/>
                    <a:pt x="0" y="92"/>
                  </a:cubicBezTo>
                  <a:cubicBezTo>
                    <a:pt x="0" y="93"/>
                    <a:pt x="0" y="93"/>
                    <a:pt x="0" y="93"/>
                  </a:cubicBezTo>
                  <a:cubicBezTo>
                    <a:pt x="0" y="93"/>
                    <a:pt x="0" y="93"/>
                    <a:pt x="0" y="94"/>
                  </a:cubicBezTo>
                  <a:cubicBezTo>
                    <a:pt x="0" y="95"/>
                    <a:pt x="0" y="95"/>
                    <a:pt x="0" y="95"/>
                  </a:cubicBezTo>
                  <a:cubicBezTo>
                    <a:pt x="0" y="95"/>
                    <a:pt x="0" y="96"/>
                    <a:pt x="0" y="98"/>
                  </a:cubicBezTo>
                  <a:cubicBezTo>
                    <a:pt x="0" y="99"/>
                    <a:pt x="0" y="99"/>
                    <a:pt x="0" y="99"/>
                  </a:cubicBezTo>
                  <a:cubicBezTo>
                    <a:pt x="1" y="101"/>
                    <a:pt x="0" y="102"/>
                    <a:pt x="0" y="103"/>
                  </a:cubicBezTo>
                  <a:cubicBezTo>
                    <a:pt x="0" y="104"/>
                    <a:pt x="0" y="104"/>
                    <a:pt x="0" y="104"/>
                  </a:cubicBezTo>
                  <a:cubicBezTo>
                    <a:pt x="0" y="106"/>
                    <a:pt x="0" y="107"/>
                    <a:pt x="0" y="108"/>
                  </a:cubicBezTo>
                  <a:cubicBezTo>
                    <a:pt x="9" y="106"/>
                    <a:pt x="9" y="106"/>
                    <a:pt x="9" y="106"/>
                  </a:cubicBezTo>
                  <a:cubicBezTo>
                    <a:pt x="9" y="106"/>
                    <a:pt x="11" y="105"/>
                    <a:pt x="14" y="106"/>
                  </a:cubicBezTo>
                  <a:cubicBezTo>
                    <a:pt x="16" y="107"/>
                    <a:pt x="17" y="106"/>
                    <a:pt x="17" y="106"/>
                  </a:cubicBezTo>
                  <a:cubicBezTo>
                    <a:pt x="18" y="106"/>
                    <a:pt x="18" y="106"/>
                    <a:pt x="18" y="106"/>
                  </a:cubicBezTo>
                  <a:cubicBezTo>
                    <a:pt x="22" y="106"/>
                    <a:pt x="22" y="106"/>
                    <a:pt x="22" y="106"/>
                  </a:cubicBezTo>
                  <a:cubicBezTo>
                    <a:pt x="24" y="106"/>
                    <a:pt x="25" y="105"/>
                    <a:pt x="26" y="105"/>
                  </a:cubicBezTo>
                  <a:cubicBezTo>
                    <a:pt x="26" y="104"/>
                    <a:pt x="26" y="102"/>
                    <a:pt x="26" y="100"/>
                  </a:cubicBezTo>
                  <a:cubicBezTo>
                    <a:pt x="26" y="100"/>
                    <a:pt x="26" y="100"/>
                    <a:pt x="26" y="99"/>
                  </a:cubicBezTo>
                  <a:cubicBezTo>
                    <a:pt x="27" y="98"/>
                    <a:pt x="27" y="98"/>
                    <a:pt x="27" y="98"/>
                  </a:cubicBezTo>
                  <a:cubicBezTo>
                    <a:pt x="27" y="97"/>
                    <a:pt x="27" y="97"/>
                    <a:pt x="27" y="97"/>
                  </a:cubicBezTo>
                  <a:cubicBezTo>
                    <a:pt x="26" y="95"/>
                    <a:pt x="25" y="93"/>
                    <a:pt x="25" y="91"/>
                  </a:cubicBezTo>
                  <a:close/>
                </a:path>
              </a:pathLst>
            </a:custGeom>
            <a:solidFill>
              <a:srgbClr val="161616"/>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74" name="Freeform 34"/>
            <p:cNvSpPr>
              <a:spLocks/>
            </p:cNvSpPr>
            <p:nvPr/>
          </p:nvSpPr>
          <p:spPr bwMode="auto">
            <a:xfrm>
              <a:off x="7231633" y="3021037"/>
              <a:ext cx="292100" cy="314325"/>
            </a:xfrm>
            <a:custGeom>
              <a:avLst/>
              <a:gdLst>
                <a:gd name="T0" fmla="*/ 60 w 131"/>
                <a:gd name="T1" fmla="*/ 106 h 141"/>
                <a:gd name="T2" fmla="*/ 71 w 131"/>
                <a:gd name="T3" fmla="*/ 96 h 141"/>
                <a:gd name="T4" fmla="*/ 74 w 131"/>
                <a:gd name="T5" fmla="*/ 87 h 141"/>
                <a:gd name="T6" fmla="*/ 84 w 131"/>
                <a:gd name="T7" fmla="*/ 76 h 141"/>
                <a:gd name="T8" fmla="*/ 97 w 131"/>
                <a:gd name="T9" fmla="*/ 72 h 141"/>
                <a:gd name="T10" fmla="*/ 104 w 131"/>
                <a:gd name="T11" fmla="*/ 72 h 141"/>
                <a:gd name="T12" fmla="*/ 105 w 131"/>
                <a:gd name="T13" fmla="*/ 67 h 141"/>
                <a:gd name="T14" fmla="*/ 108 w 131"/>
                <a:gd name="T15" fmla="*/ 63 h 141"/>
                <a:gd name="T16" fmla="*/ 119 w 131"/>
                <a:gd name="T17" fmla="*/ 59 h 141"/>
                <a:gd name="T18" fmla="*/ 124 w 131"/>
                <a:gd name="T19" fmla="*/ 54 h 141"/>
                <a:gd name="T20" fmla="*/ 127 w 131"/>
                <a:gd name="T21" fmla="*/ 51 h 141"/>
                <a:gd name="T22" fmla="*/ 130 w 131"/>
                <a:gd name="T23" fmla="*/ 44 h 141"/>
                <a:gd name="T24" fmla="*/ 127 w 131"/>
                <a:gd name="T25" fmla="*/ 36 h 141"/>
                <a:gd name="T26" fmla="*/ 125 w 131"/>
                <a:gd name="T27" fmla="*/ 33 h 141"/>
                <a:gd name="T28" fmla="*/ 121 w 131"/>
                <a:gd name="T29" fmla="*/ 23 h 141"/>
                <a:gd name="T30" fmla="*/ 116 w 131"/>
                <a:gd name="T31" fmla="*/ 14 h 141"/>
                <a:gd name="T32" fmla="*/ 103 w 131"/>
                <a:gd name="T33" fmla="*/ 4 h 141"/>
                <a:gd name="T34" fmla="*/ 92 w 131"/>
                <a:gd name="T35" fmla="*/ 4 h 141"/>
                <a:gd name="T36" fmla="*/ 75 w 131"/>
                <a:gd name="T37" fmla="*/ 4 h 141"/>
                <a:gd name="T38" fmla="*/ 79 w 131"/>
                <a:gd name="T39" fmla="*/ 12 h 141"/>
                <a:gd name="T40" fmla="*/ 57 w 131"/>
                <a:gd name="T41" fmla="*/ 9 h 141"/>
                <a:gd name="T42" fmla="*/ 57 w 131"/>
                <a:gd name="T43" fmla="*/ 21 h 141"/>
                <a:gd name="T44" fmla="*/ 47 w 131"/>
                <a:gd name="T45" fmla="*/ 18 h 141"/>
                <a:gd name="T46" fmla="*/ 33 w 131"/>
                <a:gd name="T47" fmla="*/ 7 h 141"/>
                <a:gd name="T48" fmla="*/ 32 w 131"/>
                <a:gd name="T49" fmla="*/ 1 h 141"/>
                <a:gd name="T50" fmla="*/ 27 w 131"/>
                <a:gd name="T51" fmla="*/ 8 h 141"/>
                <a:gd name="T52" fmla="*/ 23 w 131"/>
                <a:gd name="T53" fmla="*/ 9 h 141"/>
                <a:gd name="T54" fmla="*/ 30 w 131"/>
                <a:gd name="T55" fmla="*/ 16 h 141"/>
                <a:gd name="T56" fmla="*/ 35 w 131"/>
                <a:gd name="T57" fmla="*/ 36 h 141"/>
                <a:gd name="T58" fmla="*/ 39 w 131"/>
                <a:gd name="T59" fmla="*/ 44 h 141"/>
                <a:gd name="T60" fmla="*/ 29 w 131"/>
                <a:gd name="T61" fmla="*/ 50 h 141"/>
                <a:gd name="T62" fmla="*/ 19 w 131"/>
                <a:gd name="T63" fmla="*/ 57 h 141"/>
                <a:gd name="T64" fmla="*/ 20 w 131"/>
                <a:gd name="T65" fmla="*/ 70 h 141"/>
                <a:gd name="T66" fmla="*/ 10 w 131"/>
                <a:gd name="T67" fmla="*/ 79 h 141"/>
                <a:gd name="T68" fmla="*/ 12 w 131"/>
                <a:gd name="T69" fmla="*/ 88 h 141"/>
                <a:gd name="T70" fmla="*/ 5 w 131"/>
                <a:gd name="T71" fmla="*/ 91 h 141"/>
                <a:gd name="T72" fmla="*/ 4 w 131"/>
                <a:gd name="T73" fmla="*/ 100 h 141"/>
                <a:gd name="T74" fmla="*/ 10 w 131"/>
                <a:gd name="T75" fmla="*/ 108 h 141"/>
                <a:gd name="T76" fmla="*/ 20 w 131"/>
                <a:gd name="T77" fmla="*/ 104 h 141"/>
                <a:gd name="T78" fmla="*/ 36 w 131"/>
                <a:gd name="T79" fmla="*/ 106 h 141"/>
                <a:gd name="T80" fmla="*/ 38 w 131"/>
                <a:gd name="T81" fmla="*/ 115 h 141"/>
                <a:gd name="T82" fmla="*/ 32 w 131"/>
                <a:gd name="T83" fmla="*/ 121 h 141"/>
                <a:gd name="T84" fmla="*/ 31 w 131"/>
                <a:gd name="T85" fmla="*/ 137 h 141"/>
                <a:gd name="T86" fmla="*/ 37 w 131"/>
                <a:gd name="T87" fmla="*/ 141 h 141"/>
                <a:gd name="T88" fmla="*/ 41 w 131"/>
                <a:gd name="T89" fmla="*/ 137 h 141"/>
                <a:gd name="T90" fmla="*/ 53 w 131"/>
                <a:gd name="T91" fmla="*/ 129 h 141"/>
                <a:gd name="T92" fmla="*/ 53 w 131"/>
                <a:gd name="T93" fmla="*/ 117 h 141"/>
                <a:gd name="T94" fmla="*/ 58 w 131"/>
                <a:gd name="T95" fmla="*/ 11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1" h="141">
                  <a:moveTo>
                    <a:pt x="59" y="111"/>
                  </a:moveTo>
                  <a:cubicBezTo>
                    <a:pt x="60" y="111"/>
                    <a:pt x="60" y="111"/>
                    <a:pt x="61" y="110"/>
                  </a:cubicBezTo>
                  <a:cubicBezTo>
                    <a:pt x="61" y="110"/>
                    <a:pt x="61" y="110"/>
                    <a:pt x="61" y="110"/>
                  </a:cubicBezTo>
                  <a:cubicBezTo>
                    <a:pt x="61" y="108"/>
                    <a:pt x="61" y="107"/>
                    <a:pt x="60" y="106"/>
                  </a:cubicBezTo>
                  <a:cubicBezTo>
                    <a:pt x="60" y="105"/>
                    <a:pt x="59" y="103"/>
                    <a:pt x="61" y="101"/>
                  </a:cubicBezTo>
                  <a:cubicBezTo>
                    <a:pt x="63" y="100"/>
                    <a:pt x="65" y="99"/>
                    <a:pt x="67" y="98"/>
                  </a:cubicBezTo>
                  <a:cubicBezTo>
                    <a:pt x="68" y="98"/>
                    <a:pt x="69" y="97"/>
                    <a:pt x="69" y="97"/>
                  </a:cubicBezTo>
                  <a:cubicBezTo>
                    <a:pt x="69" y="96"/>
                    <a:pt x="70" y="96"/>
                    <a:pt x="71" y="96"/>
                  </a:cubicBezTo>
                  <a:cubicBezTo>
                    <a:pt x="71" y="96"/>
                    <a:pt x="71" y="95"/>
                    <a:pt x="72" y="94"/>
                  </a:cubicBezTo>
                  <a:cubicBezTo>
                    <a:pt x="72" y="90"/>
                    <a:pt x="72" y="90"/>
                    <a:pt x="72" y="90"/>
                  </a:cubicBezTo>
                  <a:cubicBezTo>
                    <a:pt x="73" y="90"/>
                    <a:pt x="73" y="90"/>
                    <a:pt x="73" y="90"/>
                  </a:cubicBezTo>
                  <a:cubicBezTo>
                    <a:pt x="74" y="87"/>
                    <a:pt x="74" y="87"/>
                    <a:pt x="74" y="87"/>
                  </a:cubicBezTo>
                  <a:cubicBezTo>
                    <a:pt x="77" y="80"/>
                    <a:pt x="77" y="80"/>
                    <a:pt x="77" y="80"/>
                  </a:cubicBezTo>
                  <a:cubicBezTo>
                    <a:pt x="77" y="79"/>
                    <a:pt x="78" y="79"/>
                    <a:pt x="79" y="79"/>
                  </a:cubicBezTo>
                  <a:cubicBezTo>
                    <a:pt x="80" y="79"/>
                    <a:pt x="80" y="79"/>
                    <a:pt x="80" y="79"/>
                  </a:cubicBezTo>
                  <a:cubicBezTo>
                    <a:pt x="82" y="78"/>
                    <a:pt x="83" y="76"/>
                    <a:pt x="84" y="76"/>
                  </a:cubicBezTo>
                  <a:cubicBezTo>
                    <a:pt x="85" y="75"/>
                    <a:pt x="85" y="75"/>
                    <a:pt x="86" y="75"/>
                  </a:cubicBezTo>
                  <a:cubicBezTo>
                    <a:pt x="87" y="73"/>
                    <a:pt x="90" y="72"/>
                    <a:pt x="90" y="72"/>
                  </a:cubicBezTo>
                  <a:cubicBezTo>
                    <a:pt x="90" y="72"/>
                    <a:pt x="90" y="72"/>
                    <a:pt x="91" y="72"/>
                  </a:cubicBezTo>
                  <a:cubicBezTo>
                    <a:pt x="97" y="72"/>
                    <a:pt x="97" y="72"/>
                    <a:pt x="97" y="72"/>
                  </a:cubicBezTo>
                  <a:cubicBezTo>
                    <a:pt x="97" y="72"/>
                    <a:pt x="98" y="72"/>
                    <a:pt x="100" y="72"/>
                  </a:cubicBezTo>
                  <a:cubicBezTo>
                    <a:pt x="101" y="72"/>
                    <a:pt x="101" y="72"/>
                    <a:pt x="101" y="72"/>
                  </a:cubicBezTo>
                  <a:cubicBezTo>
                    <a:pt x="102" y="72"/>
                    <a:pt x="102" y="72"/>
                    <a:pt x="103" y="72"/>
                  </a:cubicBezTo>
                  <a:cubicBezTo>
                    <a:pt x="104" y="72"/>
                    <a:pt x="104" y="72"/>
                    <a:pt x="104" y="72"/>
                  </a:cubicBezTo>
                  <a:cubicBezTo>
                    <a:pt x="104" y="72"/>
                    <a:pt x="104" y="72"/>
                    <a:pt x="104" y="72"/>
                  </a:cubicBezTo>
                  <a:cubicBezTo>
                    <a:pt x="104" y="72"/>
                    <a:pt x="104" y="71"/>
                    <a:pt x="104" y="69"/>
                  </a:cubicBezTo>
                  <a:cubicBezTo>
                    <a:pt x="105" y="69"/>
                    <a:pt x="105" y="69"/>
                    <a:pt x="105" y="69"/>
                  </a:cubicBezTo>
                  <a:cubicBezTo>
                    <a:pt x="105" y="67"/>
                    <a:pt x="105" y="67"/>
                    <a:pt x="105" y="67"/>
                  </a:cubicBezTo>
                  <a:cubicBezTo>
                    <a:pt x="105" y="67"/>
                    <a:pt x="105" y="67"/>
                    <a:pt x="105" y="67"/>
                  </a:cubicBezTo>
                  <a:cubicBezTo>
                    <a:pt x="105" y="67"/>
                    <a:pt x="105" y="67"/>
                    <a:pt x="105" y="67"/>
                  </a:cubicBezTo>
                  <a:cubicBezTo>
                    <a:pt x="105" y="66"/>
                    <a:pt x="106" y="65"/>
                    <a:pt x="106" y="65"/>
                  </a:cubicBezTo>
                  <a:cubicBezTo>
                    <a:pt x="107" y="65"/>
                    <a:pt x="107" y="64"/>
                    <a:pt x="108" y="63"/>
                  </a:cubicBezTo>
                  <a:cubicBezTo>
                    <a:pt x="109" y="62"/>
                    <a:pt x="110" y="62"/>
                    <a:pt x="110" y="61"/>
                  </a:cubicBezTo>
                  <a:cubicBezTo>
                    <a:pt x="112" y="59"/>
                    <a:pt x="113" y="58"/>
                    <a:pt x="115" y="58"/>
                  </a:cubicBezTo>
                  <a:cubicBezTo>
                    <a:pt x="117" y="58"/>
                    <a:pt x="118" y="59"/>
                    <a:pt x="119" y="59"/>
                  </a:cubicBezTo>
                  <a:cubicBezTo>
                    <a:pt x="119" y="59"/>
                    <a:pt x="119" y="59"/>
                    <a:pt x="119" y="59"/>
                  </a:cubicBezTo>
                  <a:cubicBezTo>
                    <a:pt x="119" y="59"/>
                    <a:pt x="119" y="59"/>
                    <a:pt x="119" y="59"/>
                  </a:cubicBezTo>
                  <a:cubicBezTo>
                    <a:pt x="119" y="59"/>
                    <a:pt x="119" y="59"/>
                    <a:pt x="119" y="59"/>
                  </a:cubicBezTo>
                  <a:cubicBezTo>
                    <a:pt x="119" y="58"/>
                    <a:pt x="120" y="57"/>
                    <a:pt x="121" y="56"/>
                  </a:cubicBezTo>
                  <a:cubicBezTo>
                    <a:pt x="123" y="55"/>
                    <a:pt x="124" y="55"/>
                    <a:pt x="124" y="54"/>
                  </a:cubicBezTo>
                  <a:cubicBezTo>
                    <a:pt x="124" y="54"/>
                    <a:pt x="124" y="54"/>
                    <a:pt x="124" y="54"/>
                  </a:cubicBezTo>
                  <a:cubicBezTo>
                    <a:pt x="126" y="52"/>
                    <a:pt x="126" y="52"/>
                    <a:pt x="126" y="52"/>
                  </a:cubicBezTo>
                  <a:cubicBezTo>
                    <a:pt x="127" y="51"/>
                    <a:pt x="127" y="51"/>
                    <a:pt x="127" y="51"/>
                  </a:cubicBezTo>
                  <a:cubicBezTo>
                    <a:pt x="127" y="51"/>
                    <a:pt x="127" y="51"/>
                    <a:pt x="127" y="51"/>
                  </a:cubicBezTo>
                  <a:cubicBezTo>
                    <a:pt x="127" y="51"/>
                    <a:pt x="127" y="51"/>
                    <a:pt x="128" y="50"/>
                  </a:cubicBezTo>
                  <a:cubicBezTo>
                    <a:pt x="127" y="50"/>
                    <a:pt x="126" y="48"/>
                    <a:pt x="128" y="47"/>
                  </a:cubicBezTo>
                  <a:cubicBezTo>
                    <a:pt x="128" y="46"/>
                    <a:pt x="130" y="45"/>
                    <a:pt x="131" y="45"/>
                  </a:cubicBezTo>
                  <a:cubicBezTo>
                    <a:pt x="130" y="45"/>
                    <a:pt x="130" y="44"/>
                    <a:pt x="130" y="44"/>
                  </a:cubicBezTo>
                  <a:cubicBezTo>
                    <a:pt x="129" y="43"/>
                    <a:pt x="129" y="43"/>
                    <a:pt x="128" y="43"/>
                  </a:cubicBezTo>
                  <a:cubicBezTo>
                    <a:pt x="127" y="42"/>
                    <a:pt x="126" y="41"/>
                    <a:pt x="126" y="39"/>
                  </a:cubicBezTo>
                  <a:cubicBezTo>
                    <a:pt x="126" y="38"/>
                    <a:pt x="127" y="37"/>
                    <a:pt x="127" y="36"/>
                  </a:cubicBezTo>
                  <a:cubicBezTo>
                    <a:pt x="127" y="36"/>
                    <a:pt x="127" y="36"/>
                    <a:pt x="127" y="36"/>
                  </a:cubicBezTo>
                  <a:cubicBezTo>
                    <a:pt x="126" y="36"/>
                    <a:pt x="126" y="36"/>
                    <a:pt x="126" y="36"/>
                  </a:cubicBezTo>
                  <a:cubicBezTo>
                    <a:pt x="126" y="36"/>
                    <a:pt x="126" y="36"/>
                    <a:pt x="126" y="36"/>
                  </a:cubicBezTo>
                  <a:cubicBezTo>
                    <a:pt x="125" y="35"/>
                    <a:pt x="125" y="35"/>
                    <a:pt x="125" y="33"/>
                  </a:cubicBezTo>
                  <a:cubicBezTo>
                    <a:pt x="125" y="33"/>
                    <a:pt x="125" y="33"/>
                    <a:pt x="125" y="33"/>
                  </a:cubicBezTo>
                  <a:cubicBezTo>
                    <a:pt x="125" y="33"/>
                    <a:pt x="125" y="33"/>
                    <a:pt x="125" y="33"/>
                  </a:cubicBezTo>
                  <a:cubicBezTo>
                    <a:pt x="125" y="33"/>
                    <a:pt x="125" y="33"/>
                    <a:pt x="125" y="33"/>
                  </a:cubicBezTo>
                  <a:cubicBezTo>
                    <a:pt x="123" y="25"/>
                    <a:pt x="123" y="25"/>
                    <a:pt x="123" y="25"/>
                  </a:cubicBezTo>
                  <a:cubicBezTo>
                    <a:pt x="121" y="23"/>
                    <a:pt x="121" y="23"/>
                    <a:pt x="121" y="23"/>
                  </a:cubicBezTo>
                  <a:cubicBezTo>
                    <a:pt x="119" y="21"/>
                    <a:pt x="119" y="21"/>
                    <a:pt x="119" y="21"/>
                  </a:cubicBezTo>
                  <a:cubicBezTo>
                    <a:pt x="117" y="19"/>
                    <a:pt x="116" y="16"/>
                    <a:pt x="116" y="15"/>
                  </a:cubicBezTo>
                  <a:cubicBezTo>
                    <a:pt x="115" y="15"/>
                    <a:pt x="116" y="14"/>
                    <a:pt x="116" y="14"/>
                  </a:cubicBezTo>
                  <a:cubicBezTo>
                    <a:pt x="116" y="14"/>
                    <a:pt x="116" y="14"/>
                    <a:pt x="116" y="14"/>
                  </a:cubicBezTo>
                  <a:cubicBezTo>
                    <a:pt x="115" y="12"/>
                    <a:pt x="115" y="12"/>
                    <a:pt x="115" y="12"/>
                  </a:cubicBezTo>
                  <a:cubicBezTo>
                    <a:pt x="113" y="10"/>
                    <a:pt x="112" y="9"/>
                    <a:pt x="111" y="9"/>
                  </a:cubicBezTo>
                  <a:cubicBezTo>
                    <a:pt x="110" y="9"/>
                    <a:pt x="109" y="9"/>
                    <a:pt x="107" y="7"/>
                  </a:cubicBezTo>
                  <a:cubicBezTo>
                    <a:pt x="106" y="6"/>
                    <a:pt x="104" y="5"/>
                    <a:pt x="103" y="4"/>
                  </a:cubicBezTo>
                  <a:cubicBezTo>
                    <a:pt x="102" y="4"/>
                    <a:pt x="101" y="4"/>
                    <a:pt x="100" y="4"/>
                  </a:cubicBezTo>
                  <a:cubicBezTo>
                    <a:pt x="99" y="4"/>
                    <a:pt x="97" y="4"/>
                    <a:pt x="95" y="4"/>
                  </a:cubicBezTo>
                  <a:cubicBezTo>
                    <a:pt x="94" y="4"/>
                    <a:pt x="93" y="4"/>
                    <a:pt x="93" y="4"/>
                  </a:cubicBezTo>
                  <a:cubicBezTo>
                    <a:pt x="92" y="4"/>
                    <a:pt x="92" y="4"/>
                    <a:pt x="92" y="4"/>
                  </a:cubicBezTo>
                  <a:cubicBezTo>
                    <a:pt x="92" y="4"/>
                    <a:pt x="86" y="2"/>
                    <a:pt x="82" y="1"/>
                  </a:cubicBezTo>
                  <a:cubicBezTo>
                    <a:pt x="80" y="1"/>
                    <a:pt x="79" y="1"/>
                    <a:pt x="79" y="2"/>
                  </a:cubicBezTo>
                  <a:cubicBezTo>
                    <a:pt x="78" y="3"/>
                    <a:pt x="78" y="3"/>
                    <a:pt x="78" y="3"/>
                  </a:cubicBezTo>
                  <a:cubicBezTo>
                    <a:pt x="77" y="4"/>
                    <a:pt x="76" y="4"/>
                    <a:pt x="75" y="4"/>
                  </a:cubicBezTo>
                  <a:cubicBezTo>
                    <a:pt x="76" y="5"/>
                    <a:pt x="76" y="5"/>
                    <a:pt x="76" y="5"/>
                  </a:cubicBezTo>
                  <a:cubicBezTo>
                    <a:pt x="77" y="5"/>
                    <a:pt x="78" y="5"/>
                    <a:pt x="79" y="5"/>
                  </a:cubicBezTo>
                  <a:cubicBezTo>
                    <a:pt x="81" y="6"/>
                    <a:pt x="82" y="8"/>
                    <a:pt x="82" y="9"/>
                  </a:cubicBezTo>
                  <a:cubicBezTo>
                    <a:pt x="82" y="10"/>
                    <a:pt x="81" y="11"/>
                    <a:pt x="79" y="12"/>
                  </a:cubicBezTo>
                  <a:cubicBezTo>
                    <a:pt x="77" y="12"/>
                    <a:pt x="74" y="11"/>
                    <a:pt x="74" y="11"/>
                  </a:cubicBezTo>
                  <a:cubicBezTo>
                    <a:pt x="68" y="10"/>
                    <a:pt x="68" y="10"/>
                    <a:pt x="68" y="10"/>
                  </a:cubicBezTo>
                  <a:cubicBezTo>
                    <a:pt x="60" y="8"/>
                    <a:pt x="60" y="8"/>
                    <a:pt x="60" y="8"/>
                  </a:cubicBezTo>
                  <a:cubicBezTo>
                    <a:pt x="57" y="9"/>
                    <a:pt x="57" y="9"/>
                    <a:pt x="57" y="9"/>
                  </a:cubicBezTo>
                  <a:cubicBezTo>
                    <a:pt x="57" y="11"/>
                    <a:pt x="59" y="13"/>
                    <a:pt x="60" y="16"/>
                  </a:cubicBezTo>
                  <a:cubicBezTo>
                    <a:pt x="61" y="17"/>
                    <a:pt x="63" y="20"/>
                    <a:pt x="61" y="21"/>
                  </a:cubicBezTo>
                  <a:cubicBezTo>
                    <a:pt x="61" y="22"/>
                    <a:pt x="60" y="22"/>
                    <a:pt x="60" y="22"/>
                  </a:cubicBezTo>
                  <a:cubicBezTo>
                    <a:pt x="59" y="22"/>
                    <a:pt x="58" y="21"/>
                    <a:pt x="57" y="21"/>
                  </a:cubicBezTo>
                  <a:cubicBezTo>
                    <a:pt x="56" y="21"/>
                    <a:pt x="56" y="21"/>
                    <a:pt x="56" y="21"/>
                  </a:cubicBezTo>
                  <a:cubicBezTo>
                    <a:pt x="55" y="21"/>
                    <a:pt x="55" y="21"/>
                    <a:pt x="55" y="21"/>
                  </a:cubicBezTo>
                  <a:cubicBezTo>
                    <a:pt x="54" y="21"/>
                    <a:pt x="54" y="21"/>
                    <a:pt x="54" y="21"/>
                  </a:cubicBezTo>
                  <a:cubicBezTo>
                    <a:pt x="54" y="21"/>
                    <a:pt x="51" y="19"/>
                    <a:pt x="47" y="18"/>
                  </a:cubicBezTo>
                  <a:cubicBezTo>
                    <a:pt x="44" y="16"/>
                    <a:pt x="43" y="15"/>
                    <a:pt x="43" y="15"/>
                  </a:cubicBezTo>
                  <a:cubicBezTo>
                    <a:pt x="41" y="10"/>
                    <a:pt x="41" y="10"/>
                    <a:pt x="41" y="10"/>
                  </a:cubicBezTo>
                  <a:cubicBezTo>
                    <a:pt x="41" y="10"/>
                    <a:pt x="40" y="9"/>
                    <a:pt x="37" y="9"/>
                  </a:cubicBezTo>
                  <a:cubicBezTo>
                    <a:pt x="36" y="9"/>
                    <a:pt x="33" y="9"/>
                    <a:pt x="33" y="7"/>
                  </a:cubicBezTo>
                  <a:cubicBezTo>
                    <a:pt x="33" y="6"/>
                    <a:pt x="33" y="5"/>
                    <a:pt x="34" y="4"/>
                  </a:cubicBezTo>
                  <a:cubicBezTo>
                    <a:pt x="34" y="1"/>
                    <a:pt x="34" y="1"/>
                    <a:pt x="34" y="1"/>
                  </a:cubicBezTo>
                  <a:cubicBezTo>
                    <a:pt x="33" y="1"/>
                    <a:pt x="33" y="1"/>
                    <a:pt x="33" y="1"/>
                  </a:cubicBezTo>
                  <a:cubicBezTo>
                    <a:pt x="32" y="1"/>
                    <a:pt x="32" y="1"/>
                    <a:pt x="32" y="1"/>
                  </a:cubicBezTo>
                  <a:cubicBezTo>
                    <a:pt x="30" y="0"/>
                    <a:pt x="30" y="0"/>
                    <a:pt x="30" y="0"/>
                  </a:cubicBezTo>
                  <a:cubicBezTo>
                    <a:pt x="30" y="1"/>
                    <a:pt x="30" y="1"/>
                    <a:pt x="30" y="1"/>
                  </a:cubicBezTo>
                  <a:cubicBezTo>
                    <a:pt x="29" y="5"/>
                    <a:pt x="29" y="5"/>
                    <a:pt x="29" y="5"/>
                  </a:cubicBezTo>
                  <a:cubicBezTo>
                    <a:pt x="28" y="6"/>
                    <a:pt x="28" y="7"/>
                    <a:pt x="27" y="8"/>
                  </a:cubicBezTo>
                  <a:cubicBezTo>
                    <a:pt x="26" y="8"/>
                    <a:pt x="25" y="9"/>
                    <a:pt x="24" y="9"/>
                  </a:cubicBezTo>
                  <a:cubicBezTo>
                    <a:pt x="24" y="9"/>
                    <a:pt x="24" y="9"/>
                    <a:pt x="24" y="9"/>
                  </a:cubicBezTo>
                  <a:cubicBezTo>
                    <a:pt x="24" y="9"/>
                    <a:pt x="24" y="9"/>
                    <a:pt x="24" y="9"/>
                  </a:cubicBezTo>
                  <a:cubicBezTo>
                    <a:pt x="23" y="9"/>
                    <a:pt x="23" y="9"/>
                    <a:pt x="23" y="9"/>
                  </a:cubicBezTo>
                  <a:cubicBezTo>
                    <a:pt x="23" y="11"/>
                    <a:pt x="23" y="11"/>
                    <a:pt x="23" y="11"/>
                  </a:cubicBezTo>
                  <a:cubicBezTo>
                    <a:pt x="25" y="13"/>
                    <a:pt x="25" y="13"/>
                    <a:pt x="25" y="13"/>
                  </a:cubicBezTo>
                  <a:cubicBezTo>
                    <a:pt x="25" y="13"/>
                    <a:pt x="27" y="14"/>
                    <a:pt x="29" y="16"/>
                  </a:cubicBezTo>
                  <a:cubicBezTo>
                    <a:pt x="30" y="16"/>
                    <a:pt x="30" y="16"/>
                    <a:pt x="30" y="16"/>
                  </a:cubicBezTo>
                  <a:cubicBezTo>
                    <a:pt x="30" y="16"/>
                    <a:pt x="31" y="17"/>
                    <a:pt x="33" y="18"/>
                  </a:cubicBezTo>
                  <a:cubicBezTo>
                    <a:pt x="36" y="19"/>
                    <a:pt x="37" y="23"/>
                    <a:pt x="37" y="25"/>
                  </a:cubicBezTo>
                  <a:cubicBezTo>
                    <a:pt x="37" y="31"/>
                    <a:pt x="37" y="31"/>
                    <a:pt x="37" y="31"/>
                  </a:cubicBezTo>
                  <a:cubicBezTo>
                    <a:pt x="37" y="35"/>
                    <a:pt x="37" y="35"/>
                    <a:pt x="35" y="36"/>
                  </a:cubicBezTo>
                  <a:cubicBezTo>
                    <a:pt x="35" y="36"/>
                    <a:pt x="35" y="36"/>
                    <a:pt x="34" y="36"/>
                  </a:cubicBezTo>
                  <a:cubicBezTo>
                    <a:pt x="35" y="37"/>
                    <a:pt x="36" y="38"/>
                    <a:pt x="38" y="40"/>
                  </a:cubicBezTo>
                  <a:cubicBezTo>
                    <a:pt x="40" y="42"/>
                    <a:pt x="40" y="43"/>
                    <a:pt x="39" y="44"/>
                  </a:cubicBezTo>
                  <a:cubicBezTo>
                    <a:pt x="39" y="44"/>
                    <a:pt x="39" y="44"/>
                    <a:pt x="39" y="44"/>
                  </a:cubicBezTo>
                  <a:cubicBezTo>
                    <a:pt x="39" y="46"/>
                    <a:pt x="38" y="46"/>
                    <a:pt x="37" y="47"/>
                  </a:cubicBezTo>
                  <a:cubicBezTo>
                    <a:pt x="37" y="47"/>
                    <a:pt x="37" y="47"/>
                    <a:pt x="36" y="48"/>
                  </a:cubicBezTo>
                  <a:cubicBezTo>
                    <a:pt x="35" y="50"/>
                    <a:pt x="33" y="50"/>
                    <a:pt x="31" y="50"/>
                  </a:cubicBezTo>
                  <a:cubicBezTo>
                    <a:pt x="30" y="50"/>
                    <a:pt x="30" y="50"/>
                    <a:pt x="29" y="50"/>
                  </a:cubicBezTo>
                  <a:cubicBezTo>
                    <a:pt x="28" y="51"/>
                    <a:pt x="28" y="51"/>
                    <a:pt x="28" y="51"/>
                  </a:cubicBezTo>
                  <a:cubicBezTo>
                    <a:pt x="26" y="51"/>
                    <a:pt x="26" y="51"/>
                    <a:pt x="21" y="56"/>
                  </a:cubicBezTo>
                  <a:cubicBezTo>
                    <a:pt x="21" y="56"/>
                    <a:pt x="21" y="56"/>
                    <a:pt x="21" y="56"/>
                  </a:cubicBezTo>
                  <a:cubicBezTo>
                    <a:pt x="21" y="57"/>
                    <a:pt x="20" y="57"/>
                    <a:pt x="19" y="57"/>
                  </a:cubicBezTo>
                  <a:cubicBezTo>
                    <a:pt x="18" y="57"/>
                    <a:pt x="18" y="57"/>
                    <a:pt x="18" y="57"/>
                  </a:cubicBezTo>
                  <a:cubicBezTo>
                    <a:pt x="18" y="58"/>
                    <a:pt x="19" y="59"/>
                    <a:pt x="19" y="61"/>
                  </a:cubicBezTo>
                  <a:cubicBezTo>
                    <a:pt x="19" y="63"/>
                    <a:pt x="19" y="64"/>
                    <a:pt x="20" y="66"/>
                  </a:cubicBezTo>
                  <a:cubicBezTo>
                    <a:pt x="20" y="67"/>
                    <a:pt x="20" y="69"/>
                    <a:pt x="20" y="70"/>
                  </a:cubicBezTo>
                  <a:cubicBezTo>
                    <a:pt x="20" y="71"/>
                    <a:pt x="20" y="73"/>
                    <a:pt x="19" y="75"/>
                  </a:cubicBezTo>
                  <a:cubicBezTo>
                    <a:pt x="18" y="77"/>
                    <a:pt x="17" y="78"/>
                    <a:pt x="16" y="78"/>
                  </a:cubicBezTo>
                  <a:cubicBezTo>
                    <a:pt x="15" y="80"/>
                    <a:pt x="12" y="79"/>
                    <a:pt x="11" y="79"/>
                  </a:cubicBezTo>
                  <a:cubicBezTo>
                    <a:pt x="10" y="79"/>
                    <a:pt x="10" y="79"/>
                    <a:pt x="10" y="79"/>
                  </a:cubicBezTo>
                  <a:cubicBezTo>
                    <a:pt x="6" y="79"/>
                    <a:pt x="6" y="79"/>
                    <a:pt x="6" y="79"/>
                  </a:cubicBezTo>
                  <a:cubicBezTo>
                    <a:pt x="7" y="79"/>
                    <a:pt x="8" y="81"/>
                    <a:pt x="8" y="82"/>
                  </a:cubicBezTo>
                  <a:cubicBezTo>
                    <a:pt x="9" y="82"/>
                    <a:pt x="9" y="83"/>
                    <a:pt x="10" y="84"/>
                  </a:cubicBezTo>
                  <a:cubicBezTo>
                    <a:pt x="11" y="86"/>
                    <a:pt x="12" y="87"/>
                    <a:pt x="12" y="88"/>
                  </a:cubicBezTo>
                  <a:cubicBezTo>
                    <a:pt x="11" y="89"/>
                    <a:pt x="11" y="90"/>
                    <a:pt x="10" y="90"/>
                  </a:cubicBezTo>
                  <a:cubicBezTo>
                    <a:pt x="10" y="91"/>
                    <a:pt x="9" y="91"/>
                    <a:pt x="9" y="91"/>
                  </a:cubicBezTo>
                  <a:cubicBezTo>
                    <a:pt x="8" y="92"/>
                    <a:pt x="8" y="92"/>
                    <a:pt x="8" y="92"/>
                  </a:cubicBezTo>
                  <a:cubicBezTo>
                    <a:pt x="7" y="92"/>
                    <a:pt x="6" y="91"/>
                    <a:pt x="5" y="91"/>
                  </a:cubicBezTo>
                  <a:cubicBezTo>
                    <a:pt x="5" y="91"/>
                    <a:pt x="3" y="90"/>
                    <a:pt x="0" y="90"/>
                  </a:cubicBezTo>
                  <a:cubicBezTo>
                    <a:pt x="0" y="92"/>
                    <a:pt x="1" y="93"/>
                    <a:pt x="1" y="93"/>
                  </a:cubicBezTo>
                  <a:cubicBezTo>
                    <a:pt x="2" y="94"/>
                    <a:pt x="2" y="94"/>
                    <a:pt x="2" y="94"/>
                  </a:cubicBezTo>
                  <a:cubicBezTo>
                    <a:pt x="4" y="100"/>
                    <a:pt x="4" y="100"/>
                    <a:pt x="4" y="100"/>
                  </a:cubicBezTo>
                  <a:cubicBezTo>
                    <a:pt x="7" y="104"/>
                    <a:pt x="7" y="104"/>
                    <a:pt x="7" y="104"/>
                  </a:cubicBezTo>
                  <a:cubicBezTo>
                    <a:pt x="8" y="104"/>
                    <a:pt x="8" y="105"/>
                    <a:pt x="8" y="105"/>
                  </a:cubicBezTo>
                  <a:cubicBezTo>
                    <a:pt x="8" y="107"/>
                    <a:pt x="8" y="107"/>
                    <a:pt x="8" y="107"/>
                  </a:cubicBezTo>
                  <a:cubicBezTo>
                    <a:pt x="10" y="108"/>
                    <a:pt x="10" y="108"/>
                    <a:pt x="10" y="108"/>
                  </a:cubicBezTo>
                  <a:cubicBezTo>
                    <a:pt x="10" y="108"/>
                    <a:pt x="11" y="108"/>
                    <a:pt x="12" y="108"/>
                  </a:cubicBezTo>
                  <a:cubicBezTo>
                    <a:pt x="13" y="107"/>
                    <a:pt x="13" y="107"/>
                    <a:pt x="13" y="107"/>
                  </a:cubicBezTo>
                  <a:cubicBezTo>
                    <a:pt x="14" y="105"/>
                    <a:pt x="18" y="104"/>
                    <a:pt x="18" y="104"/>
                  </a:cubicBezTo>
                  <a:cubicBezTo>
                    <a:pt x="20" y="104"/>
                    <a:pt x="20" y="104"/>
                    <a:pt x="20" y="104"/>
                  </a:cubicBezTo>
                  <a:cubicBezTo>
                    <a:pt x="21" y="104"/>
                    <a:pt x="21" y="104"/>
                    <a:pt x="21" y="104"/>
                  </a:cubicBezTo>
                  <a:cubicBezTo>
                    <a:pt x="31" y="104"/>
                    <a:pt x="31" y="104"/>
                    <a:pt x="31" y="104"/>
                  </a:cubicBezTo>
                  <a:cubicBezTo>
                    <a:pt x="32" y="104"/>
                    <a:pt x="32" y="104"/>
                    <a:pt x="32" y="104"/>
                  </a:cubicBezTo>
                  <a:cubicBezTo>
                    <a:pt x="36" y="106"/>
                    <a:pt x="36" y="106"/>
                    <a:pt x="36" y="106"/>
                  </a:cubicBezTo>
                  <a:cubicBezTo>
                    <a:pt x="37" y="106"/>
                    <a:pt x="37" y="106"/>
                    <a:pt x="37" y="106"/>
                  </a:cubicBezTo>
                  <a:cubicBezTo>
                    <a:pt x="38" y="106"/>
                    <a:pt x="39" y="107"/>
                    <a:pt x="39" y="108"/>
                  </a:cubicBezTo>
                  <a:cubicBezTo>
                    <a:pt x="39" y="114"/>
                    <a:pt x="39" y="114"/>
                    <a:pt x="39" y="114"/>
                  </a:cubicBezTo>
                  <a:cubicBezTo>
                    <a:pt x="39" y="114"/>
                    <a:pt x="39" y="114"/>
                    <a:pt x="38" y="115"/>
                  </a:cubicBezTo>
                  <a:cubicBezTo>
                    <a:pt x="37" y="117"/>
                    <a:pt x="37" y="117"/>
                    <a:pt x="37" y="117"/>
                  </a:cubicBezTo>
                  <a:cubicBezTo>
                    <a:pt x="37" y="118"/>
                    <a:pt x="36" y="118"/>
                    <a:pt x="35" y="118"/>
                  </a:cubicBezTo>
                  <a:cubicBezTo>
                    <a:pt x="34" y="118"/>
                    <a:pt x="34" y="118"/>
                    <a:pt x="34" y="118"/>
                  </a:cubicBezTo>
                  <a:cubicBezTo>
                    <a:pt x="32" y="121"/>
                    <a:pt x="32" y="121"/>
                    <a:pt x="32" y="121"/>
                  </a:cubicBezTo>
                  <a:cubicBezTo>
                    <a:pt x="31" y="124"/>
                    <a:pt x="31" y="124"/>
                    <a:pt x="31" y="124"/>
                  </a:cubicBezTo>
                  <a:cubicBezTo>
                    <a:pt x="31" y="126"/>
                    <a:pt x="30" y="128"/>
                    <a:pt x="30" y="128"/>
                  </a:cubicBezTo>
                  <a:cubicBezTo>
                    <a:pt x="30" y="132"/>
                    <a:pt x="30" y="132"/>
                    <a:pt x="30" y="132"/>
                  </a:cubicBezTo>
                  <a:cubicBezTo>
                    <a:pt x="30" y="132"/>
                    <a:pt x="31" y="134"/>
                    <a:pt x="31" y="137"/>
                  </a:cubicBezTo>
                  <a:cubicBezTo>
                    <a:pt x="32" y="137"/>
                    <a:pt x="32" y="137"/>
                    <a:pt x="32" y="137"/>
                  </a:cubicBezTo>
                  <a:cubicBezTo>
                    <a:pt x="36" y="140"/>
                    <a:pt x="36" y="140"/>
                    <a:pt x="36" y="140"/>
                  </a:cubicBezTo>
                  <a:cubicBezTo>
                    <a:pt x="36" y="141"/>
                    <a:pt x="36" y="141"/>
                    <a:pt x="36" y="141"/>
                  </a:cubicBezTo>
                  <a:cubicBezTo>
                    <a:pt x="36" y="141"/>
                    <a:pt x="36" y="141"/>
                    <a:pt x="37" y="141"/>
                  </a:cubicBezTo>
                  <a:cubicBezTo>
                    <a:pt x="37" y="141"/>
                    <a:pt x="38" y="141"/>
                    <a:pt x="39" y="141"/>
                  </a:cubicBezTo>
                  <a:cubicBezTo>
                    <a:pt x="40" y="139"/>
                    <a:pt x="40" y="139"/>
                    <a:pt x="40" y="139"/>
                  </a:cubicBezTo>
                  <a:cubicBezTo>
                    <a:pt x="40" y="138"/>
                    <a:pt x="41" y="138"/>
                    <a:pt x="41" y="138"/>
                  </a:cubicBezTo>
                  <a:cubicBezTo>
                    <a:pt x="41" y="138"/>
                    <a:pt x="41" y="138"/>
                    <a:pt x="41" y="137"/>
                  </a:cubicBezTo>
                  <a:cubicBezTo>
                    <a:pt x="41" y="135"/>
                    <a:pt x="43" y="134"/>
                    <a:pt x="46" y="133"/>
                  </a:cubicBezTo>
                  <a:cubicBezTo>
                    <a:pt x="51" y="131"/>
                    <a:pt x="53" y="130"/>
                    <a:pt x="53" y="130"/>
                  </a:cubicBezTo>
                  <a:cubicBezTo>
                    <a:pt x="53" y="130"/>
                    <a:pt x="53" y="130"/>
                    <a:pt x="54" y="130"/>
                  </a:cubicBezTo>
                  <a:cubicBezTo>
                    <a:pt x="53" y="130"/>
                    <a:pt x="53" y="129"/>
                    <a:pt x="53" y="129"/>
                  </a:cubicBezTo>
                  <a:cubicBezTo>
                    <a:pt x="53" y="125"/>
                    <a:pt x="53" y="125"/>
                    <a:pt x="53" y="125"/>
                  </a:cubicBezTo>
                  <a:cubicBezTo>
                    <a:pt x="53" y="124"/>
                    <a:pt x="53" y="124"/>
                    <a:pt x="53" y="124"/>
                  </a:cubicBezTo>
                  <a:cubicBezTo>
                    <a:pt x="53" y="123"/>
                    <a:pt x="53" y="122"/>
                    <a:pt x="53" y="120"/>
                  </a:cubicBezTo>
                  <a:cubicBezTo>
                    <a:pt x="54" y="119"/>
                    <a:pt x="53" y="117"/>
                    <a:pt x="53" y="117"/>
                  </a:cubicBezTo>
                  <a:cubicBezTo>
                    <a:pt x="53" y="117"/>
                    <a:pt x="53" y="117"/>
                    <a:pt x="53" y="117"/>
                  </a:cubicBezTo>
                  <a:cubicBezTo>
                    <a:pt x="54" y="115"/>
                    <a:pt x="54" y="115"/>
                    <a:pt x="54" y="115"/>
                  </a:cubicBezTo>
                  <a:cubicBezTo>
                    <a:pt x="54" y="114"/>
                    <a:pt x="54" y="114"/>
                    <a:pt x="54" y="114"/>
                  </a:cubicBezTo>
                  <a:cubicBezTo>
                    <a:pt x="54" y="114"/>
                    <a:pt x="55" y="112"/>
                    <a:pt x="58" y="111"/>
                  </a:cubicBezTo>
                  <a:cubicBezTo>
                    <a:pt x="59" y="111"/>
                    <a:pt x="59" y="111"/>
                    <a:pt x="59" y="111"/>
                  </a:cubicBezTo>
                  <a:close/>
                </a:path>
              </a:pathLst>
            </a:custGeom>
            <a:solidFill>
              <a:srgbClr val="B8B8B8"/>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75" name="Freeform 35"/>
            <p:cNvSpPr>
              <a:spLocks/>
            </p:cNvSpPr>
            <p:nvPr/>
          </p:nvSpPr>
          <p:spPr bwMode="auto">
            <a:xfrm>
              <a:off x="7020495" y="2670199"/>
              <a:ext cx="101600" cy="58738"/>
            </a:xfrm>
            <a:custGeom>
              <a:avLst/>
              <a:gdLst>
                <a:gd name="T0" fmla="*/ 4 w 46"/>
                <a:gd name="T1" fmla="*/ 17 h 26"/>
                <a:gd name="T2" fmla="*/ 1 w 46"/>
                <a:gd name="T3" fmla="*/ 19 h 26"/>
                <a:gd name="T4" fmla="*/ 0 w 46"/>
                <a:gd name="T5" fmla="*/ 21 h 26"/>
                <a:gd name="T6" fmla="*/ 0 w 46"/>
                <a:gd name="T7" fmla="*/ 25 h 26"/>
                <a:gd name="T8" fmla="*/ 4 w 46"/>
                <a:gd name="T9" fmla="*/ 22 h 26"/>
                <a:gd name="T10" fmla="*/ 5 w 46"/>
                <a:gd name="T11" fmla="*/ 22 h 26"/>
                <a:gd name="T12" fmla="*/ 9 w 46"/>
                <a:gd name="T13" fmla="*/ 23 h 26"/>
                <a:gd name="T14" fmla="*/ 16 w 46"/>
                <a:gd name="T15" fmla="*/ 23 h 26"/>
                <a:gd name="T16" fmla="*/ 17 w 46"/>
                <a:gd name="T17" fmla="*/ 23 h 26"/>
                <a:gd name="T18" fmla="*/ 22 w 46"/>
                <a:gd name="T19" fmla="*/ 25 h 26"/>
                <a:gd name="T20" fmla="*/ 27 w 46"/>
                <a:gd name="T21" fmla="*/ 25 h 26"/>
                <a:gd name="T22" fmla="*/ 28 w 46"/>
                <a:gd name="T23" fmla="*/ 26 h 26"/>
                <a:gd name="T24" fmla="*/ 29 w 46"/>
                <a:gd name="T25" fmla="*/ 26 h 26"/>
                <a:gd name="T26" fmla="*/ 32 w 46"/>
                <a:gd name="T27" fmla="*/ 24 h 26"/>
                <a:gd name="T28" fmla="*/ 32 w 46"/>
                <a:gd name="T29" fmla="*/ 24 h 26"/>
                <a:gd name="T30" fmla="*/ 32 w 46"/>
                <a:gd name="T31" fmla="*/ 24 h 26"/>
                <a:gd name="T32" fmla="*/ 37 w 46"/>
                <a:gd name="T33" fmla="*/ 20 h 26"/>
                <a:gd name="T34" fmla="*/ 38 w 46"/>
                <a:gd name="T35" fmla="*/ 20 h 26"/>
                <a:gd name="T36" fmla="*/ 45 w 46"/>
                <a:gd name="T37" fmla="*/ 20 h 26"/>
                <a:gd name="T38" fmla="*/ 45 w 46"/>
                <a:gd name="T39" fmla="*/ 20 h 26"/>
                <a:gd name="T40" fmla="*/ 45 w 46"/>
                <a:gd name="T41" fmla="*/ 16 h 26"/>
                <a:gd name="T42" fmla="*/ 46 w 46"/>
                <a:gd name="T43" fmla="*/ 15 h 26"/>
                <a:gd name="T44" fmla="*/ 46 w 46"/>
                <a:gd name="T45" fmla="*/ 14 h 26"/>
                <a:gd name="T46" fmla="*/ 46 w 46"/>
                <a:gd name="T47" fmla="*/ 11 h 26"/>
                <a:gd name="T48" fmla="*/ 46 w 46"/>
                <a:gd name="T49" fmla="*/ 11 h 26"/>
                <a:gd name="T50" fmla="*/ 45 w 46"/>
                <a:gd name="T51" fmla="*/ 9 h 26"/>
                <a:gd name="T52" fmla="*/ 44 w 46"/>
                <a:gd name="T53" fmla="*/ 9 h 26"/>
                <a:gd name="T54" fmla="*/ 41 w 46"/>
                <a:gd name="T55" fmla="*/ 8 h 26"/>
                <a:gd name="T56" fmla="*/ 38 w 46"/>
                <a:gd name="T57" fmla="*/ 7 h 26"/>
                <a:gd name="T58" fmla="*/ 36 w 46"/>
                <a:gd name="T59" fmla="*/ 9 h 26"/>
                <a:gd name="T60" fmla="*/ 33 w 46"/>
                <a:gd name="T61" fmla="*/ 6 h 26"/>
                <a:gd name="T62" fmla="*/ 33 w 46"/>
                <a:gd name="T63" fmla="*/ 4 h 26"/>
                <a:gd name="T64" fmla="*/ 32 w 46"/>
                <a:gd name="T65" fmla="*/ 4 h 26"/>
                <a:gd name="T66" fmla="*/ 29 w 46"/>
                <a:gd name="T67" fmla="*/ 1 h 26"/>
                <a:gd name="T68" fmla="*/ 28 w 46"/>
                <a:gd name="T69" fmla="*/ 1 h 26"/>
                <a:gd name="T70" fmla="*/ 23 w 46"/>
                <a:gd name="T71" fmla="*/ 1 h 26"/>
                <a:gd name="T72" fmla="*/ 21 w 46"/>
                <a:gd name="T73" fmla="*/ 1 h 26"/>
                <a:gd name="T74" fmla="*/ 20 w 46"/>
                <a:gd name="T75" fmla="*/ 0 h 26"/>
                <a:gd name="T76" fmla="*/ 17 w 46"/>
                <a:gd name="T77" fmla="*/ 0 h 26"/>
                <a:gd name="T78" fmla="*/ 14 w 46"/>
                <a:gd name="T79" fmla="*/ 0 h 26"/>
                <a:gd name="T80" fmla="*/ 13 w 46"/>
                <a:gd name="T81" fmla="*/ 2 h 26"/>
                <a:gd name="T82" fmla="*/ 9 w 46"/>
                <a:gd name="T83" fmla="*/ 6 h 26"/>
                <a:gd name="T84" fmla="*/ 9 w 46"/>
                <a:gd name="T85" fmla="*/ 6 h 26"/>
                <a:gd name="T86" fmla="*/ 8 w 46"/>
                <a:gd name="T87" fmla="*/ 6 h 26"/>
                <a:gd name="T88" fmla="*/ 6 w 46"/>
                <a:gd name="T89" fmla="*/ 6 h 26"/>
                <a:gd name="T90" fmla="*/ 2 w 46"/>
                <a:gd name="T91" fmla="*/ 6 h 26"/>
                <a:gd name="T92" fmla="*/ 0 w 46"/>
                <a:gd name="T93" fmla="*/ 8 h 26"/>
                <a:gd name="T94" fmla="*/ 1 w 46"/>
                <a:gd name="T95" fmla="*/ 9 h 26"/>
                <a:gd name="T96" fmla="*/ 1 w 46"/>
                <a:gd name="T97" fmla="*/ 10 h 26"/>
                <a:gd name="T98" fmla="*/ 2 w 46"/>
                <a:gd name="T99" fmla="*/ 11 h 26"/>
                <a:gd name="T100" fmla="*/ 2 w 46"/>
                <a:gd name="T101" fmla="*/ 11 h 26"/>
                <a:gd name="T102" fmla="*/ 4 w 46"/>
                <a:gd name="T103" fmla="*/ 12 h 26"/>
                <a:gd name="T104" fmla="*/ 5 w 46"/>
                <a:gd name="T105" fmla="*/ 14 h 26"/>
                <a:gd name="T106" fmla="*/ 4 w 46"/>
                <a:gd name="T107"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26">
                  <a:moveTo>
                    <a:pt x="4" y="17"/>
                  </a:moveTo>
                  <a:cubicBezTo>
                    <a:pt x="1" y="19"/>
                    <a:pt x="1" y="19"/>
                    <a:pt x="1" y="19"/>
                  </a:cubicBezTo>
                  <a:cubicBezTo>
                    <a:pt x="0" y="21"/>
                    <a:pt x="0" y="21"/>
                    <a:pt x="0" y="21"/>
                  </a:cubicBezTo>
                  <a:cubicBezTo>
                    <a:pt x="0" y="22"/>
                    <a:pt x="0" y="24"/>
                    <a:pt x="0" y="25"/>
                  </a:cubicBezTo>
                  <a:cubicBezTo>
                    <a:pt x="1" y="24"/>
                    <a:pt x="3" y="23"/>
                    <a:pt x="4" y="22"/>
                  </a:cubicBezTo>
                  <a:cubicBezTo>
                    <a:pt x="5" y="22"/>
                    <a:pt x="5" y="22"/>
                    <a:pt x="5" y="22"/>
                  </a:cubicBezTo>
                  <a:cubicBezTo>
                    <a:pt x="9" y="23"/>
                    <a:pt x="9" y="23"/>
                    <a:pt x="9" y="23"/>
                  </a:cubicBezTo>
                  <a:cubicBezTo>
                    <a:pt x="16" y="23"/>
                    <a:pt x="16" y="23"/>
                    <a:pt x="16" y="23"/>
                  </a:cubicBezTo>
                  <a:cubicBezTo>
                    <a:pt x="16" y="23"/>
                    <a:pt x="16" y="23"/>
                    <a:pt x="17" y="23"/>
                  </a:cubicBezTo>
                  <a:cubicBezTo>
                    <a:pt x="19" y="24"/>
                    <a:pt x="21" y="25"/>
                    <a:pt x="22" y="25"/>
                  </a:cubicBezTo>
                  <a:cubicBezTo>
                    <a:pt x="27" y="25"/>
                    <a:pt x="27" y="25"/>
                    <a:pt x="27" y="25"/>
                  </a:cubicBezTo>
                  <a:cubicBezTo>
                    <a:pt x="28" y="25"/>
                    <a:pt x="28" y="26"/>
                    <a:pt x="28" y="26"/>
                  </a:cubicBezTo>
                  <a:cubicBezTo>
                    <a:pt x="29" y="26"/>
                    <a:pt x="29" y="26"/>
                    <a:pt x="29" y="26"/>
                  </a:cubicBezTo>
                  <a:cubicBezTo>
                    <a:pt x="30" y="25"/>
                    <a:pt x="31" y="25"/>
                    <a:pt x="32" y="24"/>
                  </a:cubicBezTo>
                  <a:cubicBezTo>
                    <a:pt x="32" y="24"/>
                    <a:pt x="32" y="24"/>
                    <a:pt x="32" y="24"/>
                  </a:cubicBezTo>
                  <a:cubicBezTo>
                    <a:pt x="32" y="24"/>
                    <a:pt x="32" y="24"/>
                    <a:pt x="32" y="24"/>
                  </a:cubicBezTo>
                  <a:cubicBezTo>
                    <a:pt x="33" y="21"/>
                    <a:pt x="37" y="20"/>
                    <a:pt x="37" y="20"/>
                  </a:cubicBezTo>
                  <a:cubicBezTo>
                    <a:pt x="38" y="20"/>
                    <a:pt x="38" y="20"/>
                    <a:pt x="38" y="20"/>
                  </a:cubicBezTo>
                  <a:cubicBezTo>
                    <a:pt x="45" y="20"/>
                    <a:pt x="45" y="20"/>
                    <a:pt x="45" y="20"/>
                  </a:cubicBezTo>
                  <a:cubicBezTo>
                    <a:pt x="45" y="20"/>
                    <a:pt x="45" y="20"/>
                    <a:pt x="45" y="20"/>
                  </a:cubicBezTo>
                  <a:cubicBezTo>
                    <a:pt x="44" y="19"/>
                    <a:pt x="44" y="18"/>
                    <a:pt x="45" y="16"/>
                  </a:cubicBezTo>
                  <a:cubicBezTo>
                    <a:pt x="45" y="16"/>
                    <a:pt x="45" y="15"/>
                    <a:pt x="46" y="15"/>
                  </a:cubicBezTo>
                  <a:cubicBezTo>
                    <a:pt x="46" y="14"/>
                    <a:pt x="46" y="14"/>
                    <a:pt x="46" y="14"/>
                  </a:cubicBezTo>
                  <a:cubicBezTo>
                    <a:pt x="46" y="13"/>
                    <a:pt x="46" y="12"/>
                    <a:pt x="46" y="11"/>
                  </a:cubicBezTo>
                  <a:cubicBezTo>
                    <a:pt x="46" y="11"/>
                    <a:pt x="46" y="11"/>
                    <a:pt x="46" y="11"/>
                  </a:cubicBezTo>
                  <a:cubicBezTo>
                    <a:pt x="46" y="11"/>
                    <a:pt x="45" y="10"/>
                    <a:pt x="45" y="9"/>
                  </a:cubicBezTo>
                  <a:cubicBezTo>
                    <a:pt x="44" y="9"/>
                    <a:pt x="44" y="9"/>
                    <a:pt x="44" y="9"/>
                  </a:cubicBezTo>
                  <a:cubicBezTo>
                    <a:pt x="42" y="8"/>
                    <a:pt x="42" y="8"/>
                    <a:pt x="41" y="8"/>
                  </a:cubicBezTo>
                  <a:cubicBezTo>
                    <a:pt x="40" y="7"/>
                    <a:pt x="40" y="7"/>
                    <a:pt x="38" y="7"/>
                  </a:cubicBezTo>
                  <a:cubicBezTo>
                    <a:pt x="38" y="8"/>
                    <a:pt x="37" y="9"/>
                    <a:pt x="36" y="9"/>
                  </a:cubicBezTo>
                  <a:cubicBezTo>
                    <a:pt x="35" y="9"/>
                    <a:pt x="34" y="8"/>
                    <a:pt x="33" y="6"/>
                  </a:cubicBezTo>
                  <a:cubicBezTo>
                    <a:pt x="33" y="6"/>
                    <a:pt x="33" y="5"/>
                    <a:pt x="33" y="4"/>
                  </a:cubicBezTo>
                  <a:cubicBezTo>
                    <a:pt x="32" y="4"/>
                    <a:pt x="32" y="4"/>
                    <a:pt x="32" y="4"/>
                  </a:cubicBezTo>
                  <a:cubicBezTo>
                    <a:pt x="30" y="2"/>
                    <a:pt x="29" y="1"/>
                    <a:pt x="29" y="1"/>
                  </a:cubicBezTo>
                  <a:cubicBezTo>
                    <a:pt x="28" y="1"/>
                    <a:pt x="28" y="1"/>
                    <a:pt x="28" y="1"/>
                  </a:cubicBezTo>
                  <a:cubicBezTo>
                    <a:pt x="26" y="0"/>
                    <a:pt x="24" y="0"/>
                    <a:pt x="23" y="1"/>
                  </a:cubicBezTo>
                  <a:cubicBezTo>
                    <a:pt x="22" y="1"/>
                    <a:pt x="21" y="1"/>
                    <a:pt x="21" y="1"/>
                  </a:cubicBezTo>
                  <a:cubicBezTo>
                    <a:pt x="20" y="1"/>
                    <a:pt x="20" y="0"/>
                    <a:pt x="20" y="0"/>
                  </a:cubicBezTo>
                  <a:cubicBezTo>
                    <a:pt x="19" y="1"/>
                    <a:pt x="18" y="1"/>
                    <a:pt x="17" y="0"/>
                  </a:cubicBezTo>
                  <a:cubicBezTo>
                    <a:pt x="16" y="1"/>
                    <a:pt x="14" y="0"/>
                    <a:pt x="14" y="0"/>
                  </a:cubicBezTo>
                  <a:cubicBezTo>
                    <a:pt x="13" y="1"/>
                    <a:pt x="13" y="2"/>
                    <a:pt x="13" y="2"/>
                  </a:cubicBezTo>
                  <a:cubicBezTo>
                    <a:pt x="12" y="4"/>
                    <a:pt x="11" y="7"/>
                    <a:pt x="9" y="6"/>
                  </a:cubicBezTo>
                  <a:cubicBezTo>
                    <a:pt x="9" y="6"/>
                    <a:pt x="9" y="6"/>
                    <a:pt x="9" y="6"/>
                  </a:cubicBezTo>
                  <a:cubicBezTo>
                    <a:pt x="8" y="6"/>
                    <a:pt x="8" y="6"/>
                    <a:pt x="8" y="6"/>
                  </a:cubicBezTo>
                  <a:cubicBezTo>
                    <a:pt x="7" y="7"/>
                    <a:pt x="6" y="6"/>
                    <a:pt x="6" y="6"/>
                  </a:cubicBezTo>
                  <a:cubicBezTo>
                    <a:pt x="4" y="6"/>
                    <a:pt x="3" y="6"/>
                    <a:pt x="2" y="6"/>
                  </a:cubicBezTo>
                  <a:cubicBezTo>
                    <a:pt x="0" y="8"/>
                    <a:pt x="0" y="8"/>
                    <a:pt x="0" y="8"/>
                  </a:cubicBezTo>
                  <a:cubicBezTo>
                    <a:pt x="1" y="9"/>
                    <a:pt x="1" y="9"/>
                    <a:pt x="1" y="9"/>
                  </a:cubicBezTo>
                  <a:cubicBezTo>
                    <a:pt x="1" y="10"/>
                    <a:pt x="1" y="10"/>
                    <a:pt x="1" y="10"/>
                  </a:cubicBezTo>
                  <a:cubicBezTo>
                    <a:pt x="2" y="11"/>
                    <a:pt x="2" y="11"/>
                    <a:pt x="2" y="11"/>
                  </a:cubicBezTo>
                  <a:cubicBezTo>
                    <a:pt x="2" y="11"/>
                    <a:pt x="2" y="11"/>
                    <a:pt x="2" y="11"/>
                  </a:cubicBezTo>
                  <a:cubicBezTo>
                    <a:pt x="3" y="11"/>
                    <a:pt x="4" y="12"/>
                    <a:pt x="4" y="12"/>
                  </a:cubicBezTo>
                  <a:cubicBezTo>
                    <a:pt x="5" y="14"/>
                    <a:pt x="5" y="14"/>
                    <a:pt x="5" y="14"/>
                  </a:cubicBezTo>
                  <a:cubicBezTo>
                    <a:pt x="5" y="15"/>
                    <a:pt x="5" y="16"/>
                    <a:pt x="4" y="17"/>
                  </a:cubicBezTo>
                  <a:close/>
                </a:path>
              </a:pathLst>
            </a:custGeom>
            <a:solidFill>
              <a:srgbClr val="000000"/>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76" name="Freeform 36"/>
            <p:cNvSpPr>
              <a:spLocks/>
            </p:cNvSpPr>
            <p:nvPr/>
          </p:nvSpPr>
          <p:spPr bwMode="auto">
            <a:xfrm>
              <a:off x="7892033" y="4660924"/>
              <a:ext cx="390525" cy="420688"/>
            </a:xfrm>
            <a:custGeom>
              <a:avLst/>
              <a:gdLst>
                <a:gd name="T0" fmla="*/ 102 w 175"/>
                <a:gd name="T1" fmla="*/ 23 h 189"/>
                <a:gd name="T2" fmla="*/ 93 w 175"/>
                <a:gd name="T3" fmla="*/ 29 h 189"/>
                <a:gd name="T4" fmla="*/ 80 w 175"/>
                <a:gd name="T5" fmla="*/ 37 h 189"/>
                <a:gd name="T6" fmla="*/ 75 w 175"/>
                <a:gd name="T7" fmla="*/ 49 h 189"/>
                <a:gd name="T8" fmla="*/ 64 w 175"/>
                <a:gd name="T9" fmla="*/ 45 h 189"/>
                <a:gd name="T10" fmla="*/ 47 w 175"/>
                <a:gd name="T11" fmla="*/ 51 h 189"/>
                <a:gd name="T12" fmla="*/ 31 w 175"/>
                <a:gd name="T13" fmla="*/ 60 h 189"/>
                <a:gd name="T14" fmla="*/ 31 w 175"/>
                <a:gd name="T15" fmla="*/ 70 h 189"/>
                <a:gd name="T16" fmla="*/ 20 w 175"/>
                <a:gd name="T17" fmla="*/ 67 h 189"/>
                <a:gd name="T18" fmla="*/ 8 w 175"/>
                <a:gd name="T19" fmla="*/ 70 h 189"/>
                <a:gd name="T20" fmla="*/ 12 w 175"/>
                <a:gd name="T21" fmla="*/ 76 h 189"/>
                <a:gd name="T22" fmla="*/ 19 w 175"/>
                <a:gd name="T23" fmla="*/ 86 h 189"/>
                <a:gd name="T24" fmla="*/ 21 w 175"/>
                <a:gd name="T25" fmla="*/ 102 h 189"/>
                <a:gd name="T26" fmla="*/ 10 w 175"/>
                <a:gd name="T27" fmla="*/ 105 h 189"/>
                <a:gd name="T28" fmla="*/ 17 w 175"/>
                <a:gd name="T29" fmla="*/ 112 h 189"/>
                <a:gd name="T30" fmla="*/ 16 w 175"/>
                <a:gd name="T31" fmla="*/ 121 h 189"/>
                <a:gd name="T32" fmla="*/ 16 w 175"/>
                <a:gd name="T33" fmla="*/ 123 h 189"/>
                <a:gd name="T34" fmla="*/ 10 w 175"/>
                <a:gd name="T35" fmla="*/ 129 h 189"/>
                <a:gd name="T36" fmla="*/ 5 w 175"/>
                <a:gd name="T37" fmla="*/ 131 h 189"/>
                <a:gd name="T38" fmla="*/ 15 w 175"/>
                <a:gd name="T39" fmla="*/ 138 h 189"/>
                <a:gd name="T40" fmla="*/ 3 w 175"/>
                <a:gd name="T41" fmla="*/ 142 h 189"/>
                <a:gd name="T42" fmla="*/ 7 w 175"/>
                <a:gd name="T43" fmla="*/ 155 h 189"/>
                <a:gd name="T44" fmla="*/ 13 w 175"/>
                <a:gd name="T45" fmla="*/ 163 h 189"/>
                <a:gd name="T46" fmla="*/ 4 w 175"/>
                <a:gd name="T47" fmla="*/ 167 h 189"/>
                <a:gd name="T48" fmla="*/ 4 w 175"/>
                <a:gd name="T49" fmla="*/ 174 h 189"/>
                <a:gd name="T50" fmla="*/ 8 w 175"/>
                <a:gd name="T51" fmla="*/ 184 h 189"/>
                <a:gd name="T52" fmla="*/ 14 w 175"/>
                <a:gd name="T53" fmla="*/ 189 h 189"/>
                <a:gd name="T54" fmla="*/ 22 w 175"/>
                <a:gd name="T55" fmla="*/ 189 h 189"/>
                <a:gd name="T56" fmla="*/ 27 w 175"/>
                <a:gd name="T57" fmla="*/ 185 h 189"/>
                <a:gd name="T58" fmla="*/ 29 w 175"/>
                <a:gd name="T59" fmla="*/ 179 h 189"/>
                <a:gd name="T60" fmla="*/ 35 w 175"/>
                <a:gd name="T61" fmla="*/ 171 h 189"/>
                <a:gd name="T62" fmla="*/ 44 w 175"/>
                <a:gd name="T63" fmla="*/ 167 h 189"/>
                <a:gd name="T64" fmla="*/ 65 w 175"/>
                <a:gd name="T65" fmla="*/ 168 h 189"/>
                <a:gd name="T66" fmla="*/ 73 w 175"/>
                <a:gd name="T67" fmla="*/ 174 h 189"/>
                <a:gd name="T68" fmla="*/ 79 w 175"/>
                <a:gd name="T69" fmla="*/ 168 h 189"/>
                <a:gd name="T70" fmla="*/ 71 w 175"/>
                <a:gd name="T71" fmla="*/ 154 h 189"/>
                <a:gd name="T72" fmla="*/ 82 w 175"/>
                <a:gd name="T73" fmla="*/ 149 h 189"/>
                <a:gd name="T74" fmla="*/ 89 w 175"/>
                <a:gd name="T75" fmla="*/ 141 h 189"/>
                <a:gd name="T76" fmla="*/ 102 w 175"/>
                <a:gd name="T77" fmla="*/ 136 h 189"/>
                <a:gd name="T78" fmla="*/ 101 w 175"/>
                <a:gd name="T79" fmla="*/ 131 h 189"/>
                <a:gd name="T80" fmla="*/ 102 w 175"/>
                <a:gd name="T81" fmla="*/ 119 h 189"/>
                <a:gd name="T82" fmla="*/ 105 w 175"/>
                <a:gd name="T83" fmla="*/ 111 h 189"/>
                <a:gd name="T84" fmla="*/ 116 w 175"/>
                <a:gd name="T85" fmla="*/ 112 h 189"/>
                <a:gd name="T86" fmla="*/ 124 w 175"/>
                <a:gd name="T87" fmla="*/ 103 h 189"/>
                <a:gd name="T88" fmla="*/ 137 w 175"/>
                <a:gd name="T89" fmla="*/ 97 h 189"/>
                <a:gd name="T90" fmla="*/ 123 w 175"/>
                <a:gd name="T91" fmla="*/ 92 h 189"/>
                <a:gd name="T92" fmla="*/ 129 w 175"/>
                <a:gd name="T93" fmla="*/ 83 h 189"/>
                <a:gd name="T94" fmla="*/ 119 w 175"/>
                <a:gd name="T95" fmla="*/ 79 h 189"/>
                <a:gd name="T96" fmla="*/ 129 w 175"/>
                <a:gd name="T97" fmla="*/ 63 h 189"/>
                <a:gd name="T98" fmla="*/ 140 w 175"/>
                <a:gd name="T99" fmla="*/ 44 h 189"/>
                <a:gd name="T100" fmla="*/ 137 w 175"/>
                <a:gd name="T101" fmla="*/ 22 h 189"/>
                <a:gd name="T102" fmla="*/ 153 w 175"/>
                <a:gd name="T103" fmla="*/ 21 h 189"/>
                <a:gd name="T104" fmla="*/ 170 w 175"/>
                <a:gd name="T105" fmla="*/ 9 h 189"/>
                <a:gd name="T106" fmla="*/ 174 w 175"/>
                <a:gd name="T107" fmla="*/ 1 h 189"/>
                <a:gd name="T108" fmla="*/ 163 w 175"/>
                <a:gd name="T109" fmla="*/ 2 h 189"/>
                <a:gd name="T110" fmla="*/ 144 w 175"/>
                <a:gd name="T111" fmla="*/ 5 h 189"/>
                <a:gd name="T112" fmla="*/ 129 w 175"/>
                <a:gd name="T113" fmla="*/ 0 h 189"/>
                <a:gd name="T114" fmla="*/ 124 w 175"/>
                <a:gd name="T115" fmla="*/ 4 h 189"/>
                <a:gd name="T116" fmla="*/ 114 w 175"/>
                <a:gd name="T117" fmla="*/ 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5" h="189">
                  <a:moveTo>
                    <a:pt x="107" y="17"/>
                  </a:moveTo>
                  <a:cubicBezTo>
                    <a:pt x="106" y="16"/>
                    <a:pt x="106" y="16"/>
                    <a:pt x="106" y="16"/>
                  </a:cubicBezTo>
                  <a:cubicBezTo>
                    <a:pt x="106" y="17"/>
                    <a:pt x="105" y="17"/>
                    <a:pt x="105" y="17"/>
                  </a:cubicBezTo>
                  <a:cubicBezTo>
                    <a:pt x="105" y="18"/>
                    <a:pt x="105" y="18"/>
                    <a:pt x="105" y="18"/>
                  </a:cubicBezTo>
                  <a:cubicBezTo>
                    <a:pt x="105" y="18"/>
                    <a:pt x="104" y="21"/>
                    <a:pt x="102" y="23"/>
                  </a:cubicBezTo>
                  <a:cubicBezTo>
                    <a:pt x="102" y="24"/>
                    <a:pt x="102" y="24"/>
                    <a:pt x="102" y="24"/>
                  </a:cubicBezTo>
                  <a:cubicBezTo>
                    <a:pt x="103" y="24"/>
                    <a:pt x="103" y="25"/>
                    <a:pt x="102" y="26"/>
                  </a:cubicBezTo>
                  <a:cubicBezTo>
                    <a:pt x="102" y="27"/>
                    <a:pt x="101" y="27"/>
                    <a:pt x="100" y="27"/>
                  </a:cubicBezTo>
                  <a:cubicBezTo>
                    <a:pt x="99" y="27"/>
                    <a:pt x="99" y="27"/>
                    <a:pt x="99" y="27"/>
                  </a:cubicBezTo>
                  <a:cubicBezTo>
                    <a:pt x="97" y="27"/>
                    <a:pt x="94" y="28"/>
                    <a:pt x="93" y="29"/>
                  </a:cubicBezTo>
                  <a:cubicBezTo>
                    <a:pt x="92" y="29"/>
                    <a:pt x="92" y="29"/>
                    <a:pt x="92" y="29"/>
                  </a:cubicBezTo>
                  <a:cubicBezTo>
                    <a:pt x="88" y="29"/>
                    <a:pt x="88" y="29"/>
                    <a:pt x="88" y="29"/>
                  </a:cubicBezTo>
                  <a:cubicBezTo>
                    <a:pt x="85" y="31"/>
                    <a:pt x="85" y="31"/>
                    <a:pt x="85" y="31"/>
                  </a:cubicBezTo>
                  <a:cubicBezTo>
                    <a:pt x="83" y="33"/>
                    <a:pt x="83" y="33"/>
                    <a:pt x="83" y="33"/>
                  </a:cubicBezTo>
                  <a:cubicBezTo>
                    <a:pt x="80" y="37"/>
                    <a:pt x="80" y="37"/>
                    <a:pt x="80" y="37"/>
                  </a:cubicBezTo>
                  <a:cubicBezTo>
                    <a:pt x="81" y="37"/>
                    <a:pt x="82" y="38"/>
                    <a:pt x="82" y="39"/>
                  </a:cubicBezTo>
                  <a:cubicBezTo>
                    <a:pt x="82" y="40"/>
                    <a:pt x="81" y="41"/>
                    <a:pt x="80" y="41"/>
                  </a:cubicBezTo>
                  <a:cubicBezTo>
                    <a:pt x="80" y="42"/>
                    <a:pt x="80" y="43"/>
                    <a:pt x="80" y="44"/>
                  </a:cubicBezTo>
                  <a:cubicBezTo>
                    <a:pt x="79" y="46"/>
                    <a:pt x="79" y="47"/>
                    <a:pt x="78" y="47"/>
                  </a:cubicBezTo>
                  <a:cubicBezTo>
                    <a:pt x="77" y="49"/>
                    <a:pt x="76" y="49"/>
                    <a:pt x="75" y="49"/>
                  </a:cubicBezTo>
                  <a:cubicBezTo>
                    <a:pt x="74" y="49"/>
                    <a:pt x="73" y="49"/>
                    <a:pt x="73" y="48"/>
                  </a:cubicBezTo>
                  <a:cubicBezTo>
                    <a:pt x="71" y="48"/>
                    <a:pt x="71" y="48"/>
                    <a:pt x="71" y="48"/>
                  </a:cubicBezTo>
                  <a:cubicBezTo>
                    <a:pt x="71" y="48"/>
                    <a:pt x="71" y="48"/>
                    <a:pt x="71" y="48"/>
                  </a:cubicBezTo>
                  <a:cubicBezTo>
                    <a:pt x="64" y="45"/>
                    <a:pt x="64" y="45"/>
                    <a:pt x="64" y="45"/>
                  </a:cubicBezTo>
                  <a:cubicBezTo>
                    <a:pt x="64" y="45"/>
                    <a:pt x="64" y="45"/>
                    <a:pt x="64" y="45"/>
                  </a:cubicBezTo>
                  <a:cubicBezTo>
                    <a:pt x="61" y="43"/>
                    <a:pt x="61" y="43"/>
                    <a:pt x="61" y="43"/>
                  </a:cubicBezTo>
                  <a:cubicBezTo>
                    <a:pt x="59" y="43"/>
                    <a:pt x="59" y="43"/>
                    <a:pt x="59" y="43"/>
                  </a:cubicBezTo>
                  <a:cubicBezTo>
                    <a:pt x="58" y="43"/>
                    <a:pt x="55" y="44"/>
                    <a:pt x="52" y="43"/>
                  </a:cubicBezTo>
                  <a:cubicBezTo>
                    <a:pt x="52" y="44"/>
                    <a:pt x="51" y="45"/>
                    <a:pt x="51" y="47"/>
                  </a:cubicBezTo>
                  <a:cubicBezTo>
                    <a:pt x="50" y="47"/>
                    <a:pt x="49" y="49"/>
                    <a:pt x="47" y="51"/>
                  </a:cubicBezTo>
                  <a:cubicBezTo>
                    <a:pt x="46" y="51"/>
                    <a:pt x="45" y="54"/>
                    <a:pt x="45" y="56"/>
                  </a:cubicBezTo>
                  <a:cubicBezTo>
                    <a:pt x="45" y="57"/>
                    <a:pt x="44" y="58"/>
                    <a:pt x="43" y="58"/>
                  </a:cubicBezTo>
                  <a:cubicBezTo>
                    <a:pt x="37" y="58"/>
                    <a:pt x="37" y="58"/>
                    <a:pt x="37" y="58"/>
                  </a:cubicBezTo>
                  <a:cubicBezTo>
                    <a:pt x="36" y="58"/>
                    <a:pt x="36" y="59"/>
                    <a:pt x="35" y="60"/>
                  </a:cubicBezTo>
                  <a:cubicBezTo>
                    <a:pt x="33" y="61"/>
                    <a:pt x="32" y="61"/>
                    <a:pt x="31" y="60"/>
                  </a:cubicBezTo>
                  <a:cubicBezTo>
                    <a:pt x="31" y="61"/>
                    <a:pt x="31" y="61"/>
                    <a:pt x="30" y="61"/>
                  </a:cubicBezTo>
                  <a:cubicBezTo>
                    <a:pt x="31" y="61"/>
                    <a:pt x="31" y="61"/>
                    <a:pt x="31" y="61"/>
                  </a:cubicBezTo>
                  <a:cubicBezTo>
                    <a:pt x="32" y="61"/>
                    <a:pt x="33" y="62"/>
                    <a:pt x="33" y="63"/>
                  </a:cubicBezTo>
                  <a:cubicBezTo>
                    <a:pt x="33" y="68"/>
                    <a:pt x="33" y="68"/>
                    <a:pt x="33" y="68"/>
                  </a:cubicBezTo>
                  <a:cubicBezTo>
                    <a:pt x="33" y="69"/>
                    <a:pt x="32" y="70"/>
                    <a:pt x="31" y="70"/>
                  </a:cubicBezTo>
                  <a:cubicBezTo>
                    <a:pt x="28" y="70"/>
                    <a:pt x="28" y="70"/>
                    <a:pt x="28" y="70"/>
                  </a:cubicBezTo>
                  <a:cubicBezTo>
                    <a:pt x="27" y="70"/>
                    <a:pt x="27" y="70"/>
                    <a:pt x="27" y="70"/>
                  </a:cubicBezTo>
                  <a:cubicBezTo>
                    <a:pt x="23" y="68"/>
                    <a:pt x="23" y="68"/>
                    <a:pt x="23" y="68"/>
                  </a:cubicBezTo>
                  <a:cubicBezTo>
                    <a:pt x="22" y="68"/>
                    <a:pt x="22" y="68"/>
                    <a:pt x="22" y="68"/>
                  </a:cubicBezTo>
                  <a:cubicBezTo>
                    <a:pt x="21" y="68"/>
                    <a:pt x="21" y="67"/>
                    <a:pt x="20" y="67"/>
                  </a:cubicBezTo>
                  <a:cubicBezTo>
                    <a:pt x="18" y="65"/>
                    <a:pt x="18" y="65"/>
                    <a:pt x="18" y="65"/>
                  </a:cubicBezTo>
                  <a:cubicBezTo>
                    <a:pt x="17" y="65"/>
                    <a:pt x="17" y="65"/>
                    <a:pt x="17" y="65"/>
                  </a:cubicBezTo>
                  <a:cubicBezTo>
                    <a:pt x="17" y="65"/>
                    <a:pt x="16" y="65"/>
                    <a:pt x="15" y="65"/>
                  </a:cubicBezTo>
                  <a:cubicBezTo>
                    <a:pt x="14" y="65"/>
                    <a:pt x="13" y="65"/>
                    <a:pt x="12" y="65"/>
                  </a:cubicBezTo>
                  <a:cubicBezTo>
                    <a:pt x="12" y="67"/>
                    <a:pt x="10" y="69"/>
                    <a:pt x="8" y="70"/>
                  </a:cubicBezTo>
                  <a:cubicBezTo>
                    <a:pt x="8" y="71"/>
                    <a:pt x="8" y="71"/>
                    <a:pt x="8" y="71"/>
                  </a:cubicBezTo>
                  <a:cubicBezTo>
                    <a:pt x="8" y="71"/>
                    <a:pt x="8" y="71"/>
                    <a:pt x="8" y="71"/>
                  </a:cubicBezTo>
                  <a:cubicBezTo>
                    <a:pt x="10" y="73"/>
                    <a:pt x="10" y="73"/>
                    <a:pt x="10" y="73"/>
                  </a:cubicBezTo>
                  <a:cubicBezTo>
                    <a:pt x="11" y="74"/>
                    <a:pt x="11" y="74"/>
                    <a:pt x="11" y="74"/>
                  </a:cubicBezTo>
                  <a:cubicBezTo>
                    <a:pt x="12" y="76"/>
                    <a:pt x="12" y="76"/>
                    <a:pt x="12" y="76"/>
                  </a:cubicBezTo>
                  <a:cubicBezTo>
                    <a:pt x="12" y="76"/>
                    <a:pt x="13" y="77"/>
                    <a:pt x="15" y="80"/>
                  </a:cubicBezTo>
                  <a:cubicBezTo>
                    <a:pt x="15" y="81"/>
                    <a:pt x="15" y="81"/>
                    <a:pt x="15" y="81"/>
                  </a:cubicBezTo>
                  <a:cubicBezTo>
                    <a:pt x="17" y="82"/>
                    <a:pt x="17" y="83"/>
                    <a:pt x="17" y="84"/>
                  </a:cubicBezTo>
                  <a:cubicBezTo>
                    <a:pt x="17" y="84"/>
                    <a:pt x="17" y="85"/>
                    <a:pt x="18" y="85"/>
                  </a:cubicBezTo>
                  <a:cubicBezTo>
                    <a:pt x="18" y="85"/>
                    <a:pt x="19" y="85"/>
                    <a:pt x="19" y="86"/>
                  </a:cubicBezTo>
                  <a:cubicBezTo>
                    <a:pt x="23" y="93"/>
                    <a:pt x="23" y="93"/>
                    <a:pt x="23" y="93"/>
                  </a:cubicBezTo>
                  <a:cubicBezTo>
                    <a:pt x="24" y="94"/>
                    <a:pt x="24" y="94"/>
                    <a:pt x="24" y="94"/>
                  </a:cubicBezTo>
                  <a:cubicBezTo>
                    <a:pt x="24" y="98"/>
                    <a:pt x="24" y="98"/>
                    <a:pt x="24" y="98"/>
                  </a:cubicBezTo>
                  <a:cubicBezTo>
                    <a:pt x="24" y="100"/>
                    <a:pt x="24" y="102"/>
                    <a:pt x="22" y="102"/>
                  </a:cubicBezTo>
                  <a:cubicBezTo>
                    <a:pt x="22" y="102"/>
                    <a:pt x="22" y="102"/>
                    <a:pt x="21" y="102"/>
                  </a:cubicBezTo>
                  <a:cubicBezTo>
                    <a:pt x="21" y="102"/>
                    <a:pt x="21" y="102"/>
                    <a:pt x="20" y="102"/>
                  </a:cubicBezTo>
                  <a:cubicBezTo>
                    <a:pt x="19" y="103"/>
                    <a:pt x="17" y="104"/>
                    <a:pt x="17" y="104"/>
                  </a:cubicBezTo>
                  <a:cubicBezTo>
                    <a:pt x="17" y="104"/>
                    <a:pt x="17" y="104"/>
                    <a:pt x="16" y="104"/>
                  </a:cubicBezTo>
                  <a:cubicBezTo>
                    <a:pt x="12" y="104"/>
                    <a:pt x="12" y="104"/>
                    <a:pt x="12" y="104"/>
                  </a:cubicBezTo>
                  <a:cubicBezTo>
                    <a:pt x="10" y="105"/>
                    <a:pt x="10" y="105"/>
                    <a:pt x="10" y="105"/>
                  </a:cubicBezTo>
                  <a:cubicBezTo>
                    <a:pt x="11" y="106"/>
                    <a:pt x="11" y="106"/>
                    <a:pt x="11" y="106"/>
                  </a:cubicBezTo>
                  <a:cubicBezTo>
                    <a:pt x="13" y="107"/>
                    <a:pt x="13" y="107"/>
                    <a:pt x="13" y="107"/>
                  </a:cubicBezTo>
                  <a:cubicBezTo>
                    <a:pt x="14" y="107"/>
                    <a:pt x="15" y="107"/>
                    <a:pt x="17" y="108"/>
                  </a:cubicBezTo>
                  <a:cubicBezTo>
                    <a:pt x="18" y="109"/>
                    <a:pt x="19" y="109"/>
                    <a:pt x="18" y="111"/>
                  </a:cubicBezTo>
                  <a:cubicBezTo>
                    <a:pt x="18" y="111"/>
                    <a:pt x="18" y="112"/>
                    <a:pt x="17" y="112"/>
                  </a:cubicBezTo>
                  <a:cubicBezTo>
                    <a:pt x="17" y="112"/>
                    <a:pt x="17" y="112"/>
                    <a:pt x="17" y="113"/>
                  </a:cubicBezTo>
                  <a:cubicBezTo>
                    <a:pt x="17" y="113"/>
                    <a:pt x="16" y="114"/>
                    <a:pt x="16" y="115"/>
                  </a:cubicBezTo>
                  <a:cubicBezTo>
                    <a:pt x="16" y="116"/>
                    <a:pt x="16" y="116"/>
                    <a:pt x="16" y="116"/>
                  </a:cubicBezTo>
                  <a:cubicBezTo>
                    <a:pt x="16" y="117"/>
                    <a:pt x="16" y="117"/>
                    <a:pt x="16" y="119"/>
                  </a:cubicBezTo>
                  <a:cubicBezTo>
                    <a:pt x="16" y="119"/>
                    <a:pt x="16" y="120"/>
                    <a:pt x="16" y="121"/>
                  </a:cubicBezTo>
                  <a:cubicBezTo>
                    <a:pt x="16" y="121"/>
                    <a:pt x="16" y="121"/>
                    <a:pt x="16" y="122"/>
                  </a:cubicBezTo>
                  <a:cubicBezTo>
                    <a:pt x="16" y="122"/>
                    <a:pt x="16" y="122"/>
                    <a:pt x="16" y="123"/>
                  </a:cubicBezTo>
                  <a:cubicBezTo>
                    <a:pt x="16" y="123"/>
                    <a:pt x="16" y="123"/>
                    <a:pt x="16" y="123"/>
                  </a:cubicBezTo>
                  <a:cubicBezTo>
                    <a:pt x="16" y="123"/>
                    <a:pt x="16" y="123"/>
                    <a:pt x="16" y="123"/>
                  </a:cubicBezTo>
                  <a:cubicBezTo>
                    <a:pt x="16" y="123"/>
                    <a:pt x="16" y="123"/>
                    <a:pt x="16" y="123"/>
                  </a:cubicBezTo>
                  <a:cubicBezTo>
                    <a:pt x="16" y="123"/>
                    <a:pt x="16" y="123"/>
                    <a:pt x="16" y="123"/>
                  </a:cubicBezTo>
                  <a:cubicBezTo>
                    <a:pt x="16" y="124"/>
                    <a:pt x="16" y="124"/>
                    <a:pt x="16" y="124"/>
                  </a:cubicBezTo>
                  <a:cubicBezTo>
                    <a:pt x="15" y="126"/>
                    <a:pt x="15" y="127"/>
                    <a:pt x="13" y="128"/>
                  </a:cubicBezTo>
                  <a:cubicBezTo>
                    <a:pt x="12" y="128"/>
                    <a:pt x="12" y="128"/>
                    <a:pt x="12" y="128"/>
                  </a:cubicBezTo>
                  <a:cubicBezTo>
                    <a:pt x="12" y="128"/>
                    <a:pt x="11" y="129"/>
                    <a:pt x="10" y="129"/>
                  </a:cubicBezTo>
                  <a:cubicBezTo>
                    <a:pt x="9" y="129"/>
                    <a:pt x="9" y="129"/>
                    <a:pt x="9" y="129"/>
                  </a:cubicBezTo>
                  <a:cubicBezTo>
                    <a:pt x="8" y="131"/>
                    <a:pt x="7" y="131"/>
                    <a:pt x="7" y="131"/>
                  </a:cubicBezTo>
                  <a:cubicBezTo>
                    <a:pt x="7" y="131"/>
                    <a:pt x="7" y="131"/>
                    <a:pt x="7" y="131"/>
                  </a:cubicBezTo>
                  <a:cubicBezTo>
                    <a:pt x="6" y="131"/>
                    <a:pt x="5" y="131"/>
                    <a:pt x="5" y="131"/>
                  </a:cubicBezTo>
                  <a:cubicBezTo>
                    <a:pt x="5" y="131"/>
                    <a:pt x="5" y="131"/>
                    <a:pt x="5" y="131"/>
                  </a:cubicBezTo>
                  <a:cubicBezTo>
                    <a:pt x="5" y="131"/>
                    <a:pt x="6" y="132"/>
                    <a:pt x="7" y="132"/>
                  </a:cubicBezTo>
                  <a:cubicBezTo>
                    <a:pt x="13" y="132"/>
                    <a:pt x="13" y="132"/>
                    <a:pt x="13" y="132"/>
                  </a:cubicBezTo>
                  <a:cubicBezTo>
                    <a:pt x="15" y="132"/>
                    <a:pt x="15" y="133"/>
                    <a:pt x="16" y="134"/>
                  </a:cubicBezTo>
                  <a:cubicBezTo>
                    <a:pt x="16" y="135"/>
                    <a:pt x="16" y="136"/>
                    <a:pt x="15" y="137"/>
                  </a:cubicBezTo>
                  <a:cubicBezTo>
                    <a:pt x="15" y="138"/>
                    <a:pt x="15" y="138"/>
                    <a:pt x="15" y="138"/>
                  </a:cubicBezTo>
                  <a:cubicBezTo>
                    <a:pt x="15" y="140"/>
                    <a:pt x="15" y="141"/>
                    <a:pt x="14" y="141"/>
                  </a:cubicBezTo>
                  <a:cubicBezTo>
                    <a:pt x="14" y="142"/>
                    <a:pt x="13" y="142"/>
                    <a:pt x="13" y="142"/>
                  </a:cubicBezTo>
                  <a:cubicBezTo>
                    <a:pt x="12" y="143"/>
                    <a:pt x="11" y="142"/>
                    <a:pt x="10" y="142"/>
                  </a:cubicBezTo>
                  <a:cubicBezTo>
                    <a:pt x="9" y="142"/>
                    <a:pt x="9" y="142"/>
                    <a:pt x="9" y="142"/>
                  </a:cubicBezTo>
                  <a:cubicBezTo>
                    <a:pt x="3" y="142"/>
                    <a:pt x="3" y="142"/>
                    <a:pt x="3" y="142"/>
                  </a:cubicBezTo>
                  <a:cubicBezTo>
                    <a:pt x="3" y="143"/>
                    <a:pt x="2" y="144"/>
                    <a:pt x="1" y="144"/>
                  </a:cubicBezTo>
                  <a:cubicBezTo>
                    <a:pt x="0" y="144"/>
                    <a:pt x="0" y="144"/>
                    <a:pt x="0" y="144"/>
                  </a:cubicBezTo>
                  <a:cubicBezTo>
                    <a:pt x="2" y="148"/>
                    <a:pt x="3" y="151"/>
                    <a:pt x="4" y="152"/>
                  </a:cubicBezTo>
                  <a:cubicBezTo>
                    <a:pt x="5" y="153"/>
                    <a:pt x="5" y="154"/>
                    <a:pt x="6" y="154"/>
                  </a:cubicBezTo>
                  <a:cubicBezTo>
                    <a:pt x="7" y="155"/>
                    <a:pt x="7" y="155"/>
                    <a:pt x="7" y="155"/>
                  </a:cubicBezTo>
                  <a:cubicBezTo>
                    <a:pt x="7" y="156"/>
                    <a:pt x="7" y="156"/>
                    <a:pt x="7" y="156"/>
                  </a:cubicBezTo>
                  <a:cubicBezTo>
                    <a:pt x="10" y="158"/>
                    <a:pt x="10" y="158"/>
                    <a:pt x="10" y="158"/>
                  </a:cubicBezTo>
                  <a:cubicBezTo>
                    <a:pt x="11" y="158"/>
                    <a:pt x="11" y="158"/>
                    <a:pt x="11" y="158"/>
                  </a:cubicBezTo>
                  <a:cubicBezTo>
                    <a:pt x="12" y="158"/>
                    <a:pt x="13" y="159"/>
                    <a:pt x="13" y="160"/>
                  </a:cubicBezTo>
                  <a:cubicBezTo>
                    <a:pt x="13" y="163"/>
                    <a:pt x="13" y="163"/>
                    <a:pt x="13" y="163"/>
                  </a:cubicBezTo>
                  <a:cubicBezTo>
                    <a:pt x="13" y="164"/>
                    <a:pt x="12" y="165"/>
                    <a:pt x="11" y="165"/>
                  </a:cubicBezTo>
                  <a:cubicBezTo>
                    <a:pt x="7" y="165"/>
                    <a:pt x="7" y="165"/>
                    <a:pt x="7" y="165"/>
                  </a:cubicBezTo>
                  <a:cubicBezTo>
                    <a:pt x="6" y="166"/>
                    <a:pt x="6" y="166"/>
                    <a:pt x="6" y="166"/>
                  </a:cubicBezTo>
                  <a:cubicBezTo>
                    <a:pt x="5" y="167"/>
                    <a:pt x="5" y="167"/>
                    <a:pt x="5" y="167"/>
                  </a:cubicBezTo>
                  <a:cubicBezTo>
                    <a:pt x="4" y="167"/>
                    <a:pt x="4" y="167"/>
                    <a:pt x="4" y="167"/>
                  </a:cubicBezTo>
                  <a:cubicBezTo>
                    <a:pt x="4" y="167"/>
                    <a:pt x="4" y="167"/>
                    <a:pt x="4" y="167"/>
                  </a:cubicBezTo>
                  <a:cubicBezTo>
                    <a:pt x="4" y="168"/>
                    <a:pt x="3" y="170"/>
                    <a:pt x="3" y="170"/>
                  </a:cubicBezTo>
                  <a:cubicBezTo>
                    <a:pt x="3" y="171"/>
                    <a:pt x="3" y="171"/>
                    <a:pt x="3" y="171"/>
                  </a:cubicBezTo>
                  <a:cubicBezTo>
                    <a:pt x="3" y="172"/>
                    <a:pt x="3" y="173"/>
                    <a:pt x="3" y="174"/>
                  </a:cubicBezTo>
                  <a:cubicBezTo>
                    <a:pt x="4" y="174"/>
                    <a:pt x="4" y="174"/>
                    <a:pt x="4" y="174"/>
                  </a:cubicBezTo>
                  <a:cubicBezTo>
                    <a:pt x="4" y="175"/>
                    <a:pt x="5" y="177"/>
                    <a:pt x="6" y="178"/>
                  </a:cubicBezTo>
                  <a:cubicBezTo>
                    <a:pt x="7" y="179"/>
                    <a:pt x="7" y="179"/>
                    <a:pt x="7" y="179"/>
                  </a:cubicBezTo>
                  <a:cubicBezTo>
                    <a:pt x="8" y="181"/>
                    <a:pt x="8" y="181"/>
                    <a:pt x="8" y="181"/>
                  </a:cubicBezTo>
                  <a:cubicBezTo>
                    <a:pt x="8" y="181"/>
                    <a:pt x="8" y="181"/>
                    <a:pt x="8" y="182"/>
                  </a:cubicBezTo>
                  <a:cubicBezTo>
                    <a:pt x="8" y="184"/>
                    <a:pt x="8" y="184"/>
                    <a:pt x="8" y="184"/>
                  </a:cubicBezTo>
                  <a:cubicBezTo>
                    <a:pt x="8" y="184"/>
                    <a:pt x="8" y="185"/>
                    <a:pt x="8" y="186"/>
                  </a:cubicBezTo>
                  <a:cubicBezTo>
                    <a:pt x="8" y="187"/>
                    <a:pt x="8" y="187"/>
                    <a:pt x="9" y="189"/>
                  </a:cubicBezTo>
                  <a:cubicBezTo>
                    <a:pt x="9" y="189"/>
                    <a:pt x="9" y="189"/>
                    <a:pt x="11" y="189"/>
                  </a:cubicBezTo>
                  <a:cubicBezTo>
                    <a:pt x="12" y="189"/>
                    <a:pt x="12" y="189"/>
                    <a:pt x="13" y="189"/>
                  </a:cubicBezTo>
                  <a:cubicBezTo>
                    <a:pt x="13" y="188"/>
                    <a:pt x="13" y="189"/>
                    <a:pt x="14" y="189"/>
                  </a:cubicBezTo>
                  <a:cubicBezTo>
                    <a:pt x="14" y="189"/>
                    <a:pt x="14" y="189"/>
                    <a:pt x="14" y="189"/>
                  </a:cubicBezTo>
                  <a:cubicBezTo>
                    <a:pt x="14" y="189"/>
                    <a:pt x="14" y="189"/>
                    <a:pt x="14" y="189"/>
                  </a:cubicBezTo>
                  <a:cubicBezTo>
                    <a:pt x="15" y="189"/>
                    <a:pt x="17" y="189"/>
                    <a:pt x="17" y="189"/>
                  </a:cubicBezTo>
                  <a:cubicBezTo>
                    <a:pt x="19" y="189"/>
                    <a:pt x="19" y="189"/>
                    <a:pt x="19" y="189"/>
                  </a:cubicBezTo>
                  <a:cubicBezTo>
                    <a:pt x="22" y="189"/>
                    <a:pt x="22" y="189"/>
                    <a:pt x="22" y="189"/>
                  </a:cubicBezTo>
                  <a:cubicBezTo>
                    <a:pt x="22" y="189"/>
                    <a:pt x="22" y="189"/>
                    <a:pt x="22" y="189"/>
                  </a:cubicBezTo>
                  <a:cubicBezTo>
                    <a:pt x="23" y="188"/>
                    <a:pt x="24" y="187"/>
                    <a:pt x="25" y="188"/>
                  </a:cubicBezTo>
                  <a:cubicBezTo>
                    <a:pt x="26" y="187"/>
                    <a:pt x="26" y="187"/>
                    <a:pt x="26" y="187"/>
                  </a:cubicBezTo>
                  <a:cubicBezTo>
                    <a:pt x="26" y="186"/>
                    <a:pt x="26" y="186"/>
                    <a:pt x="26" y="186"/>
                  </a:cubicBezTo>
                  <a:cubicBezTo>
                    <a:pt x="27" y="185"/>
                    <a:pt x="27" y="185"/>
                    <a:pt x="27" y="185"/>
                  </a:cubicBezTo>
                  <a:cubicBezTo>
                    <a:pt x="28" y="183"/>
                    <a:pt x="28" y="183"/>
                    <a:pt x="28" y="183"/>
                  </a:cubicBezTo>
                  <a:cubicBezTo>
                    <a:pt x="29" y="182"/>
                    <a:pt x="29" y="182"/>
                    <a:pt x="29" y="182"/>
                  </a:cubicBezTo>
                  <a:cubicBezTo>
                    <a:pt x="29" y="181"/>
                    <a:pt x="29" y="181"/>
                    <a:pt x="29" y="181"/>
                  </a:cubicBezTo>
                  <a:cubicBezTo>
                    <a:pt x="29" y="180"/>
                    <a:pt x="29" y="180"/>
                    <a:pt x="29" y="180"/>
                  </a:cubicBezTo>
                  <a:cubicBezTo>
                    <a:pt x="29" y="179"/>
                    <a:pt x="29" y="179"/>
                    <a:pt x="29" y="179"/>
                  </a:cubicBezTo>
                  <a:cubicBezTo>
                    <a:pt x="30" y="175"/>
                    <a:pt x="30" y="175"/>
                    <a:pt x="30" y="175"/>
                  </a:cubicBezTo>
                  <a:cubicBezTo>
                    <a:pt x="30" y="175"/>
                    <a:pt x="31" y="174"/>
                    <a:pt x="32" y="174"/>
                  </a:cubicBezTo>
                  <a:cubicBezTo>
                    <a:pt x="32" y="174"/>
                    <a:pt x="32" y="174"/>
                    <a:pt x="33" y="174"/>
                  </a:cubicBezTo>
                  <a:cubicBezTo>
                    <a:pt x="33" y="173"/>
                    <a:pt x="34" y="172"/>
                    <a:pt x="35" y="172"/>
                  </a:cubicBezTo>
                  <a:cubicBezTo>
                    <a:pt x="35" y="172"/>
                    <a:pt x="35" y="172"/>
                    <a:pt x="35" y="171"/>
                  </a:cubicBezTo>
                  <a:cubicBezTo>
                    <a:pt x="36" y="170"/>
                    <a:pt x="38" y="169"/>
                    <a:pt x="39" y="169"/>
                  </a:cubicBezTo>
                  <a:cubicBezTo>
                    <a:pt x="39" y="169"/>
                    <a:pt x="39" y="169"/>
                    <a:pt x="39" y="169"/>
                  </a:cubicBezTo>
                  <a:cubicBezTo>
                    <a:pt x="41" y="169"/>
                    <a:pt x="41" y="169"/>
                    <a:pt x="41" y="169"/>
                  </a:cubicBezTo>
                  <a:cubicBezTo>
                    <a:pt x="42" y="168"/>
                    <a:pt x="42" y="168"/>
                    <a:pt x="42" y="168"/>
                  </a:cubicBezTo>
                  <a:cubicBezTo>
                    <a:pt x="43" y="167"/>
                    <a:pt x="43" y="167"/>
                    <a:pt x="44" y="167"/>
                  </a:cubicBezTo>
                  <a:cubicBezTo>
                    <a:pt x="57" y="167"/>
                    <a:pt x="57" y="167"/>
                    <a:pt x="57" y="167"/>
                  </a:cubicBezTo>
                  <a:cubicBezTo>
                    <a:pt x="57" y="166"/>
                    <a:pt x="57" y="166"/>
                    <a:pt x="57" y="166"/>
                  </a:cubicBezTo>
                  <a:cubicBezTo>
                    <a:pt x="58" y="166"/>
                    <a:pt x="58" y="166"/>
                    <a:pt x="59" y="166"/>
                  </a:cubicBezTo>
                  <a:cubicBezTo>
                    <a:pt x="63" y="166"/>
                    <a:pt x="63" y="166"/>
                    <a:pt x="63" y="166"/>
                  </a:cubicBezTo>
                  <a:cubicBezTo>
                    <a:pt x="64" y="166"/>
                    <a:pt x="65" y="167"/>
                    <a:pt x="65" y="168"/>
                  </a:cubicBezTo>
                  <a:cubicBezTo>
                    <a:pt x="65" y="169"/>
                    <a:pt x="65" y="169"/>
                    <a:pt x="65" y="169"/>
                  </a:cubicBezTo>
                  <a:cubicBezTo>
                    <a:pt x="68" y="176"/>
                    <a:pt x="68" y="176"/>
                    <a:pt x="68" y="176"/>
                  </a:cubicBezTo>
                  <a:cubicBezTo>
                    <a:pt x="71" y="177"/>
                    <a:pt x="71" y="177"/>
                    <a:pt x="71" y="177"/>
                  </a:cubicBezTo>
                  <a:cubicBezTo>
                    <a:pt x="71" y="177"/>
                    <a:pt x="71" y="177"/>
                    <a:pt x="71" y="177"/>
                  </a:cubicBezTo>
                  <a:cubicBezTo>
                    <a:pt x="70" y="175"/>
                    <a:pt x="72" y="174"/>
                    <a:pt x="73" y="174"/>
                  </a:cubicBezTo>
                  <a:cubicBezTo>
                    <a:pt x="74" y="173"/>
                    <a:pt x="75" y="173"/>
                    <a:pt x="75" y="173"/>
                  </a:cubicBezTo>
                  <a:cubicBezTo>
                    <a:pt x="76" y="171"/>
                    <a:pt x="77" y="170"/>
                    <a:pt x="77" y="170"/>
                  </a:cubicBezTo>
                  <a:cubicBezTo>
                    <a:pt x="77" y="169"/>
                    <a:pt x="78" y="168"/>
                    <a:pt x="79" y="168"/>
                  </a:cubicBezTo>
                  <a:cubicBezTo>
                    <a:pt x="79" y="168"/>
                    <a:pt x="79" y="168"/>
                    <a:pt x="79" y="168"/>
                  </a:cubicBezTo>
                  <a:cubicBezTo>
                    <a:pt x="79" y="168"/>
                    <a:pt x="79" y="168"/>
                    <a:pt x="79" y="168"/>
                  </a:cubicBezTo>
                  <a:cubicBezTo>
                    <a:pt x="78" y="167"/>
                    <a:pt x="78" y="167"/>
                    <a:pt x="77" y="167"/>
                  </a:cubicBezTo>
                  <a:cubicBezTo>
                    <a:pt x="77" y="166"/>
                    <a:pt x="76" y="165"/>
                    <a:pt x="75" y="164"/>
                  </a:cubicBezTo>
                  <a:cubicBezTo>
                    <a:pt x="75" y="163"/>
                    <a:pt x="74" y="163"/>
                    <a:pt x="74" y="162"/>
                  </a:cubicBezTo>
                  <a:cubicBezTo>
                    <a:pt x="74" y="162"/>
                    <a:pt x="74" y="162"/>
                    <a:pt x="73" y="162"/>
                  </a:cubicBezTo>
                  <a:cubicBezTo>
                    <a:pt x="72" y="161"/>
                    <a:pt x="71" y="157"/>
                    <a:pt x="71" y="154"/>
                  </a:cubicBezTo>
                  <a:cubicBezTo>
                    <a:pt x="71" y="153"/>
                    <a:pt x="71" y="153"/>
                    <a:pt x="71" y="153"/>
                  </a:cubicBezTo>
                  <a:cubicBezTo>
                    <a:pt x="72" y="152"/>
                    <a:pt x="72" y="152"/>
                    <a:pt x="73" y="152"/>
                  </a:cubicBezTo>
                  <a:cubicBezTo>
                    <a:pt x="76" y="152"/>
                    <a:pt x="76" y="152"/>
                    <a:pt x="76" y="152"/>
                  </a:cubicBezTo>
                  <a:cubicBezTo>
                    <a:pt x="78" y="151"/>
                    <a:pt x="79" y="151"/>
                    <a:pt x="79" y="150"/>
                  </a:cubicBezTo>
                  <a:cubicBezTo>
                    <a:pt x="80" y="150"/>
                    <a:pt x="81" y="149"/>
                    <a:pt x="82" y="149"/>
                  </a:cubicBezTo>
                  <a:cubicBezTo>
                    <a:pt x="83" y="149"/>
                    <a:pt x="83" y="149"/>
                    <a:pt x="83" y="149"/>
                  </a:cubicBezTo>
                  <a:cubicBezTo>
                    <a:pt x="84" y="146"/>
                    <a:pt x="84" y="146"/>
                    <a:pt x="84" y="146"/>
                  </a:cubicBezTo>
                  <a:cubicBezTo>
                    <a:pt x="84" y="146"/>
                    <a:pt x="84" y="146"/>
                    <a:pt x="84" y="146"/>
                  </a:cubicBezTo>
                  <a:cubicBezTo>
                    <a:pt x="85" y="144"/>
                    <a:pt x="87" y="142"/>
                    <a:pt x="89" y="142"/>
                  </a:cubicBezTo>
                  <a:cubicBezTo>
                    <a:pt x="89" y="141"/>
                    <a:pt x="89" y="141"/>
                    <a:pt x="89" y="141"/>
                  </a:cubicBezTo>
                  <a:cubicBezTo>
                    <a:pt x="90" y="141"/>
                    <a:pt x="91" y="140"/>
                    <a:pt x="92" y="140"/>
                  </a:cubicBezTo>
                  <a:cubicBezTo>
                    <a:pt x="95" y="140"/>
                    <a:pt x="95" y="140"/>
                    <a:pt x="95" y="140"/>
                  </a:cubicBezTo>
                  <a:cubicBezTo>
                    <a:pt x="96" y="140"/>
                    <a:pt x="96" y="140"/>
                    <a:pt x="97" y="140"/>
                  </a:cubicBezTo>
                  <a:cubicBezTo>
                    <a:pt x="98" y="138"/>
                    <a:pt x="100" y="138"/>
                    <a:pt x="101" y="137"/>
                  </a:cubicBezTo>
                  <a:cubicBezTo>
                    <a:pt x="102" y="136"/>
                    <a:pt x="102" y="136"/>
                    <a:pt x="102" y="136"/>
                  </a:cubicBezTo>
                  <a:cubicBezTo>
                    <a:pt x="103" y="136"/>
                    <a:pt x="103" y="136"/>
                    <a:pt x="103" y="136"/>
                  </a:cubicBezTo>
                  <a:cubicBezTo>
                    <a:pt x="105" y="136"/>
                    <a:pt x="105" y="136"/>
                    <a:pt x="105" y="136"/>
                  </a:cubicBezTo>
                  <a:cubicBezTo>
                    <a:pt x="105" y="135"/>
                    <a:pt x="105" y="135"/>
                    <a:pt x="105" y="135"/>
                  </a:cubicBezTo>
                  <a:cubicBezTo>
                    <a:pt x="104" y="135"/>
                    <a:pt x="104" y="135"/>
                    <a:pt x="103" y="134"/>
                  </a:cubicBezTo>
                  <a:cubicBezTo>
                    <a:pt x="102" y="134"/>
                    <a:pt x="101" y="132"/>
                    <a:pt x="101" y="131"/>
                  </a:cubicBezTo>
                  <a:cubicBezTo>
                    <a:pt x="101" y="131"/>
                    <a:pt x="100" y="131"/>
                    <a:pt x="100" y="130"/>
                  </a:cubicBezTo>
                  <a:cubicBezTo>
                    <a:pt x="99" y="129"/>
                    <a:pt x="100" y="129"/>
                    <a:pt x="101" y="126"/>
                  </a:cubicBezTo>
                  <a:cubicBezTo>
                    <a:pt x="102" y="124"/>
                    <a:pt x="102" y="123"/>
                    <a:pt x="102" y="123"/>
                  </a:cubicBezTo>
                  <a:cubicBezTo>
                    <a:pt x="102" y="123"/>
                    <a:pt x="102" y="123"/>
                    <a:pt x="103" y="122"/>
                  </a:cubicBezTo>
                  <a:cubicBezTo>
                    <a:pt x="103" y="121"/>
                    <a:pt x="103" y="120"/>
                    <a:pt x="102" y="119"/>
                  </a:cubicBezTo>
                  <a:cubicBezTo>
                    <a:pt x="102" y="118"/>
                    <a:pt x="101" y="117"/>
                    <a:pt x="103" y="115"/>
                  </a:cubicBezTo>
                  <a:cubicBezTo>
                    <a:pt x="103" y="115"/>
                    <a:pt x="103" y="115"/>
                    <a:pt x="103" y="114"/>
                  </a:cubicBezTo>
                  <a:cubicBezTo>
                    <a:pt x="102" y="114"/>
                    <a:pt x="102" y="114"/>
                    <a:pt x="102" y="114"/>
                  </a:cubicBezTo>
                  <a:cubicBezTo>
                    <a:pt x="102" y="113"/>
                    <a:pt x="102" y="111"/>
                    <a:pt x="103" y="111"/>
                  </a:cubicBezTo>
                  <a:cubicBezTo>
                    <a:pt x="104" y="111"/>
                    <a:pt x="104" y="110"/>
                    <a:pt x="105" y="111"/>
                  </a:cubicBezTo>
                  <a:cubicBezTo>
                    <a:pt x="105" y="111"/>
                    <a:pt x="105" y="111"/>
                    <a:pt x="105" y="111"/>
                  </a:cubicBezTo>
                  <a:cubicBezTo>
                    <a:pt x="106" y="111"/>
                    <a:pt x="106" y="111"/>
                    <a:pt x="106" y="111"/>
                  </a:cubicBezTo>
                  <a:cubicBezTo>
                    <a:pt x="110" y="110"/>
                    <a:pt x="110" y="110"/>
                    <a:pt x="110" y="110"/>
                  </a:cubicBezTo>
                  <a:cubicBezTo>
                    <a:pt x="111" y="109"/>
                    <a:pt x="111" y="110"/>
                    <a:pt x="112" y="110"/>
                  </a:cubicBezTo>
                  <a:cubicBezTo>
                    <a:pt x="116" y="112"/>
                    <a:pt x="116" y="112"/>
                    <a:pt x="116" y="112"/>
                  </a:cubicBezTo>
                  <a:cubicBezTo>
                    <a:pt x="118" y="113"/>
                    <a:pt x="118" y="113"/>
                    <a:pt x="118" y="113"/>
                  </a:cubicBezTo>
                  <a:cubicBezTo>
                    <a:pt x="119" y="112"/>
                    <a:pt x="119" y="112"/>
                    <a:pt x="119" y="112"/>
                  </a:cubicBezTo>
                  <a:cubicBezTo>
                    <a:pt x="121" y="111"/>
                    <a:pt x="121" y="111"/>
                    <a:pt x="121" y="110"/>
                  </a:cubicBezTo>
                  <a:cubicBezTo>
                    <a:pt x="121" y="107"/>
                    <a:pt x="123" y="104"/>
                    <a:pt x="124" y="103"/>
                  </a:cubicBezTo>
                  <a:cubicBezTo>
                    <a:pt x="124" y="103"/>
                    <a:pt x="124" y="103"/>
                    <a:pt x="124" y="103"/>
                  </a:cubicBezTo>
                  <a:cubicBezTo>
                    <a:pt x="130" y="98"/>
                    <a:pt x="130" y="98"/>
                    <a:pt x="130" y="98"/>
                  </a:cubicBezTo>
                  <a:cubicBezTo>
                    <a:pt x="130" y="98"/>
                    <a:pt x="130" y="98"/>
                    <a:pt x="131" y="98"/>
                  </a:cubicBezTo>
                  <a:cubicBezTo>
                    <a:pt x="135" y="98"/>
                    <a:pt x="135" y="98"/>
                    <a:pt x="135" y="98"/>
                  </a:cubicBezTo>
                  <a:cubicBezTo>
                    <a:pt x="136" y="98"/>
                    <a:pt x="136" y="98"/>
                    <a:pt x="136" y="98"/>
                  </a:cubicBezTo>
                  <a:cubicBezTo>
                    <a:pt x="136" y="98"/>
                    <a:pt x="136" y="97"/>
                    <a:pt x="137" y="97"/>
                  </a:cubicBezTo>
                  <a:cubicBezTo>
                    <a:pt x="137" y="97"/>
                    <a:pt x="137" y="97"/>
                    <a:pt x="137" y="97"/>
                  </a:cubicBezTo>
                  <a:cubicBezTo>
                    <a:pt x="134" y="96"/>
                    <a:pt x="134" y="96"/>
                    <a:pt x="134" y="96"/>
                  </a:cubicBezTo>
                  <a:cubicBezTo>
                    <a:pt x="125" y="96"/>
                    <a:pt x="125" y="96"/>
                    <a:pt x="125" y="96"/>
                  </a:cubicBezTo>
                  <a:cubicBezTo>
                    <a:pt x="124" y="96"/>
                    <a:pt x="123" y="95"/>
                    <a:pt x="123" y="94"/>
                  </a:cubicBezTo>
                  <a:cubicBezTo>
                    <a:pt x="123" y="94"/>
                    <a:pt x="123" y="93"/>
                    <a:pt x="123" y="92"/>
                  </a:cubicBezTo>
                  <a:cubicBezTo>
                    <a:pt x="126" y="90"/>
                    <a:pt x="126" y="90"/>
                    <a:pt x="126" y="90"/>
                  </a:cubicBezTo>
                  <a:cubicBezTo>
                    <a:pt x="127" y="90"/>
                    <a:pt x="127" y="90"/>
                    <a:pt x="127" y="90"/>
                  </a:cubicBezTo>
                  <a:cubicBezTo>
                    <a:pt x="128" y="90"/>
                    <a:pt x="129" y="90"/>
                    <a:pt x="129" y="89"/>
                  </a:cubicBezTo>
                  <a:cubicBezTo>
                    <a:pt x="129" y="87"/>
                    <a:pt x="129" y="84"/>
                    <a:pt x="129" y="84"/>
                  </a:cubicBezTo>
                  <a:cubicBezTo>
                    <a:pt x="129" y="84"/>
                    <a:pt x="129" y="84"/>
                    <a:pt x="129" y="83"/>
                  </a:cubicBezTo>
                  <a:cubicBezTo>
                    <a:pt x="129" y="83"/>
                    <a:pt x="129" y="83"/>
                    <a:pt x="129" y="83"/>
                  </a:cubicBezTo>
                  <a:cubicBezTo>
                    <a:pt x="128" y="84"/>
                    <a:pt x="128" y="84"/>
                    <a:pt x="127" y="84"/>
                  </a:cubicBezTo>
                  <a:cubicBezTo>
                    <a:pt x="126" y="85"/>
                    <a:pt x="124" y="84"/>
                    <a:pt x="123" y="83"/>
                  </a:cubicBezTo>
                  <a:cubicBezTo>
                    <a:pt x="123" y="83"/>
                    <a:pt x="121" y="83"/>
                    <a:pt x="120" y="82"/>
                  </a:cubicBezTo>
                  <a:cubicBezTo>
                    <a:pt x="119" y="82"/>
                    <a:pt x="119" y="80"/>
                    <a:pt x="119" y="79"/>
                  </a:cubicBezTo>
                  <a:cubicBezTo>
                    <a:pt x="119" y="78"/>
                    <a:pt x="119" y="78"/>
                    <a:pt x="119" y="78"/>
                  </a:cubicBezTo>
                  <a:cubicBezTo>
                    <a:pt x="119" y="78"/>
                    <a:pt x="119" y="78"/>
                    <a:pt x="119" y="77"/>
                  </a:cubicBezTo>
                  <a:cubicBezTo>
                    <a:pt x="118" y="76"/>
                    <a:pt x="118" y="76"/>
                    <a:pt x="119" y="74"/>
                  </a:cubicBezTo>
                  <a:cubicBezTo>
                    <a:pt x="121" y="71"/>
                    <a:pt x="122" y="70"/>
                    <a:pt x="125" y="71"/>
                  </a:cubicBezTo>
                  <a:cubicBezTo>
                    <a:pt x="126" y="70"/>
                    <a:pt x="128" y="66"/>
                    <a:pt x="129" y="63"/>
                  </a:cubicBezTo>
                  <a:cubicBezTo>
                    <a:pt x="129" y="56"/>
                    <a:pt x="129" y="56"/>
                    <a:pt x="129" y="56"/>
                  </a:cubicBezTo>
                  <a:cubicBezTo>
                    <a:pt x="129" y="55"/>
                    <a:pt x="129" y="55"/>
                    <a:pt x="129" y="54"/>
                  </a:cubicBezTo>
                  <a:cubicBezTo>
                    <a:pt x="130" y="54"/>
                    <a:pt x="132" y="51"/>
                    <a:pt x="135" y="49"/>
                  </a:cubicBezTo>
                  <a:cubicBezTo>
                    <a:pt x="137" y="49"/>
                    <a:pt x="137" y="49"/>
                    <a:pt x="137" y="49"/>
                  </a:cubicBezTo>
                  <a:cubicBezTo>
                    <a:pt x="140" y="44"/>
                    <a:pt x="140" y="44"/>
                    <a:pt x="140" y="44"/>
                  </a:cubicBezTo>
                  <a:cubicBezTo>
                    <a:pt x="134" y="40"/>
                    <a:pt x="134" y="40"/>
                    <a:pt x="134" y="40"/>
                  </a:cubicBezTo>
                  <a:cubicBezTo>
                    <a:pt x="134" y="40"/>
                    <a:pt x="134" y="40"/>
                    <a:pt x="134" y="40"/>
                  </a:cubicBezTo>
                  <a:cubicBezTo>
                    <a:pt x="129" y="30"/>
                    <a:pt x="129" y="30"/>
                    <a:pt x="129" y="30"/>
                  </a:cubicBezTo>
                  <a:cubicBezTo>
                    <a:pt x="129" y="29"/>
                    <a:pt x="127" y="25"/>
                    <a:pt x="129" y="22"/>
                  </a:cubicBezTo>
                  <a:cubicBezTo>
                    <a:pt x="131" y="20"/>
                    <a:pt x="135" y="21"/>
                    <a:pt x="137" y="22"/>
                  </a:cubicBezTo>
                  <a:cubicBezTo>
                    <a:pt x="138" y="21"/>
                    <a:pt x="138" y="21"/>
                    <a:pt x="138" y="21"/>
                  </a:cubicBezTo>
                  <a:cubicBezTo>
                    <a:pt x="138" y="21"/>
                    <a:pt x="139" y="21"/>
                    <a:pt x="140" y="21"/>
                  </a:cubicBezTo>
                  <a:cubicBezTo>
                    <a:pt x="143" y="23"/>
                    <a:pt x="143" y="23"/>
                    <a:pt x="143" y="23"/>
                  </a:cubicBezTo>
                  <a:cubicBezTo>
                    <a:pt x="144" y="22"/>
                    <a:pt x="146" y="21"/>
                    <a:pt x="149" y="21"/>
                  </a:cubicBezTo>
                  <a:cubicBezTo>
                    <a:pt x="153" y="21"/>
                    <a:pt x="153" y="21"/>
                    <a:pt x="153" y="21"/>
                  </a:cubicBezTo>
                  <a:cubicBezTo>
                    <a:pt x="160" y="21"/>
                    <a:pt x="160" y="21"/>
                    <a:pt x="160" y="21"/>
                  </a:cubicBezTo>
                  <a:cubicBezTo>
                    <a:pt x="160" y="19"/>
                    <a:pt x="160" y="18"/>
                    <a:pt x="162" y="18"/>
                  </a:cubicBezTo>
                  <a:cubicBezTo>
                    <a:pt x="163" y="17"/>
                    <a:pt x="163" y="18"/>
                    <a:pt x="164" y="18"/>
                  </a:cubicBezTo>
                  <a:cubicBezTo>
                    <a:pt x="170" y="9"/>
                    <a:pt x="170" y="9"/>
                    <a:pt x="170" y="9"/>
                  </a:cubicBezTo>
                  <a:cubicBezTo>
                    <a:pt x="170" y="9"/>
                    <a:pt x="170" y="9"/>
                    <a:pt x="170" y="9"/>
                  </a:cubicBezTo>
                  <a:cubicBezTo>
                    <a:pt x="170" y="8"/>
                    <a:pt x="170" y="8"/>
                    <a:pt x="170" y="8"/>
                  </a:cubicBezTo>
                  <a:cubicBezTo>
                    <a:pt x="170" y="6"/>
                    <a:pt x="171" y="5"/>
                    <a:pt x="173" y="4"/>
                  </a:cubicBezTo>
                  <a:cubicBezTo>
                    <a:pt x="173" y="3"/>
                    <a:pt x="173" y="3"/>
                    <a:pt x="173" y="3"/>
                  </a:cubicBezTo>
                  <a:cubicBezTo>
                    <a:pt x="174" y="2"/>
                    <a:pt x="174" y="2"/>
                    <a:pt x="175" y="2"/>
                  </a:cubicBezTo>
                  <a:cubicBezTo>
                    <a:pt x="174" y="1"/>
                    <a:pt x="174" y="1"/>
                    <a:pt x="174" y="1"/>
                  </a:cubicBezTo>
                  <a:cubicBezTo>
                    <a:pt x="172" y="1"/>
                    <a:pt x="172" y="1"/>
                    <a:pt x="172" y="1"/>
                  </a:cubicBezTo>
                  <a:cubicBezTo>
                    <a:pt x="171" y="2"/>
                    <a:pt x="171" y="2"/>
                    <a:pt x="171" y="2"/>
                  </a:cubicBezTo>
                  <a:cubicBezTo>
                    <a:pt x="171" y="2"/>
                    <a:pt x="171" y="2"/>
                    <a:pt x="170" y="2"/>
                  </a:cubicBezTo>
                  <a:cubicBezTo>
                    <a:pt x="165" y="2"/>
                    <a:pt x="165" y="2"/>
                    <a:pt x="165" y="2"/>
                  </a:cubicBezTo>
                  <a:cubicBezTo>
                    <a:pt x="163" y="2"/>
                    <a:pt x="163" y="2"/>
                    <a:pt x="163" y="2"/>
                  </a:cubicBezTo>
                  <a:cubicBezTo>
                    <a:pt x="161" y="2"/>
                    <a:pt x="157" y="3"/>
                    <a:pt x="155" y="2"/>
                  </a:cubicBezTo>
                  <a:cubicBezTo>
                    <a:pt x="152" y="2"/>
                    <a:pt x="152" y="2"/>
                    <a:pt x="152" y="2"/>
                  </a:cubicBezTo>
                  <a:cubicBezTo>
                    <a:pt x="147" y="2"/>
                    <a:pt x="147" y="2"/>
                    <a:pt x="147" y="2"/>
                  </a:cubicBezTo>
                  <a:cubicBezTo>
                    <a:pt x="145" y="4"/>
                    <a:pt x="145" y="4"/>
                    <a:pt x="145" y="4"/>
                  </a:cubicBezTo>
                  <a:cubicBezTo>
                    <a:pt x="144" y="4"/>
                    <a:pt x="144" y="4"/>
                    <a:pt x="144" y="5"/>
                  </a:cubicBezTo>
                  <a:cubicBezTo>
                    <a:pt x="141" y="5"/>
                    <a:pt x="141" y="5"/>
                    <a:pt x="141" y="5"/>
                  </a:cubicBezTo>
                  <a:cubicBezTo>
                    <a:pt x="140" y="5"/>
                    <a:pt x="140" y="5"/>
                    <a:pt x="140" y="5"/>
                  </a:cubicBezTo>
                  <a:cubicBezTo>
                    <a:pt x="137" y="2"/>
                    <a:pt x="137" y="2"/>
                    <a:pt x="137" y="2"/>
                  </a:cubicBezTo>
                  <a:cubicBezTo>
                    <a:pt x="133" y="0"/>
                    <a:pt x="133" y="0"/>
                    <a:pt x="133" y="0"/>
                  </a:cubicBezTo>
                  <a:cubicBezTo>
                    <a:pt x="132" y="0"/>
                    <a:pt x="131" y="0"/>
                    <a:pt x="129" y="0"/>
                  </a:cubicBezTo>
                  <a:cubicBezTo>
                    <a:pt x="129" y="0"/>
                    <a:pt x="129" y="0"/>
                    <a:pt x="129" y="0"/>
                  </a:cubicBezTo>
                  <a:cubicBezTo>
                    <a:pt x="128" y="1"/>
                    <a:pt x="128" y="1"/>
                    <a:pt x="128" y="1"/>
                  </a:cubicBezTo>
                  <a:cubicBezTo>
                    <a:pt x="127" y="1"/>
                    <a:pt x="126" y="1"/>
                    <a:pt x="125" y="2"/>
                  </a:cubicBezTo>
                  <a:cubicBezTo>
                    <a:pt x="125" y="2"/>
                    <a:pt x="125" y="2"/>
                    <a:pt x="125" y="2"/>
                  </a:cubicBezTo>
                  <a:cubicBezTo>
                    <a:pt x="125" y="3"/>
                    <a:pt x="124" y="4"/>
                    <a:pt x="124" y="4"/>
                  </a:cubicBezTo>
                  <a:cubicBezTo>
                    <a:pt x="124" y="4"/>
                    <a:pt x="122" y="5"/>
                    <a:pt x="121" y="6"/>
                  </a:cubicBezTo>
                  <a:cubicBezTo>
                    <a:pt x="121" y="8"/>
                    <a:pt x="120" y="8"/>
                    <a:pt x="119" y="9"/>
                  </a:cubicBezTo>
                  <a:cubicBezTo>
                    <a:pt x="117" y="9"/>
                    <a:pt x="115" y="8"/>
                    <a:pt x="115" y="7"/>
                  </a:cubicBezTo>
                  <a:cubicBezTo>
                    <a:pt x="114" y="7"/>
                    <a:pt x="114" y="7"/>
                    <a:pt x="114" y="7"/>
                  </a:cubicBezTo>
                  <a:cubicBezTo>
                    <a:pt x="114" y="8"/>
                    <a:pt x="114" y="8"/>
                    <a:pt x="114" y="8"/>
                  </a:cubicBezTo>
                  <a:cubicBezTo>
                    <a:pt x="114" y="10"/>
                    <a:pt x="114" y="10"/>
                    <a:pt x="114" y="10"/>
                  </a:cubicBezTo>
                  <a:cubicBezTo>
                    <a:pt x="114" y="11"/>
                    <a:pt x="114" y="11"/>
                    <a:pt x="114" y="12"/>
                  </a:cubicBezTo>
                  <a:cubicBezTo>
                    <a:pt x="109" y="16"/>
                    <a:pt x="109" y="16"/>
                    <a:pt x="109" y="16"/>
                  </a:cubicBezTo>
                  <a:cubicBezTo>
                    <a:pt x="108" y="17"/>
                    <a:pt x="108" y="17"/>
                    <a:pt x="107" y="17"/>
                  </a:cubicBezTo>
                  <a:close/>
                </a:path>
              </a:pathLst>
            </a:custGeom>
            <a:solidFill>
              <a:srgbClr val="272727"/>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77" name="Freeform 37"/>
            <p:cNvSpPr>
              <a:spLocks/>
            </p:cNvSpPr>
            <p:nvPr/>
          </p:nvSpPr>
          <p:spPr bwMode="auto">
            <a:xfrm>
              <a:off x="6955408" y="2695599"/>
              <a:ext cx="55563" cy="57150"/>
            </a:xfrm>
            <a:custGeom>
              <a:avLst/>
              <a:gdLst>
                <a:gd name="T0" fmla="*/ 2 w 25"/>
                <a:gd name="T1" fmla="*/ 20 h 26"/>
                <a:gd name="T2" fmla="*/ 3 w 25"/>
                <a:gd name="T3" fmla="*/ 21 h 26"/>
                <a:gd name="T4" fmla="*/ 7 w 25"/>
                <a:gd name="T5" fmla="*/ 22 h 26"/>
                <a:gd name="T6" fmla="*/ 7 w 25"/>
                <a:gd name="T7" fmla="*/ 22 h 26"/>
                <a:gd name="T8" fmla="*/ 11 w 25"/>
                <a:gd name="T9" fmla="*/ 25 h 26"/>
                <a:gd name="T10" fmla="*/ 11 w 25"/>
                <a:gd name="T11" fmla="*/ 26 h 26"/>
                <a:gd name="T12" fmla="*/ 12 w 25"/>
                <a:gd name="T13" fmla="*/ 25 h 26"/>
                <a:gd name="T14" fmla="*/ 16 w 25"/>
                <a:gd name="T15" fmla="*/ 25 h 26"/>
                <a:gd name="T16" fmla="*/ 20 w 25"/>
                <a:gd name="T17" fmla="*/ 24 h 26"/>
                <a:gd name="T18" fmla="*/ 22 w 25"/>
                <a:gd name="T19" fmla="*/ 21 h 26"/>
                <a:gd name="T20" fmla="*/ 22 w 25"/>
                <a:gd name="T21" fmla="*/ 21 h 26"/>
                <a:gd name="T22" fmla="*/ 24 w 25"/>
                <a:gd name="T23" fmla="*/ 18 h 26"/>
                <a:gd name="T24" fmla="*/ 24 w 25"/>
                <a:gd name="T25" fmla="*/ 18 h 26"/>
                <a:gd name="T26" fmla="*/ 25 w 25"/>
                <a:gd name="T27" fmla="*/ 14 h 26"/>
                <a:gd name="T28" fmla="*/ 25 w 25"/>
                <a:gd name="T29" fmla="*/ 12 h 26"/>
                <a:gd name="T30" fmla="*/ 24 w 25"/>
                <a:gd name="T31" fmla="*/ 12 h 26"/>
                <a:gd name="T32" fmla="*/ 20 w 25"/>
                <a:gd name="T33" fmla="*/ 9 h 26"/>
                <a:gd name="T34" fmla="*/ 21 w 25"/>
                <a:gd name="T35" fmla="*/ 7 h 26"/>
                <a:gd name="T36" fmla="*/ 19 w 25"/>
                <a:gd name="T37" fmla="*/ 4 h 26"/>
                <a:gd name="T38" fmla="*/ 19 w 25"/>
                <a:gd name="T39" fmla="*/ 4 h 26"/>
                <a:gd name="T40" fmla="*/ 13 w 25"/>
                <a:gd name="T41" fmla="*/ 4 h 26"/>
                <a:gd name="T42" fmla="*/ 12 w 25"/>
                <a:gd name="T43" fmla="*/ 4 h 26"/>
                <a:gd name="T44" fmla="*/ 12 w 25"/>
                <a:gd name="T45" fmla="*/ 3 h 26"/>
                <a:gd name="T46" fmla="*/ 8 w 25"/>
                <a:gd name="T47" fmla="*/ 1 h 26"/>
                <a:gd name="T48" fmla="*/ 6 w 25"/>
                <a:gd name="T49" fmla="*/ 1 h 26"/>
                <a:gd name="T50" fmla="*/ 6 w 25"/>
                <a:gd name="T51" fmla="*/ 0 h 26"/>
                <a:gd name="T52" fmla="*/ 6 w 25"/>
                <a:gd name="T53" fmla="*/ 0 h 26"/>
                <a:gd name="T54" fmla="*/ 3 w 25"/>
                <a:gd name="T55" fmla="*/ 1 h 26"/>
                <a:gd name="T56" fmla="*/ 2 w 25"/>
                <a:gd name="T57" fmla="*/ 1 h 26"/>
                <a:gd name="T58" fmla="*/ 0 w 25"/>
                <a:gd name="T59" fmla="*/ 7 h 26"/>
                <a:gd name="T60" fmla="*/ 0 w 25"/>
                <a:gd name="T61" fmla="*/ 16 h 26"/>
                <a:gd name="T62" fmla="*/ 1 w 25"/>
                <a:gd name="T63" fmla="*/ 20 h 26"/>
                <a:gd name="T64" fmla="*/ 2 w 25"/>
                <a:gd name="T65"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 h="26">
                  <a:moveTo>
                    <a:pt x="2" y="20"/>
                  </a:moveTo>
                  <a:cubicBezTo>
                    <a:pt x="3" y="21"/>
                    <a:pt x="3" y="21"/>
                    <a:pt x="3" y="21"/>
                  </a:cubicBezTo>
                  <a:cubicBezTo>
                    <a:pt x="7" y="22"/>
                    <a:pt x="7" y="22"/>
                    <a:pt x="7" y="22"/>
                  </a:cubicBezTo>
                  <a:cubicBezTo>
                    <a:pt x="7" y="22"/>
                    <a:pt x="7" y="22"/>
                    <a:pt x="7" y="22"/>
                  </a:cubicBezTo>
                  <a:cubicBezTo>
                    <a:pt x="11" y="25"/>
                    <a:pt x="11" y="25"/>
                    <a:pt x="11" y="25"/>
                  </a:cubicBezTo>
                  <a:cubicBezTo>
                    <a:pt x="11" y="25"/>
                    <a:pt x="11" y="25"/>
                    <a:pt x="11" y="26"/>
                  </a:cubicBezTo>
                  <a:cubicBezTo>
                    <a:pt x="11" y="25"/>
                    <a:pt x="12" y="25"/>
                    <a:pt x="12" y="25"/>
                  </a:cubicBezTo>
                  <a:cubicBezTo>
                    <a:pt x="16" y="25"/>
                    <a:pt x="16" y="25"/>
                    <a:pt x="16" y="25"/>
                  </a:cubicBezTo>
                  <a:cubicBezTo>
                    <a:pt x="20" y="24"/>
                    <a:pt x="20" y="24"/>
                    <a:pt x="20" y="24"/>
                  </a:cubicBezTo>
                  <a:cubicBezTo>
                    <a:pt x="20" y="22"/>
                    <a:pt x="21" y="21"/>
                    <a:pt x="22" y="21"/>
                  </a:cubicBezTo>
                  <a:cubicBezTo>
                    <a:pt x="22" y="21"/>
                    <a:pt x="22" y="21"/>
                    <a:pt x="22" y="21"/>
                  </a:cubicBezTo>
                  <a:cubicBezTo>
                    <a:pt x="22" y="20"/>
                    <a:pt x="23" y="19"/>
                    <a:pt x="24" y="18"/>
                  </a:cubicBezTo>
                  <a:cubicBezTo>
                    <a:pt x="24" y="18"/>
                    <a:pt x="24" y="18"/>
                    <a:pt x="24" y="18"/>
                  </a:cubicBezTo>
                  <a:cubicBezTo>
                    <a:pt x="24" y="17"/>
                    <a:pt x="24" y="16"/>
                    <a:pt x="25" y="14"/>
                  </a:cubicBezTo>
                  <a:cubicBezTo>
                    <a:pt x="25" y="14"/>
                    <a:pt x="25" y="13"/>
                    <a:pt x="25" y="12"/>
                  </a:cubicBezTo>
                  <a:cubicBezTo>
                    <a:pt x="24" y="12"/>
                    <a:pt x="24" y="12"/>
                    <a:pt x="24" y="12"/>
                  </a:cubicBezTo>
                  <a:cubicBezTo>
                    <a:pt x="23" y="12"/>
                    <a:pt x="21" y="11"/>
                    <a:pt x="20" y="9"/>
                  </a:cubicBezTo>
                  <a:cubicBezTo>
                    <a:pt x="20" y="8"/>
                    <a:pt x="20" y="8"/>
                    <a:pt x="21" y="7"/>
                  </a:cubicBezTo>
                  <a:cubicBezTo>
                    <a:pt x="20" y="6"/>
                    <a:pt x="19" y="5"/>
                    <a:pt x="19" y="4"/>
                  </a:cubicBezTo>
                  <a:cubicBezTo>
                    <a:pt x="19" y="4"/>
                    <a:pt x="19" y="4"/>
                    <a:pt x="19" y="4"/>
                  </a:cubicBezTo>
                  <a:cubicBezTo>
                    <a:pt x="18" y="4"/>
                    <a:pt x="15" y="4"/>
                    <a:pt x="13" y="4"/>
                  </a:cubicBezTo>
                  <a:cubicBezTo>
                    <a:pt x="12" y="4"/>
                    <a:pt x="12" y="4"/>
                    <a:pt x="12" y="4"/>
                  </a:cubicBezTo>
                  <a:cubicBezTo>
                    <a:pt x="12" y="3"/>
                    <a:pt x="12" y="3"/>
                    <a:pt x="12" y="3"/>
                  </a:cubicBezTo>
                  <a:cubicBezTo>
                    <a:pt x="8" y="1"/>
                    <a:pt x="8" y="1"/>
                    <a:pt x="8" y="1"/>
                  </a:cubicBezTo>
                  <a:cubicBezTo>
                    <a:pt x="6" y="1"/>
                    <a:pt x="6" y="1"/>
                    <a:pt x="6" y="1"/>
                  </a:cubicBezTo>
                  <a:cubicBezTo>
                    <a:pt x="6" y="0"/>
                    <a:pt x="6" y="0"/>
                    <a:pt x="6" y="0"/>
                  </a:cubicBezTo>
                  <a:cubicBezTo>
                    <a:pt x="6" y="0"/>
                    <a:pt x="6" y="0"/>
                    <a:pt x="6" y="0"/>
                  </a:cubicBezTo>
                  <a:cubicBezTo>
                    <a:pt x="5" y="1"/>
                    <a:pt x="4" y="1"/>
                    <a:pt x="3" y="1"/>
                  </a:cubicBezTo>
                  <a:cubicBezTo>
                    <a:pt x="3" y="1"/>
                    <a:pt x="3" y="1"/>
                    <a:pt x="2" y="1"/>
                  </a:cubicBezTo>
                  <a:cubicBezTo>
                    <a:pt x="2" y="2"/>
                    <a:pt x="0" y="6"/>
                    <a:pt x="0" y="7"/>
                  </a:cubicBezTo>
                  <a:cubicBezTo>
                    <a:pt x="0" y="16"/>
                    <a:pt x="0" y="16"/>
                    <a:pt x="0" y="16"/>
                  </a:cubicBezTo>
                  <a:cubicBezTo>
                    <a:pt x="1" y="20"/>
                    <a:pt x="1" y="20"/>
                    <a:pt x="1" y="20"/>
                  </a:cubicBezTo>
                  <a:lnTo>
                    <a:pt x="2" y="20"/>
                  </a:lnTo>
                  <a:close/>
                </a:path>
              </a:pathLst>
            </a:custGeom>
            <a:solidFill>
              <a:srgbClr val="757575"/>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78" name="Freeform 38"/>
            <p:cNvSpPr>
              <a:spLocks/>
            </p:cNvSpPr>
            <p:nvPr/>
          </p:nvSpPr>
          <p:spPr bwMode="auto">
            <a:xfrm>
              <a:off x="6845870" y="2863874"/>
              <a:ext cx="103188" cy="30163"/>
            </a:xfrm>
            <a:custGeom>
              <a:avLst/>
              <a:gdLst>
                <a:gd name="T0" fmla="*/ 2 w 46"/>
                <a:gd name="T1" fmla="*/ 11 h 13"/>
                <a:gd name="T2" fmla="*/ 4 w 46"/>
                <a:gd name="T3" fmla="*/ 13 h 13"/>
                <a:gd name="T4" fmla="*/ 11 w 46"/>
                <a:gd name="T5" fmla="*/ 13 h 13"/>
                <a:gd name="T6" fmla="*/ 12 w 46"/>
                <a:gd name="T7" fmla="*/ 13 h 13"/>
                <a:gd name="T8" fmla="*/ 16 w 46"/>
                <a:gd name="T9" fmla="*/ 13 h 13"/>
                <a:gd name="T10" fmla="*/ 25 w 46"/>
                <a:gd name="T11" fmla="*/ 13 h 13"/>
                <a:gd name="T12" fmla="*/ 33 w 46"/>
                <a:gd name="T13" fmla="*/ 11 h 13"/>
                <a:gd name="T14" fmla="*/ 44 w 46"/>
                <a:gd name="T15" fmla="*/ 11 h 13"/>
                <a:gd name="T16" fmla="*/ 44 w 46"/>
                <a:gd name="T17" fmla="*/ 11 h 13"/>
                <a:gd name="T18" fmla="*/ 44 w 46"/>
                <a:gd name="T19" fmla="*/ 11 h 13"/>
                <a:gd name="T20" fmla="*/ 45 w 46"/>
                <a:gd name="T21" fmla="*/ 9 h 13"/>
                <a:gd name="T22" fmla="*/ 46 w 46"/>
                <a:gd name="T23" fmla="*/ 8 h 13"/>
                <a:gd name="T24" fmla="*/ 46 w 46"/>
                <a:gd name="T25" fmla="*/ 8 h 13"/>
                <a:gd name="T26" fmla="*/ 43 w 46"/>
                <a:gd name="T27" fmla="*/ 8 h 13"/>
                <a:gd name="T28" fmla="*/ 42 w 46"/>
                <a:gd name="T29" fmla="*/ 8 h 13"/>
                <a:gd name="T30" fmla="*/ 39 w 46"/>
                <a:gd name="T31" fmla="*/ 6 h 13"/>
                <a:gd name="T32" fmla="*/ 39 w 46"/>
                <a:gd name="T33" fmla="*/ 4 h 13"/>
                <a:gd name="T34" fmla="*/ 38 w 46"/>
                <a:gd name="T35" fmla="*/ 3 h 13"/>
                <a:gd name="T36" fmla="*/ 37 w 46"/>
                <a:gd name="T37" fmla="*/ 0 h 13"/>
                <a:gd name="T38" fmla="*/ 35 w 46"/>
                <a:gd name="T39" fmla="*/ 0 h 13"/>
                <a:gd name="T40" fmla="*/ 33 w 46"/>
                <a:gd name="T41" fmla="*/ 0 h 13"/>
                <a:gd name="T42" fmla="*/ 32 w 46"/>
                <a:gd name="T43" fmla="*/ 0 h 13"/>
                <a:gd name="T44" fmla="*/ 30 w 46"/>
                <a:gd name="T45" fmla="*/ 0 h 13"/>
                <a:gd name="T46" fmla="*/ 28 w 46"/>
                <a:gd name="T47" fmla="*/ 1 h 13"/>
                <a:gd name="T48" fmla="*/ 26 w 46"/>
                <a:gd name="T49" fmla="*/ 2 h 13"/>
                <a:gd name="T50" fmla="*/ 23 w 46"/>
                <a:gd name="T51" fmla="*/ 3 h 13"/>
                <a:gd name="T52" fmla="*/ 19 w 46"/>
                <a:gd name="T53" fmla="*/ 5 h 13"/>
                <a:gd name="T54" fmla="*/ 17 w 46"/>
                <a:gd name="T55" fmla="*/ 5 h 13"/>
                <a:gd name="T56" fmla="*/ 11 w 46"/>
                <a:gd name="T57" fmla="*/ 7 h 13"/>
                <a:gd name="T58" fmla="*/ 4 w 46"/>
                <a:gd name="T59" fmla="*/ 8 h 13"/>
                <a:gd name="T60" fmla="*/ 3 w 46"/>
                <a:gd name="T61" fmla="*/ 8 h 13"/>
                <a:gd name="T62" fmla="*/ 0 w 46"/>
                <a:gd name="T63" fmla="*/ 9 h 13"/>
                <a:gd name="T64" fmla="*/ 0 w 46"/>
                <a:gd name="T65" fmla="*/ 10 h 13"/>
                <a:gd name="T66" fmla="*/ 1 w 46"/>
                <a:gd name="T67" fmla="*/ 11 h 13"/>
                <a:gd name="T68" fmla="*/ 2 w 46"/>
                <a:gd name="T69"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13">
                  <a:moveTo>
                    <a:pt x="2" y="11"/>
                  </a:moveTo>
                  <a:cubicBezTo>
                    <a:pt x="4" y="13"/>
                    <a:pt x="4" y="13"/>
                    <a:pt x="4" y="13"/>
                  </a:cubicBezTo>
                  <a:cubicBezTo>
                    <a:pt x="11" y="13"/>
                    <a:pt x="11" y="13"/>
                    <a:pt x="11" y="13"/>
                  </a:cubicBezTo>
                  <a:cubicBezTo>
                    <a:pt x="12" y="13"/>
                    <a:pt x="12" y="13"/>
                    <a:pt x="12" y="13"/>
                  </a:cubicBezTo>
                  <a:cubicBezTo>
                    <a:pt x="13" y="13"/>
                    <a:pt x="15" y="13"/>
                    <a:pt x="16" y="13"/>
                  </a:cubicBezTo>
                  <a:cubicBezTo>
                    <a:pt x="25" y="13"/>
                    <a:pt x="25" y="13"/>
                    <a:pt x="25" y="13"/>
                  </a:cubicBezTo>
                  <a:cubicBezTo>
                    <a:pt x="29" y="12"/>
                    <a:pt x="32" y="11"/>
                    <a:pt x="33" y="11"/>
                  </a:cubicBezTo>
                  <a:cubicBezTo>
                    <a:pt x="44" y="11"/>
                    <a:pt x="44" y="11"/>
                    <a:pt x="44" y="11"/>
                  </a:cubicBezTo>
                  <a:cubicBezTo>
                    <a:pt x="44" y="11"/>
                    <a:pt x="44" y="11"/>
                    <a:pt x="44" y="11"/>
                  </a:cubicBezTo>
                  <a:cubicBezTo>
                    <a:pt x="44" y="11"/>
                    <a:pt x="44" y="11"/>
                    <a:pt x="44" y="11"/>
                  </a:cubicBezTo>
                  <a:cubicBezTo>
                    <a:pt x="45" y="9"/>
                    <a:pt x="45" y="9"/>
                    <a:pt x="45" y="9"/>
                  </a:cubicBezTo>
                  <a:cubicBezTo>
                    <a:pt x="46" y="9"/>
                    <a:pt x="46" y="9"/>
                    <a:pt x="46" y="8"/>
                  </a:cubicBezTo>
                  <a:cubicBezTo>
                    <a:pt x="46" y="8"/>
                    <a:pt x="46" y="8"/>
                    <a:pt x="46" y="8"/>
                  </a:cubicBezTo>
                  <a:cubicBezTo>
                    <a:pt x="45" y="9"/>
                    <a:pt x="44" y="9"/>
                    <a:pt x="43" y="8"/>
                  </a:cubicBezTo>
                  <a:cubicBezTo>
                    <a:pt x="42" y="8"/>
                    <a:pt x="42" y="8"/>
                    <a:pt x="42" y="8"/>
                  </a:cubicBezTo>
                  <a:cubicBezTo>
                    <a:pt x="41" y="8"/>
                    <a:pt x="40" y="8"/>
                    <a:pt x="39" y="6"/>
                  </a:cubicBezTo>
                  <a:cubicBezTo>
                    <a:pt x="39" y="5"/>
                    <a:pt x="39" y="5"/>
                    <a:pt x="39" y="4"/>
                  </a:cubicBezTo>
                  <a:cubicBezTo>
                    <a:pt x="38" y="4"/>
                    <a:pt x="38" y="3"/>
                    <a:pt x="38" y="3"/>
                  </a:cubicBezTo>
                  <a:cubicBezTo>
                    <a:pt x="37" y="2"/>
                    <a:pt x="37" y="1"/>
                    <a:pt x="37" y="0"/>
                  </a:cubicBezTo>
                  <a:cubicBezTo>
                    <a:pt x="36" y="0"/>
                    <a:pt x="35" y="0"/>
                    <a:pt x="35" y="0"/>
                  </a:cubicBezTo>
                  <a:cubicBezTo>
                    <a:pt x="34" y="1"/>
                    <a:pt x="34" y="1"/>
                    <a:pt x="33" y="0"/>
                  </a:cubicBezTo>
                  <a:cubicBezTo>
                    <a:pt x="32" y="0"/>
                    <a:pt x="32" y="0"/>
                    <a:pt x="32" y="0"/>
                  </a:cubicBezTo>
                  <a:cubicBezTo>
                    <a:pt x="31" y="0"/>
                    <a:pt x="31" y="0"/>
                    <a:pt x="30" y="0"/>
                  </a:cubicBezTo>
                  <a:cubicBezTo>
                    <a:pt x="29" y="0"/>
                    <a:pt x="29" y="1"/>
                    <a:pt x="28" y="1"/>
                  </a:cubicBezTo>
                  <a:cubicBezTo>
                    <a:pt x="27" y="1"/>
                    <a:pt x="27" y="2"/>
                    <a:pt x="26" y="2"/>
                  </a:cubicBezTo>
                  <a:cubicBezTo>
                    <a:pt x="25" y="2"/>
                    <a:pt x="24" y="2"/>
                    <a:pt x="23" y="3"/>
                  </a:cubicBezTo>
                  <a:cubicBezTo>
                    <a:pt x="23" y="4"/>
                    <a:pt x="21" y="4"/>
                    <a:pt x="19" y="5"/>
                  </a:cubicBezTo>
                  <a:cubicBezTo>
                    <a:pt x="18" y="5"/>
                    <a:pt x="17" y="5"/>
                    <a:pt x="17" y="5"/>
                  </a:cubicBezTo>
                  <a:cubicBezTo>
                    <a:pt x="16" y="6"/>
                    <a:pt x="15" y="6"/>
                    <a:pt x="11" y="7"/>
                  </a:cubicBezTo>
                  <a:cubicBezTo>
                    <a:pt x="6" y="7"/>
                    <a:pt x="4" y="8"/>
                    <a:pt x="4" y="8"/>
                  </a:cubicBezTo>
                  <a:cubicBezTo>
                    <a:pt x="3" y="8"/>
                    <a:pt x="3" y="8"/>
                    <a:pt x="3" y="8"/>
                  </a:cubicBezTo>
                  <a:cubicBezTo>
                    <a:pt x="0" y="9"/>
                    <a:pt x="0" y="9"/>
                    <a:pt x="0" y="9"/>
                  </a:cubicBezTo>
                  <a:cubicBezTo>
                    <a:pt x="0" y="10"/>
                    <a:pt x="0" y="10"/>
                    <a:pt x="0" y="10"/>
                  </a:cubicBezTo>
                  <a:cubicBezTo>
                    <a:pt x="1" y="11"/>
                    <a:pt x="1" y="11"/>
                    <a:pt x="1" y="11"/>
                  </a:cubicBezTo>
                  <a:cubicBezTo>
                    <a:pt x="2" y="11"/>
                    <a:pt x="2" y="11"/>
                    <a:pt x="2" y="11"/>
                  </a:cubicBezTo>
                  <a:close/>
                </a:path>
              </a:pathLst>
            </a:custGeom>
            <a:solidFill>
              <a:srgbClr val="242424"/>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79" name="Freeform 39"/>
            <p:cNvSpPr>
              <a:spLocks/>
            </p:cNvSpPr>
            <p:nvPr/>
          </p:nvSpPr>
          <p:spPr bwMode="auto">
            <a:xfrm>
              <a:off x="7963470" y="4973662"/>
              <a:ext cx="241300" cy="401638"/>
            </a:xfrm>
            <a:custGeom>
              <a:avLst/>
              <a:gdLst>
                <a:gd name="T0" fmla="*/ 83 w 108"/>
                <a:gd name="T1" fmla="*/ 24 h 180"/>
                <a:gd name="T2" fmla="*/ 87 w 108"/>
                <a:gd name="T3" fmla="*/ 19 h 180"/>
                <a:gd name="T4" fmla="*/ 81 w 108"/>
                <a:gd name="T5" fmla="*/ 13 h 180"/>
                <a:gd name="T6" fmla="*/ 81 w 108"/>
                <a:gd name="T7" fmla="*/ 5 h 180"/>
                <a:gd name="T8" fmla="*/ 79 w 108"/>
                <a:gd name="T9" fmla="*/ 0 h 180"/>
                <a:gd name="T10" fmla="*/ 63 w 108"/>
                <a:gd name="T11" fmla="*/ 4 h 180"/>
                <a:gd name="T12" fmla="*/ 55 w 108"/>
                <a:gd name="T13" fmla="*/ 10 h 180"/>
                <a:gd name="T14" fmla="*/ 44 w 108"/>
                <a:gd name="T15" fmla="*/ 19 h 180"/>
                <a:gd name="T16" fmla="*/ 51 w 108"/>
                <a:gd name="T17" fmla="*/ 29 h 180"/>
                <a:gd name="T18" fmla="*/ 47 w 108"/>
                <a:gd name="T19" fmla="*/ 35 h 180"/>
                <a:gd name="T20" fmla="*/ 43 w 108"/>
                <a:gd name="T21" fmla="*/ 41 h 180"/>
                <a:gd name="T22" fmla="*/ 34 w 108"/>
                <a:gd name="T23" fmla="*/ 38 h 180"/>
                <a:gd name="T24" fmla="*/ 29 w 108"/>
                <a:gd name="T25" fmla="*/ 30 h 180"/>
                <a:gd name="T26" fmla="*/ 11 w 108"/>
                <a:gd name="T27" fmla="*/ 32 h 180"/>
                <a:gd name="T28" fmla="*/ 4 w 108"/>
                <a:gd name="T29" fmla="*/ 36 h 180"/>
                <a:gd name="T30" fmla="*/ 1 w 108"/>
                <a:gd name="T31" fmla="*/ 42 h 180"/>
                <a:gd name="T32" fmla="*/ 9 w 108"/>
                <a:gd name="T33" fmla="*/ 44 h 180"/>
                <a:gd name="T34" fmla="*/ 9 w 108"/>
                <a:gd name="T35" fmla="*/ 55 h 180"/>
                <a:gd name="T36" fmla="*/ 12 w 108"/>
                <a:gd name="T37" fmla="*/ 59 h 180"/>
                <a:gd name="T38" fmla="*/ 9 w 108"/>
                <a:gd name="T39" fmla="*/ 67 h 180"/>
                <a:gd name="T40" fmla="*/ 9 w 108"/>
                <a:gd name="T41" fmla="*/ 74 h 180"/>
                <a:gd name="T42" fmla="*/ 13 w 108"/>
                <a:gd name="T43" fmla="*/ 82 h 180"/>
                <a:gd name="T44" fmla="*/ 14 w 108"/>
                <a:gd name="T45" fmla="*/ 90 h 180"/>
                <a:gd name="T46" fmla="*/ 8 w 108"/>
                <a:gd name="T47" fmla="*/ 96 h 180"/>
                <a:gd name="T48" fmla="*/ 5 w 108"/>
                <a:gd name="T49" fmla="*/ 99 h 180"/>
                <a:gd name="T50" fmla="*/ 12 w 108"/>
                <a:gd name="T51" fmla="*/ 104 h 180"/>
                <a:gd name="T52" fmla="*/ 21 w 108"/>
                <a:gd name="T53" fmla="*/ 105 h 180"/>
                <a:gd name="T54" fmla="*/ 38 w 108"/>
                <a:gd name="T55" fmla="*/ 112 h 180"/>
                <a:gd name="T56" fmla="*/ 43 w 108"/>
                <a:gd name="T57" fmla="*/ 121 h 180"/>
                <a:gd name="T58" fmla="*/ 48 w 108"/>
                <a:gd name="T59" fmla="*/ 130 h 180"/>
                <a:gd name="T60" fmla="*/ 41 w 108"/>
                <a:gd name="T61" fmla="*/ 140 h 180"/>
                <a:gd name="T62" fmla="*/ 35 w 108"/>
                <a:gd name="T63" fmla="*/ 143 h 180"/>
                <a:gd name="T64" fmla="*/ 45 w 108"/>
                <a:gd name="T65" fmla="*/ 152 h 180"/>
                <a:gd name="T66" fmla="*/ 61 w 108"/>
                <a:gd name="T67" fmla="*/ 151 h 180"/>
                <a:gd name="T68" fmla="*/ 74 w 108"/>
                <a:gd name="T69" fmla="*/ 151 h 180"/>
                <a:gd name="T70" fmla="*/ 75 w 108"/>
                <a:gd name="T71" fmla="*/ 160 h 180"/>
                <a:gd name="T72" fmla="*/ 76 w 108"/>
                <a:gd name="T73" fmla="*/ 166 h 180"/>
                <a:gd name="T74" fmla="*/ 82 w 108"/>
                <a:gd name="T75" fmla="*/ 170 h 180"/>
                <a:gd name="T76" fmla="*/ 91 w 108"/>
                <a:gd name="T77" fmla="*/ 173 h 180"/>
                <a:gd name="T78" fmla="*/ 100 w 108"/>
                <a:gd name="T79" fmla="*/ 179 h 180"/>
                <a:gd name="T80" fmla="*/ 106 w 108"/>
                <a:gd name="T81" fmla="*/ 149 h 180"/>
                <a:gd name="T82" fmla="*/ 100 w 108"/>
                <a:gd name="T83" fmla="*/ 141 h 180"/>
                <a:gd name="T84" fmla="*/ 99 w 108"/>
                <a:gd name="T85" fmla="*/ 132 h 180"/>
                <a:gd name="T86" fmla="*/ 99 w 108"/>
                <a:gd name="T87" fmla="*/ 125 h 180"/>
                <a:gd name="T88" fmla="*/ 97 w 108"/>
                <a:gd name="T89" fmla="*/ 115 h 180"/>
                <a:gd name="T90" fmla="*/ 89 w 108"/>
                <a:gd name="T91" fmla="*/ 109 h 180"/>
                <a:gd name="T92" fmla="*/ 80 w 108"/>
                <a:gd name="T93" fmla="*/ 105 h 180"/>
                <a:gd name="T94" fmla="*/ 73 w 108"/>
                <a:gd name="T95" fmla="*/ 100 h 180"/>
                <a:gd name="T96" fmla="*/ 65 w 108"/>
                <a:gd name="T97" fmla="*/ 87 h 180"/>
                <a:gd name="T98" fmla="*/ 74 w 108"/>
                <a:gd name="T99" fmla="*/ 80 h 180"/>
                <a:gd name="T100" fmla="*/ 77 w 108"/>
                <a:gd name="T101" fmla="*/ 73 h 180"/>
                <a:gd name="T102" fmla="*/ 75 w 108"/>
                <a:gd name="T103" fmla="*/ 64 h 180"/>
                <a:gd name="T104" fmla="*/ 78 w 108"/>
                <a:gd name="T105" fmla="*/ 51 h 180"/>
                <a:gd name="T106" fmla="*/ 78 w 108"/>
                <a:gd name="T107" fmla="*/ 41 h 180"/>
                <a:gd name="T108" fmla="*/ 78 w 108"/>
                <a:gd name="T109" fmla="*/ 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8" h="180">
                  <a:moveTo>
                    <a:pt x="78" y="30"/>
                  </a:moveTo>
                  <a:cubicBezTo>
                    <a:pt x="78" y="30"/>
                    <a:pt x="79" y="29"/>
                    <a:pt x="79" y="28"/>
                  </a:cubicBezTo>
                  <a:cubicBezTo>
                    <a:pt x="80" y="26"/>
                    <a:pt x="80" y="26"/>
                    <a:pt x="80" y="26"/>
                  </a:cubicBezTo>
                  <a:cubicBezTo>
                    <a:pt x="81" y="25"/>
                    <a:pt x="81" y="24"/>
                    <a:pt x="82" y="24"/>
                  </a:cubicBezTo>
                  <a:cubicBezTo>
                    <a:pt x="83" y="24"/>
                    <a:pt x="83" y="24"/>
                    <a:pt x="83" y="24"/>
                  </a:cubicBezTo>
                  <a:cubicBezTo>
                    <a:pt x="83" y="24"/>
                    <a:pt x="83" y="24"/>
                    <a:pt x="84" y="24"/>
                  </a:cubicBezTo>
                  <a:cubicBezTo>
                    <a:pt x="84" y="23"/>
                    <a:pt x="84" y="23"/>
                    <a:pt x="84" y="23"/>
                  </a:cubicBezTo>
                  <a:cubicBezTo>
                    <a:pt x="85" y="23"/>
                    <a:pt x="85" y="23"/>
                    <a:pt x="85" y="23"/>
                  </a:cubicBezTo>
                  <a:cubicBezTo>
                    <a:pt x="85" y="22"/>
                    <a:pt x="85" y="22"/>
                    <a:pt x="85" y="22"/>
                  </a:cubicBezTo>
                  <a:cubicBezTo>
                    <a:pt x="87" y="19"/>
                    <a:pt x="87" y="19"/>
                    <a:pt x="87" y="19"/>
                  </a:cubicBezTo>
                  <a:cubicBezTo>
                    <a:pt x="87" y="19"/>
                    <a:pt x="87" y="19"/>
                    <a:pt x="87" y="19"/>
                  </a:cubicBezTo>
                  <a:cubicBezTo>
                    <a:pt x="87" y="19"/>
                    <a:pt x="86" y="19"/>
                    <a:pt x="86" y="18"/>
                  </a:cubicBezTo>
                  <a:cubicBezTo>
                    <a:pt x="86" y="16"/>
                    <a:pt x="86" y="16"/>
                    <a:pt x="86" y="16"/>
                  </a:cubicBezTo>
                  <a:cubicBezTo>
                    <a:pt x="83" y="15"/>
                    <a:pt x="83" y="15"/>
                    <a:pt x="83" y="15"/>
                  </a:cubicBezTo>
                  <a:cubicBezTo>
                    <a:pt x="81" y="13"/>
                    <a:pt x="81" y="13"/>
                    <a:pt x="81" y="13"/>
                  </a:cubicBezTo>
                  <a:cubicBezTo>
                    <a:pt x="79" y="13"/>
                    <a:pt x="79" y="13"/>
                    <a:pt x="79" y="13"/>
                  </a:cubicBezTo>
                  <a:cubicBezTo>
                    <a:pt x="79" y="13"/>
                    <a:pt x="78" y="13"/>
                    <a:pt x="78" y="12"/>
                  </a:cubicBezTo>
                  <a:cubicBezTo>
                    <a:pt x="77" y="12"/>
                    <a:pt x="77" y="11"/>
                    <a:pt x="78" y="10"/>
                  </a:cubicBezTo>
                  <a:cubicBezTo>
                    <a:pt x="79" y="9"/>
                    <a:pt x="80" y="7"/>
                    <a:pt x="81" y="5"/>
                  </a:cubicBezTo>
                  <a:cubicBezTo>
                    <a:pt x="81" y="5"/>
                    <a:pt x="81" y="5"/>
                    <a:pt x="81" y="5"/>
                  </a:cubicBezTo>
                  <a:cubicBezTo>
                    <a:pt x="81" y="4"/>
                    <a:pt x="81" y="4"/>
                    <a:pt x="82" y="4"/>
                  </a:cubicBezTo>
                  <a:cubicBezTo>
                    <a:pt x="81" y="4"/>
                    <a:pt x="81" y="4"/>
                    <a:pt x="81" y="3"/>
                  </a:cubicBezTo>
                  <a:cubicBezTo>
                    <a:pt x="80" y="3"/>
                    <a:pt x="80" y="2"/>
                    <a:pt x="80" y="2"/>
                  </a:cubicBezTo>
                  <a:cubicBezTo>
                    <a:pt x="80" y="1"/>
                    <a:pt x="80" y="1"/>
                    <a:pt x="80" y="1"/>
                  </a:cubicBezTo>
                  <a:cubicBezTo>
                    <a:pt x="79" y="0"/>
                    <a:pt x="79" y="0"/>
                    <a:pt x="79" y="0"/>
                  </a:cubicBezTo>
                  <a:cubicBezTo>
                    <a:pt x="71" y="0"/>
                    <a:pt x="71" y="0"/>
                    <a:pt x="71" y="0"/>
                  </a:cubicBezTo>
                  <a:cubicBezTo>
                    <a:pt x="71" y="1"/>
                    <a:pt x="71" y="1"/>
                    <a:pt x="71" y="1"/>
                  </a:cubicBezTo>
                  <a:cubicBezTo>
                    <a:pt x="70" y="1"/>
                    <a:pt x="68" y="2"/>
                    <a:pt x="68" y="3"/>
                  </a:cubicBezTo>
                  <a:cubicBezTo>
                    <a:pt x="67" y="4"/>
                    <a:pt x="67" y="4"/>
                    <a:pt x="66" y="4"/>
                  </a:cubicBezTo>
                  <a:cubicBezTo>
                    <a:pt x="65" y="5"/>
                    <a:pt x="64" y="4"/>
                    <a:pt x="63" y="4"/>
                  </a:cubicBezTo>
                  <a:cubicBezTo>
                    <a:pt x="60" y="4"/>
                    <a:pt x="60" y="4"/>
                    <a:pt x="60" y="4"/>
                  </a:cubicBezTo>
                  <a:cubicBezTo>
                    <a:pt x="60" y="4"/>
                    <a:pt x="60" y="4"/>
                    <a:pt x="60" y="4"/>
                  </a:cubicBezTo>
                  <a:cubicBezTo>
                    <a:pt x="59" y="5"/>
                    <a:pt x="59" y="5"/>
                    <a:pt x="57" y="6"/>
                  </a:cubicBezTo>
                  <a:cubicBezTo>
                    <a:pt x="57" y="6"/>
                    <a:pt x="56" y="7"/>
                    <a:pt x="56" y="8"/>
                  </a:cubicBezTo>
                  <a:cubicBezTo>
                    <a:pt x="55" y="10"/>
                    <a:pt x="55" y="10"/>
                    <a:pt x="55" y="10"/>
                  </a:cubicBezTo>
                  <a:cubicBezTo>
                    <a:pt x="54" y="12"/>
                    <a:pt x="53" y="13"/>
                    <a:pt x="50" y="13"/>
                  </a:cubicBezTo>
                  <a:cubicBezTo>
                    <a:pt x="49" y="14"/>
                    <a:pt x="48" y="15"/>
                    <a:pt x="46" y="16"/>
                  </a:cubicBezTo>
                  <a:cubicBezTo>
                    <a:pt x="45" y="16"/>
                    <a:pt x="45" y="16"/>
                    <a:pt x="45" y="16"/>
                  </a:cubicBezTo>
                  <a:cubicBezTo>
                    <a:pt x="43" y="16"/>
                    <a:pt x="43" y="16"/>
                    <a:pt x="43" y="16"/>
                  </a:cubicBezTo>
                  <a:cubicBezTo>
                    <a:pt x="43" y="17"/>
                    <a:pt x="44" y="19"/>
                    <a:pt x="44" y="19"/>
                  </a:cubicBezTo>
                  <a:cubicBezTo>
                    <a:pt x="44" y="19"/>
                    <a:pt x="44" y="19"/>
                    <a:pt x="44" y="19"/>
                  </a:cubicBezTo>
                  <a:cubicBezTo>
                    <a:pt x="45" y="20"/>
                    <a:pt x="46" y="20"/>
                    <a:pt x="47" y="22"/>
                  </a:cubicBezTo>
                  <a:cubicBezTo>
                    <a:pt x="47" y="23"/>
                    <a:pt x="47" y="23"/>
                    <a:pt x="48" y="24"/>
                  </a:cubicBezTo>
                  <a:cubicBezTo>
                    <a:pt x="48" y="24"/>
                    <a:pt x="49" y="24"/>
                    <a:pt x="50" y="25"/>
                  </a:cubicBezTo>
                  <a:cubicBezTo>
                    <a:pt x="51" y="26"/>
                    <a:pt x="52" y="28"/>
                    <a:pt x="51" y="29"/>
                  </a:cubicBezTo>
                  <a:cubicBezTo>
                    <a:pt x="51" y="30"/>
                    <a:pt x="51" y="30"/>
                    <a:pt x="51" y="30"/>
                  </a:cubicBezTo>
                  <a:cubicBezTo>
                    <a:pt x="51" y="31"/>
                    <a:pt x="51" y="31"/>
                    <a:pt x="50" y="32"/>
                  </a:cubicBezTo>
                  <a:cubicBezTo>
                    <a:pt x="49" y="32"/>
                    <a:pt x="49" y="32"/>
                    <a:pt x="49" y="32"/>
                  </a:cubicBezTo>
                  <a:cubicBezTo>
                    <a:pt x="48" y="32"/>
                    <a:pt x="48" y="32"/>
                    <a:pt x="48" y="32"/>
                  </a:cubicBezTo>
                  <a:cubicBezTo>
                    <a:pt x="48" y="33"/>
                    <a:pt x="47" y="34"/>
                    <a:pt x="47" y="35"/>
                  </a:cubicBezTo>
                  <a:cubicBezTo>
                    <a:pt x="47" y="36"/>
                    <a:pt x="46" y="37"/>
                    <a:pt x="44" y="37"/>
                  </a:cubicBezTo>
                  <a:cubicBezTo>
                    <a:pt x="44" y="37"/>
                    <a:pt x="44" y="37"/>
                    <a:pt x="44" y="37"/>
                  </a:cubicBezTo>
                  <a:cubicBezTo>
                    <a:pt x="44" y="37"/>
                    <a:pt x="44" y="37"/>
                    <a:pt x="44" y="38"/>
                  </a:cubicBezTo>
                  <a:cubicBezTo>
                    <a:pt x="44" y="39"/>
                    <a:pt x="44" y="39"/>
                    <a:pt x="44" y="39"/>
                  </a:cubicBezTo>
                  <a:cubicBezTo>
                    <a:pt x="44" y="40"/>
                    <a:pt x="44" y="40"/>
                    <a:pt x="43" y="41"/>
                  </a:cubicBezTo>
                  <a:cubicBezTo>
                    <a:pt x="42" y="41"/>
                    <a:pt x="42" y="41"/>
                    <a:pt x="42" y="41"/>
                  </a:cubicBezTo>
                  <a:cubicBezTo>
                    <a:pt x="41" y="42"/>
                    <a:pt x="41" y="42"/>
                    <a:pt x="41" y="42"/>
                  </a:cubicBezTo>
                  <a:cubicBezTo>
                    <a:pt x="40" y="43"/>
                    <a:pt x="39" y="43"/>
                    <a:pt x="39" y="42"/>
                  </a:cubicBezTo>
                  <a:cubicBezTo>
                    <a:pt x="36" y="40"/>
                    <a:pt x="36" y="40"/>
                    <a:pt x="36" y="40"/>
                  </a:cubicBezTo>
                  <a:cubicBezTo>
                    <a:pt x="34" y="38"/>
                    <a:pt x="34" y="38"/>
                    <a:pt x="34" y="38"/>
                  </a:cubicBezTo>
                  <a:cubicBezTo>
                    <a:pt x="33" y="38"/>
                    <a:pt x="33" y="38"/>
                    <a:pt x="33" y="38"/>
                  </a:cubicBezTo>
                  <a:cubicBezTo>
                    <a:pt x="32" y="35"/>
                    <a:pt x="32" y="35"/>
                    <a:pt x="32" y="35"/>
                  </a:cubicBezTo>
                  <a:cubicBezTo>
                    <a:pt x="29" y="31"/>
                    <a:pt x="29" y="31"/>
                    <a:pt x="29" y="31"/>
                  </a:cubicBezTo>
                  <a:cubicBezTo>
                    <a:pt x="29" y="30"/>
                    <a:pt x="29" y="30"/>
                    <a:pt x="29" y="30"/>
                  </a:cubicBezTo>
                  <a:cubicBezTo>
                    <a:pt x="29" y="30"/>
                    <a:pt x="29" y="30"/>
                    <a:pt x="29" y="30"/>
                  </a:cubicBezTo>
                  <a:cubicBezTo>
                    <a:pt x="28" y="30"/>
                    <a:pt x="28" y="30"/>
                    <a:pt x="28" y="30"/>
                  </a:cubicBezTo>
                  <a:cubicBezTo>
                    <a:pt x="27" y="30"/>
                    <a:pt x="27" y="30"/>
                    <a:pt x="27" y="30"/>
                  </a:cubicBezTo>
                  <a:cubicBezTo>
                    <a:pt x="27" y="31"/>
                    <a:pt x="26" y="31"/>
                    <a:pt x="26" y="31"/>
                  </a:cubicBezTo>
                  <a:cubicBezTo>
                    <a:pt x="13" y="31"/>
                    <a:pt x="13" y="31"/>
                    <a:pt x="13" y="31"/>
                  </a:cubicBezTo>
                  <a:cubicBezTo>
                    <a:pt x="11" y="32"/>
                    <a:pt x="11" y="32"/>
                    <a:pt x="11" y="32"/>
                  </a:cubicBezTo>
                  <a:cubicBezTo>
                    <a:pt x="11" y="33"/>
                    <a:pt x="10" y="33"/>
                    <a:pt x="10" y="33"/>
                  </a:cubicBezTo>
                  <a:cubicBezTo>
                    <a:pt x="8" y="33"/>
                    <a:pt x="8" y="33"/>
                    <a:pt x="8" y="33"/>
                  </a:cubicBezTo>
                  <a:cubicBezTo>
                    <a:pt x="7" y="33"/>
                    <a:pt x="7" y="34"/>
                    <a:pt x="7" y="34"/>
                  </a:cubicBezTo>
                  <a:cubicBezTo>
                    <a:pt x="6" y="35"/>
                    <a:pt x="5" y="35"/>
                    <a:pt x="5" y="35"/>
                  </a:cubicBezTo>
                  <a:cubicBezTo>
                    <a:pt x="4" y="36"/>
                    <a:pt x="4" y="36"/>
                    <a:pt x="4" y="36"/>
                  </a:cubicBezTo>
                  <a:cubicBezTo>
                    <a:pt x="3" y="37"/>
                    <a:pt x="2" y="37"/>
                    <a:pt x="2" y="38"/>
                  </a:cubicBezTo>
                  <a:cubicBezTo>
                    <a:pt x="1" y="40"/>
                    <a:pt x="1" y="40"/>
                    <a:pt x="1" y="40"/>
                  </a:cubicBezTo>
                  <a:cubicBezTo>
                    <a:pt x="1" y="41"/>
                    <a:pt x="1" y="41"/>
                    <a:pt x="1" y="41"/>
                  </a:cubicBezTo>
                  <a:cubicBezTo>
                    <a:pt x="0" y="42"/>
                    <a:pt x="0" y="42"/>
                    <a:pt x="0" y="42"/>
                  </a:cubicBezTo>
                  <a:cubicBezTo>
                    <a:pt x="1" y="42"/>
                    <a:pt x="1" y="42"/>
                    <a:pt x="1" y="42"/>
                  </a:cubicBezTo>
                  <a:cubicBezTo>
                    <a:pt x="1" y="42"/>
                    <a:pt x="1" y="42"/>
                    <a:pt x="1" y="42"/>
                  </a:cubicBezTo>
                  <a:cubicBezTo>
                    <a:pt x="2" y="42"/>
                    <a:pt x="2" y="42"/>
                    <a:pt x="2" y="43"/>
                  </a:cubicBezTo>
                  <a:cubicBezTo>
                    <a:pt x="4" y="44"/>
                    <a:pt x="4" y="44"/>
                    <a:pt x="4" y="44"/>
                  </a:cubicBezTo>
                  <a:cubicBezTo>
                    <a:pt x="5" y="44"/>
                    <a:pt x="7" y="44"/>
                    <a:pt x="9" y="44"/>
                  </a:cubicBezTo>
                  <a:cubicBezTo>
                    <a:pt x="9" y="44"/>
                    <a:pt x="9" y="44"/>
                    <a:pt x="9" y="44"/>
                  </a:cubicBezTo>
                  <a:cubicBezTo>
                    <a:pt x="10" y="43"/>
                    <a:pt x="12" y="44"/>
                    <a:pt x="12" y="44"/>
                  </a:cubicBezTo>
                  <a:cubicBezTo>
                    <a:pt x="13" y="44"/>
                    <a:pt x="14" y="45"/>
                    <a:pt x="13" y="46"/>
                  </a:cubicBezTo>
                  <a:cubicBezTo>
                    <a:pt x="13" y="46"/>
                    <a:pt x="13" y="48"/>
                    <a:pt x="11" y="52"/>
                  </a:cubicBezTo>
                  <a:cubicBezTo>
                    <a:pt x="11" y="52"/>
                    <a:pt x="11" y="52"/>
                    <a:pt x="11" y="52"/>
                  </a:cubicBezTo>
                  <a:cubicBezTo>
                    <a:pt x="11" y="53"/>
                    <a:pt x="10" y="54"/>
                    <a:pt x="9" y="55"/>
                  </a:cubicBezTo>
                  <a:cubicBezTo>
                    <a:pt x="9" y="56"/>
                    <a:pt x="9" y="56"/>
                    <a:pt x="9" y="56"/>
                  </a:cubicBezTo>
                  <a:cubicBezTo>
                    <a:pt x="9" y="56"/>
                    <a:pt x="9" y="56"/>
                    <a:pt x="9" y="57"/>
                  </a:cubicBezTo>
                  <a:cubicBezTo>
                    <a:pt x="9" y="57"/>
                    <a:pt x="9" y="57"/>
                    <a:pt x="9" y="57"/>
                  </a:cubicBezTo>
                  <a:cubicBezTo>
                    <a:pt x="10" y="58"/>
                    <a:pt x="11" y="58"/>
                    <a:pt x="11" y="59"/>
                  </a:cubicBezTo>
                  <a:cubicBezTo>
                    <a:pt x="11" y="59"/>
                    <a:pt x="11" y="59"/>
                    <a:pt x="12" y="59"/>
                  </a:cubicBezTo>
                  <a:cubicBezTo>
                    <a:pt x="12" y="59"/>
                    <a:pt x="12" y="60"/>
                    <a:pt x="13" y="60"/>
                  </a:cubicBezTo>
                  <a:cubicBezTo>
                    <a:pt x="13" y="61"/>
                    <a:pt x="12" y="62"/>
                    <a:pt x="12" y="62"/>
                  </a:cubicBezTo>
                  <a:cubicBezTo>
                    <a:pt x="12" y="62"/>
                    <a:pt x="11" y="63"/>
                    <a:pt x="10" y="65"/>
                  </a:cubicBezTo>
                  <a:cubicBezTo>
                    <a:pt x="9" y="66"/>
                    <a:pt x="9" y="66"/>
                    <a:pt x="9" y="66"/>
                  </a:cubicBezTo>
                  <a:cubicBezTo>
                    <a:pt x="10" y="67"/>
                    <a:pt x="9" y="67"/>
                    <a:pt x="9" y="67"/>
                  </a:cubicBezTo>
                  <a:cubicBezTo>
                    <a:pt x="9" y="69"/>
                    <a:pt x="9" y="69"/>
                    <a:pt x="9" y="69"/>
                  </a:cubicBezTo>
                  <a:cubicBezTo>
                    <a:pt x="8" y="70"/>
                    <a:pt x="8" y="70"/>
                    <a:pt x="8" y="71"/>
                  </a:cubicBezTo>
                  <a:cubicBezTo>
                    <a:pt x="8" y="72"/>
                    <a:pt x="8" y="72"/>
                    <a:pt x="8" y="72"/>
                  </a:cubicBezTo>
                  <a:cubicBezTo>
                    <a:pt x="8" y="73"/>
                    <a:pt x="8" y="73"/>
                    <a:pt x="8" y="74"/>
                  </a:cubicBezTo>
                  <a:cubicBezTo>
                    <a:pt x="8" y="74"/>
                    <a:pt x="8" y="74"/>
                    <a:pt x="9" y="74"/>
                  </a:cubicBezTo>
                  <a:cubicBezTo>
                    <a:pt x="10" y="75"/>
                    <a:pt x="11" y="76"/>
                    <a:pt x="11" y="76"/>
                  </a:cubicBezTo>
                  <a:cubicBezTo>
                    <a:pt x="12" y="77"/>
                    <a:pt x="12" y="77"/>
                    <a:pt x="12" y="78"/>
                  </a:cubicBezTo>
                  <a:cubicBezTo>
                    <a:pt x="12" y="79"/>
                    <a:pt x="12" y="79"/>
                    <a:pt x="12" y="79"/>
                  </a:cubicBezTo>
                  <a:cubicBezTo>
                    <a:pt x="13" y="81"/>
                    <a:pt x="13" y="81"/>
                    <a:pt x="13" y="81"/>
                  </a:cubicBezTo>
                  <a:cubicBezTo>
                    <a:pt x="13" y="82"/>
                    <a:pt x="13" y="82"/>
                    <a:pt x="13" y="82"/>
                  </a:cubicBezTo>
                  <a:cubicBezTo>
                    <a:pt x="14" y="82"/>
                    <a:pt x="14" y="82"/>
                    <a:pt x="14" y="83"/>
                  </a:cubicBezTo>
                  <a:cubicBezTo>
                    <a:pt x="15" y="87"/>
                    <a:pt x="15" y="87"/>
                    <a:pt x="15" y="87"/>
                  </a:cubicBezTo>
                  <a:cubicBezTo>
                    <a:pt x="15" y="87"/>
                    <a:pt x="15" y="87"/>
                    <a:pt x="15" y="87"/>
                  </a:cubicBezTo>
                  <a:cubicBezTo>
                    <a:pt x="14" y="89"/>
                    <a:pt x="14" y="89"/>
                    <a:pt x="14" y="89"/>
                  </a:cubicBezTo>
                  <a:cubicBezTo>
                    <a:pt x="14" y="90"/>
                    <a:pt x="14" y="90"/>
                    <a:pt x="14" y="90"/>
                  </a:cubicBezTo>
                  <a:cubicBezTo>
                    <a:pt x="13" y="91"/>
                    <a:pt x="13" y="91"/>
                    <a:pt x="13" y="91"/>
                  </a:cubicBezTo>
                  <a:cubicBezTo>
                    <a:pt x="11" y="93"/>
                    <a:pt x="11" y="93"/>
                    <a:pt x="11" y="93"/>
                  </a:cubicBezTo>
                  <a:cubicBezTo>
                    <a:pt x="11" y="95"/>
                    <a:pt x="11" y="95"/>
                    <a:pt x="11" y="95"/>
                  </a:cubicBezTo>
                  <a:cubicBezTo>
                    <a:pt x="10" y="95"/>
                    <a:pt x="10" y="96"/>
                    <a:pt x="9" y="96"/>
                  </a:cubicBezTo>
                  <a:cubicBezTo>
                    <a:pt x="8" y="96"/>
                    <a:pt x="8" y="96"/>
                    <a:pt x="8" y="96"/>
                  </a:cubicBezTo>
                  <a:cubicBezTo>
                    <a:pt x="8" y="96"/>
                    <a:pt x="8" y="96"/>
                    <a:pt x="8" y="96"/>
                  </a:cubicBezTo>
                  <a:cubicBezTo>
                    <a:pt x="7" y="97"/>
                    <a:pt x="7" y="97"/>
                    <a:pt x="6" y="97"/>
                  </a:cubicBezTo>
                  <a:cubicBezTo>
                    <a:pt x="5" y="97"/>
                    <a:pt x="5" y="97"/>
                    <a:pt x="5" y="97"/>
                  </a:cubicBezTo>
                  <a:cubicBezTo>
                    <a:pt x="5" y="97"/>
                    <a:pt x="5" y="97"/>
                    <a:pt x="5" y="97"/>
                  </a:cubicBezTo>
                  <a:cubicBezTo>
                    <a:pt x="5" y="99"/>
                    <a:pt x="5" y="99"/>
                    <a:pt x="5" y="99"/>
                  </a:cubicBezTo>
                  <a:cubicBezTo>
                    <a:pt x="8" y="99"/>
                    <a:pt x="8" y="99"/>
                    <a:pt x="8" y="99"/>
                  </a:cubicBezTo>
                  <a:cubicBezTo>
                    <a:pt x="9" y="99"/>
                    <a:pt x="9" y="99"/>
                    <a:pt x="9" y="99"/>
                  </a:cubicBezTo>
                  <a:cubicBezTo>
                    <a:pt x="11" y="101"/>
                    <a:pt x="11" y="101"/>
                    <a:pt x="11" y="101"/>
                  </a:cubicBezTo>
                  <a:cubicBezTo>
                    <a:pt x="11" y="101"/>
                    <a:pt x="12" y="101"/>
                    <a:pt x="12" y="102"/>
                  </a:cubicBezTo>
                  <a:cubicBezTo>
                    <a:pt x="12" y="104"/>
                    <a:pt x="12" y="104"/>
                    <a:pt x="12" y="104"/>
                  </a:cubicBezTo>
                  <a:cubicBezTo>
                    <a:pt x="12" y="106"/>
                    <a:pt x="12" y="106"/>
                    <a:pt x="12" y="106"/>
                  </a:cubicBezTo>
                  <a:cubicBezTo>
                    <a:pt x="13" y="106"/>
                    <a:pt x="13" y="106"/>
                    <a:pt x="13" y="106"/>
                  </a:cubicBezTo>
                  <a:cubicBezTo>
                    <a:pt x="15" y="106"/>
                    <a:pt x="15" y="106"/>
                    <a:pt x="15" y="106"/>
                  </a:cubicBezTo>
                  <a:cubicBezTo>
                    <a:pt x="16" y="106"/>
                    <a:pt x="19" y="105"/>
                    <a:pt x="21" y="105"/>
                  </a:cubicBezTo>
                  <a:cubicBezTo>
                    <a:pt x="21" y="105"/>
                    <a:pt x="21" y="105"/>
                    <a:pt x="21" y="105"/>
                  </a:cubicBezTo>
                  <a:cubicBezTo>
                    <a:pt x="22" y="105"/>
                    <a:pt x="22" y="105"/>
                    <a:pt x="22" y="105"/>
                  </a:cubicBezTo>
                  <a:cubicBezTo>
                    <a:pt x="27" y="104"/>
                    <a:pt x="27" y="104"/>
                    <a:pt x="27" y="104"/>
                  </a:cubicBezTo>
                  <a:cubicBezTo>
                    <a:pt x="27" y="104"/>
                    <a:pt x="27" y="105"/>
                    <a:pt x="28" y="105"/>
                  </a:cubicBezTo>
                  <a:cubicBezTo>
                    <a:pt x="28" y="105"/>
                    <a:pt x="30" y="106"/>
                    <a:pt x="34" y="108"/>
                  </a:cubicBezTo>
                  <a:cubicBezTo>
                    <a:pt x="34" y="108"/>
                    <a:pt x="37" y="110"/>
                    <a:pt x="38" y="112"/>
                  </a:cubicBezTo>
                  <a:cubicBezTo>
                    <a:pt x="38" y="112"/>
                    <a:pt x="38" y="112"/>
                    <a:pt x="38" y="112"/>
                  </a:cubicBezTo>
                  <a:cubicBezTo>
                    <a:pt x="39" y="112"/>
                    <a:pt x="40" y="113"/>
                    <a:pt x="41" y="113"/>
                  </a:cubicBezTo>
                  <a:cubicBezTo>
                    <a:pt x="41" y="114"/>
                    <a:pt x="43" y="115"/>
                    <a:pt x="43" y="117"/>
                  </a:cubicBezTo>
                  <a:cubicBezTo>
                    <a:pt x="43" y="117"/>
                    <a:pt x="43" y="117"/>
                    <a:pt x="42" y="118"/>
                  </a:cubicBezTo>
                  <a:cubicBezTo>
                    <a:pt x="43" y="119"/>
                    <a:pt x="43" y="120"/>
                    <a:pt x="43" y="121"/>
                  </a:cubicBezTo>
                  <a:cubicBezTo>
                    <a:pt x="43" y="126"/>
                    <a:pt x="43" y="126"/>
                    <a:pt x="43" y="126"/>
                  </a:cubicBezTo>
                  <a:cubicBezTo>
                    <a:pt x="43" y="127"/>
                    <a:pt x="43" y="127"/>
                    <a:pt x="44" y="127"/>
                  </a:cubicBezTo>
                  <a:cubicBezTo>
                    <a:pt x="47" y="127"/>
                    <a:pt x="47" y="127"/>
                    <a:pt x="47" y="127"/>
                  </a:cubicBezTo>
                  <a:cubicBezTo>
                    <a:pt x="48" y="128"/>
                    <a:pt x="48" y="128"/>
                    <a:pt x="48" y="128"/>
                  </a:cubicBezTo>
                  <a:cubicBezTo>
                    <a:pt x="49" y="129"/>
                    <a:pt x="49" y="129"/>
                    <a:pt x="48" y="130"/>
                  </a:cubicBezTo>
                  <a:cubicBezTo>
                    <a:pt x="48" y="131"/>
                    <a:pt x="48" y="131"/>
                    <a:pt x="48" y="131"/>
                  </a:cubicBezTo>
                  <a:cubicBezTo>
                    <a:pt x="49" y="133"/>
                    <a:pt x="47" y="136"/>
                    <a:pt x="47" y="136"/>
                  </a:cubicBezTo>
                  <a:cubicBezTo>
                    <a:pt x="45" y="138"/>
                    <a:pt x="45" y="138"/>
                    <a:pt x="45" y="138"/>
                  </a:cubicBezTo>
                  <a:cubicBezTo>
                    <a:pt x="44" y="139"/>
                    <a:pt x="44" y="139"/>
                    <a:pt x="44" y="139"/>
                  </a:cubicBezTo>
                  <a:cubicBezTo>
                    <a:pt x="41" y="140"/>
                    <a:pt x="41" y="140"/>
                    <a:pt x="41" y="140"/>
                  </a:cubicBezTo>
                  <a:cubicBezTo>
                    <a:pt x="36" y="141"/>
                    <a:pt x="36" y="141"/>
                    <a:pt x="36" y="141"/>
                  </a:cubicBezTo>
                  <a:cubicBezTo>
                    <a:pt x="35" y="141"/>
                    <a:pt x="35" y="141"/>
                    <a:pt x="35" y="141"/>
                  </a:cubicBezTo>
                  <a:cubicBezTo>
                    <a:pt x="34" y="140"/>
                    <a:pt x="34" y="140"/>
                    <a:pt x="34" y="140"/>
                  </a:cubicBezTo>
                  <a:cubicBezTo>
                    <a:pt x="34" y="141"/>
                    <a:pt x="34" y="141"/>
                    <a:pt x="34" y="141"/>
                  </a:cubicBezTo>
                  <a:cubicBezTo>
                    <a:pt x="34" y="141"/>
                    <a:pt x="34" y="142"/>
                    <a:pt x="35" y="143"/>
                  </a:cubicBezTo>
                  <a:cubicBezTo>
                    <a:pt x="35" y="144"/>
                    <a:pt x="35" y="144"/>
                    <a:pt x="35" y="144"/>
                  </a:cubicBezTo>
                  <a:cubicBezTo>
                    <a:pt x="37" y="144"/>
                    <a:pt x="38" y="145"/>
                    <a:pt x="38" y="145"/>
                  </a:cubicBezTo>
                  <a:cubicBezTo>
                    <a:pt x="38" y="146"/>
                    <a:pt x="39" y="147"/>
                    <a:pt x="38" y="148"/>
                  </a:cubicBezTo>
                  <a:cubicBezTo>
                    <a:pt x="36" y="152"/>
                    <a:pt x="36" y="152"/>
                    <a:pt x="36" y="152"/>
                  </a:cubicBezTo>
                  <a:cubicBezTo>
                    <a:pt x="37" y="151"/>
                    <a:pt x="40" y="151"/>
                    <a:pt x="45" y="152"/>
                  </a:cubicBezTo>
                  <a:cubicBezTo>
                    <a:pt x="48" y="152"/>
                    <a:pt x="49" y="153"/>
                    <a:pt x="49" y="154"/>
                  </a:cubicBezTo>
                  <a:cubicBezTo>
                    <a:pt x="54" y="156"/>
                    <a:pt x="54" y="156"/>
                    <a:pt x="54" y="156"/>
                  </a:cubicBezTo>
                  <a:cubicBezTo>
                    <a:pt x="54" y="156"/>
                    <a:pt x="54" y="156"/>
                    <a:pt x="54" y="156"/>
                  </a:cubicBezTo>
                  <a:cubicBezTo>
                    <a:pt x="57" y="154"/>
                    <a:pt x="57" y="154"/>
                    <a:pt x="57" y="154"/>
                  </a:cubicBezTo>
                  <a:cubicBezTo>
                    <a:pt x="61" y="151"/>
                    <a:pt x="61" y="151"/>
                    <a:pt x="61" y="151"/>
                  </a:cubicBezTo>
                  <a:cubicBezTo>
                    <a:pt x="62" y="150"/>
                    <a:pt x="63" y="149"/>
                    <a:pt x="65" y="148"/>
                  </a:cubicBezTo>
                  <a:cubicBezTo>
                    <a:pt x="67" y="148"/>
                    <a:pt x="67" y="148"/>
                    <a:pt x="68" y="148"/>
                  </a:cubicBezTo>
                  <a:cubicBezTo>
                    <a:pt x="69" y="148"/>
                    <a:pt x="70" y="148"/>
                    <a:pt x="71" y="149"/>
                  </a:cubicBezTo>
                  <a:cubicBezTo>
                    <a:pt x="71" y="149"/>
                    <a:pt x="71" y="149"/>
                    <a:pt x="71" y="149"/>
                  </a:cubicBezTo>
                  <a:cubicBezTo>
                    <a:pt x="72" y="150"/>
                    <a:pt x="73" y="150"/>
                    <a:pt x="74" y="151"/>
                  </a:cubicBezTo>
                  <a:cubicBezTo>
                    <a:pt x="74" y="151"/>
                    <a:pt x="74" y="151"/>
                    <a:pt x="74" y="152"/>
                  </a:cubicBezTo>
                  <a:cubicBezTo>
                    <a:pt x="76" y="153"/>
                    <a:pt x="77" y="154"/>
                    <a:pt x="76" y="155"/>
                  </a:cubicBezTo>
                  <a:cubicBezTo>
                    <a:pt x="76" y="155"/>
                    <a:pt x="76" y="155"/>
                    <a:pt x="76" y="156"/>
                  </a:cubicBezTo>
                  <a:cubicBezTo>
                    <a:pt x="76" y="157"/>
                    <a:pt x="76" y="157"/>
                    <a:pt x="76" y="158"/>
                  </a:cubicBezTo>
                  <a:cubicBezTo>
                    <a:pt x="76" y="159"/>
                    <a:pt x="75" y="159"/>
                    <a:pt x="75" y="160"/>
                  </a:cubicBezTo>
                  <a:cubicBezTo>
                    <a:pt x="75" y="160"/>
                    <a:pt x="75" y="161"/>
                    <a:pt x="75" y="162"/>
                  </a:cubicBezTo>
                  <a:cubicBezTo>
                    <a:pt x="75" y="162"/>
                    <a:pt x="75" y="162"/>
                    <a:pt x="75" y="162"/>
                  </a:cubicBezTo>
                  <a:cubicBezTo>
                    <a:pt x="75" y="162"/>
                    <a:pt x="75" y="163"/>
                    <a:pt x="76" y="164"/>
                  </a:cubicBezTo>
                  <a:cubicBezTo>
                    <a:pt x="76" y="165"/>
                    <a:pt x="76" y="165"/>
                    <a:pt x="76" y="166"/>
                  </a:cubicBezTo>
                  <a:cubicBezTo>
                    <a:pt x="76" y="166"/>
                    <a:pt x="76" y="166"/>
                    <a:pt x="76" y="166"/>
                  </a:cubicBezTo>
                  <a:cubicBezTo>
                    <a:pt x="76" y="166"/>
                    <a:pt x="76" y="166"/>
                    <a:pt x="76" y="166"/>
                  </a:cubicBezTo>
                  <a:cubicBezTo>
                    <a:pt x="76" y="166"/>
                    <a:pt x="76" y="166"/>
                    <a:pt x="76" y="166"/>
                  </a:cubicBezTo>
                  <a:cubicBezTo>
                    <a:pt x="77" y="167"/>
                    <a:pt x="77" y="167"/>
                    <a:pt x="77" y="167"/>
                  </a:cubicBezTo>
                  <a:cubicBezTo>
                    <a:pt x="79" y="169"/>
                    <a:pt x="79" y="169"/>
                    <a:pt x="79" y="169"/>
                  </a:cubicBezTo>
                  <a:cubicBezTo>
                    <a:pt x="81" y="170"/>
                    <a:pt x="82" y="170"/>
                    <a:pt x="82" y="170"/>
                  </a:cubicBezTo>
                  <a:cubicBezTo>
                    <a:pt x="82" y="170"/>
                    <a:pt x="82" y="170"/>
                    <a:pt x="82" y="171"/>
                  </a:cubicBezTo>
                  <a:cubicBezTo>
                    <a:pt x="86" y="172"/>
                    <a:pt x="86" y="172"/>
                    <a:pt x="86" y="172"/>
                  </a:cubicBezTo>
                  <a:cubicBezTo>
                    <a:pt x="87" y="173"/>
                    <a:pt x="87" y="173"/>
                    <a:pt x="88" y="173"/>
                  </a:cubicBezTo>
                  <a:cubicBezTo>
                    <a:pt x="88" y="173"/>
                    <a:pt x="88" y="173"/>
                    <a:pt x="88" y="173"/>
                  </a:cubicBezTo>
                  <a:cubicBezTo>
                    <a:pt x="91" y="173"/>
                    <a:pt x="91" y="173"/>
                    <a:pt x="91" y="173"/>
                  </a:cubicBezTo>
                  <a:cubicBezTo>
                    <a:pt x="93" y="173"/>
                    <a:pt x="94" y="174"/>
                    <a:pt x="95" y="175"/>
                  </a:cubicBezTo>
                  <a:cubicBezTo>
                    <a:pt x="95" y="175"/>
                    <a:pt x="95" y="175"/>
                    <a:pt x="95" y="176"/>
                  </a:cubicBezTo>
                  <a:cubicBezTo>
                    <a:pt x="97" y="177"/>
                    <a:pt x="97" y="177"/>
                    <a:pt x="97" y="177"/>
                  </a:cubicBezTo>
                  <a:cubicBezTo>
                    <a:pt x="98" y="178"/>
                    <a:pt x="98" y="180"/>
                    <a:pt x="98" y="180"/>
                  </a:cubicBezTo>
                  <a:cubicBezTo>
                    <a:pt x="99" y="180"/>
                    <a:pt x="99" y="180"/>
                    <a:pt x="100" y="179"/>
                  </a:cubicBezTo>
                  <a:cubicBezTo>
                    <a:pt x="103" y="174"/>
                    <a:pt x="103" y="174"/>
                    <a:pt x="103" y="174"/>
                  </a:cubicBezTo>
                  <a:cubicBezTo>
                    <a:pt x="103" y="173"/>
                    <a:pt x="104" y="171"/>
                    <a:pt x="108" y="169"/>
                  </a:cubicBezTo>
                  <a:cubicBezTo>
                    <a:pt x="108" y="169"/>
                    <a:pt x="108" y="169"/>
                    <a:pt x="108" y="168"/>
                  </a:cubicBezTo>
                  <a:cubicBezTo>
                    <a:pt x="108" y="153"/>
                    <a:pt x="108" y="153"/>
                    <a:pt x="108" y="153"/>
                  </a:cubicBezTo>
                  <a:cubicBezTo>
                    <a:pt x="106" y="149"/>
                    <a:pt x="106" y="149"/>
                    <a:pt x="106" y="149"/>
                  </a:cubicBezTo>
                  <a:cubicBezTo>
                    <a:pt x="105" y="149"/>
                    <a:pt x="105" y="149"/>
                    <a:pt x="105" y="149"/>
                  </a:cubicBezTo>
                  <a:cubicBezTo>
                    <a:pt x="104" y="149"/>
                    <a:pt x="103" y="148"/>
                    <a:pt x="103" y="147"/>
                  </a:cubicBezTo>
                  <a:cubicBezTo>
                    <a:pt x="103" y="147"/>
                    <a:pt x="103" y="147"/>
                    <a:pt x="103" y="147"/>
                  </a:cubicBezTo>
                  <a:cubicBezTo>
                    <a:pt x="103" y="146"/>
                    <a:pt x="102" y="144"/>
                    <a:pt x="101" y="144"/>
                  </a:cubicBezTo>
                  <a:cubicBezTo>
                    <a:pt x="101" y="143"/>
                    <a:pt x="100" y="142"/>
                    <a:pt x="100" y="141"/>
                  </a:cubicBezTo>
                  <a:cubicBezTo>
                    <a:pt x="100" y="140"/>
                    <a:pt x="100" y="140"/>
                    <a:pt x="100" y="139"/>
                  </a:cubicBezTo>
                  <a:cubicBezTo>
                    <a:pt x="100" y="139"/>
                    <a:pt x="100" y="139"/>
                    <a:pt x="100" y="139"/>
                  </a:cubicBezTo>
                  <a:cubicBezTo>
                    <a:pt x="100" y="138"/>
                    <a:pt x="99" y="138"/>
                    <a:pt x="99" y="137"/>
                  </a:cubicBezTo>
                  <a:cubicBezTo>
                    <a:pt x="99" y="136"/>
                    <a:pt x="99" y="135"/>
                    <a:pt x="99" y="135"/>
                  </a:cubicBezTo>
                  <a:cubicBezTo>
                    <a:pt x="99" y="132"/>
                    <a:pt x="99" y="132"/>
                    <a:pt x="99" y="132"/>
                  </a:cubicBezTo>
                  <a:cubicBezTo>
                    <a:pt x="99" y="132"/>
                    <a:pt x="99" y="131"/>
                    <a:pt x="100" y="131"/>
                  </a:cubicBezTo>
                  <a:cubicBezTo>
                    <a:pt x="103" y="127"/>
                    <a:pt x="103" y="127"/>
                    <a:pt x="103" y="127"/>
                  </a:cubicBezTo>
                  <a:cubicBezTo>
                    <a:pt x="102" y="126"/>
                    <a:pt x="102" y="126"/>
                    <a:pt x="102" y="126"/>
                  </a:cubicBezTo>
                  <a:cubicBezTo>
                    <a:pt x="101" y="126"/>
                    <a:pt x="101" y="126"/>
                    <a:pt x="101" y="126"/>
                  </a:cubicBezTo>
                  <a:cubicBezTo>
                    <a:pt x="100" y="126"/>
                    <a:pt x="99" y="126"/>
                    <a:pt x="99" y="125"/>
                  </a:cubicBezTo>
                  <a:cubicBezTo>
                    <a:pt x="98" y="123"/>
                    <a:pt x="98" y="123"/>
                    <a:pt x="98" y="123"/>
                  </a:cubicBezTo>
                  <a:cubicBezTo>
                    <a:pt x="96" y="121"/>
                    <a:pt x="96" y="121"/>
                    <a:pt x="96" y="121"/>
                  </a:cubicBezTo>
                  <a:cubicBezTo>
                    <a:pt x="96" y="120"/>
                    <a:pt x="96" y="119"/>
                    <a:pt x="96" y="119"/>
                  </a:cubicBezTo>
                  <a:cubicBezTo>
                    <a:pt x="97" y="118"/>
                    <a:pt x="97" y="117"/>
                    <a:pt x="97" y="117"/>
                  </a:cubicBezTo>
                  <a:cubicBezTo>
                    <a:pt x="97" y="116"/>
                    <a:pt x="97" y="115"/>
                    <a:pt x="97" y="115"/>
                  </a:cubicBezTo>
                  <a:cubicBezTo>
                    <a:pt x="95" y="111"/>
                    <a:pt x="95" y="111"/>
                    <a:pt x="95" y="111"/>
                  </a:cubicBezTo>
                  <a:cubicBezTo>
                    <a:pt x="95" y="111"/>
                    <a:pt x="95" y="111"/>
                    <a:pt x="95" y="110"/>
                  </a:cubicBezTo>
                  <a:cubicBezTo>
                    <a:pt x="95" y="110"/>
                    <a:pt x="94" y="110"/>
                    <a:pt x="93" y="109"/>
                  </a:cubicBezTo>
                  <a:cubicBezTo>
                    <a:pt x="92" y="109"/>
                    <a:pt x="92" y="109"/>
                    <a:pt x="92" y="109"/>
                  </a:cubicBezTo>
                  <a:cubicBezTo>
                    <a:pt x="92" y="109"/>
                    <a:pt x="91" y="109"/>
                    <a:pt x="89" y="109"/>
                  </a:cubicBezTo>
                  <a:cubicBezTo>
                    <a:pt x="88" y="109"/>
                    <a:pt x="86" y="108"/>
                    <a:pt x="85" y="107"/>
                  </a:cubicBezTo>
                  <a:cubicBezTo>
                    <a:pt x="85" y="107"/>
                    <a:pt x="85" y="107"/>
                    <a:pt x="85" y="107"/>
                  </a:cubicBezTo>
                  <a:cubicBezTo>
                    <a:pt x="84" y="107"/>
                    <a:pt x="84" y="107"/>
                    <a:pt x="84" y="107"/>
                  </a:cubicBezTo>
                  <a:cubicBezTo>
                    <a:pt x="84" y="107"/>
                    <a:pt x="82" y="106"/>
                    <a:pt x="80" y="105"/>
                  </a:cubicBezTo>
                  <a:cubicBezTo>
                    <a:pt x="80" y="105"/>
                    <a:pt x="80" y="105"/>
                    <a:pt x="80" y="105"/>
                  </a:cubicBezTo>
                  <a:cubicBezTo>
                    <a:pt x="78" y="104"/>
                    <a:pt x="76" y="103"/>
                    <a:pt x="75" y="103"/>
                  </a:cubicBezTo>
                  <a:cubicBezTo>
                    <a:pt x="75" y="103"/>
                    <a:pt x="75" y="102"/>
                    <a:pt x="74" y="102"/>
                  </a:cubicBezTo>
                  <a:cubicBezTo>
                    <a:pt x="74" y="101"/>
                    <a:pt x="74" y="101"/>
                    <a:pt x="74" y="101"/>
                  </a:cubicBezTo>
                  <a:cubicBezTo>
                    <a:pt x="74" y="100"/>
                    <a:pt x="74" y="100"/>
                    <a:pt x="74" y="100"/>
                  </a:cubicBezTo>
                  <a:cubicBezTo>
                    <a:pt x="73" y="100"/>
                    <a:pt x="73" y="100"/>
                    <a:pt x="73" y="100"/>
                  </a:cubicBezTo>
                  <a:cubicBezTo>
                    <a:pt x="73" y="99"/>
                    <a:pt x="72" y="97"/>
                    <a:pt x="72" y="94"/>
                  </a:cubicBezTo>
                  <a:cubicBezTo>
                    <a:pt x="71" y="94"/>
                    <a:pt x="71" y="94"/>
                    <a:pt x="71" y="94"/>
                  </a:cubicBezTo>
                  <a:cubicBezTo>
                    <a:pt x="70" y="95"/>
                    <a:pt x="69" y="94"/>
                    <a:pt x="68" y="93"/>
                  </a:cubicBezTo>
                  <a:cubicBezTo>
                    <a:pt x="65" y="88"/>
                    <a:pt x="65" y="88"/>
                    <a:pt x="65" y="88"/>
                  </a:cubicBezTo>
                  <a:cubicBezTo>
                    <a:pt x="65" y="87"/>
                    <a:pt x="65" y="87"/>
                    <a:pt x="65" y="87"/>
                  </a:cubicBezTo>
                  <a:cubicBezTo>
                    <a:pt x="67" y="84"/>
                    <a:pt x="67" y="84"/>
                    <a:pt x="67" y="84"/>
                  </a:cubicBezTo>
                  <a:cubicBezTo>
                    <a:pt x="67" y="83"/>
                    <a:pt x="67" y="83"/>
                    <a:pt x="68" y="82"/>
                  </a:cubicBezTo>
                  <a:cubicBezTo>
                    <a:pt x="68" y="82"/>
                    <a:pt x="70" y="82"/>
                    <a:pt x="73" y="81"/>
                  </a:cubicBezTo>
                  <a:cubicBezTo>
                    <a:pt x="73" y="80"/>
                    <a:pt x="73" y="80"/>
                    <a:pt x="73" y="80"/>
                  </a:cubicBezTo>
                  <a:cubicBezTo>
                    <a:pt x="74" y="80"/>
                    <a:pt x="74" y="80"/>
                    <a:pt x="74" y="80"/>
                  </a:cubicBezTo>
                  <a:cubicBezTo>
                    <a:pt x="75" y="79"/>
                    <a:pt x="76" y="79"/>
                    <a:pt x="77" y="79"/>
                  </a:cubicBezTo>
                  <a:cubicBezTo>
                    <a:pt x="77" y="79"/>
                    <a:pt x="77" y="79"/>
                    <a:pt x="77" y="79"/>
                  </a:cubicBezTo>
                  <a:cubicBezTo>
                    <a:pt x="76" y="78"/>
                    <a:pt x="76" y="78"/>
                    <a:pt x="76" y="77"/>
                  </a:cubicBezTo>
                  <a:cubicBezTo>
                    <a:pt x="77" y="74"/>
                    <a:pt x="77" y="74"/>
                    <a:pt x="77" y="74"/>
                  </a:cubicBezTo>
                  <a:cubicBezTo>
                    <a:pt x="77" y="74"/>
                    <a:pt x="77" y="74"/>
                    <a:pt x="77" y="73"/>
                  </a:cubicBezTo>
                  <a:cubicBezTo>
                    <a:pt x="78" y="72"/>
                    <a:pt x="78" y="72"/>
                    <a:pt x="78" y="72"/>
                  </a:cubicBezTo>
                  <a:cubicBezTo>
                    <a:pt x="78" y="71"/>
                    <a:pt x="78" y="71"/>
                    <a:pt x="78" y="71"/>
                  </a:cubicBezTo>
                  <a:cubicBezTo>
                    <a:pt x="78" y="70"/>
                    <a:pt x="77" y="69"/>
                    <a:pt x="77" y="68"/>
                  </a:cubicBezTo>
                  <a:cubicBezTo>
                    <a:pt x="76" y="67"/>
                    <a:pt x="76" y="67"/>
                    <a:pt x="76" y="66"/>
                  </a:cubicBezTo>
                  <a:cubicBezTo>
                    <a:pt x="75" y="66"/>
                    <a:pt x="75" y="65"/>
                    <a:pt x="75" y="64"/>
                  </a:cubicBezTo>
                  <a:cubicBezTo>
                    <a:pt x="75" y="60"/>
                    <a:pt x="75" y="60"/>
                    <a:pt x="75" y="60"/>
                  </a:cubicBezTo>
                  <a:cubicBezTo>
                    <a:pt x="75" y="59"/>
                    <a:pt x="75" y="57"/>
                    <a:pt x="77" y="56"/>
                  </a:cubicBezTo>
                  <a:cubicBezTo>
                    <a:pt x="77" y="55"/>
                    <a:pt x="77" y="55"/>
                    <a:pt x="78" y="54"/>
                  </a:cubicBezTo>
                  <a:cubicBezTo>
                    <a:pt x="78" y="53"/>
                    <a:pt x="78" y="53"/>
                    <a:pt x="78" y="53"/>
                  </a:cubicBezTo>
                  <a:cubicBezTo>
                    <a:pt x="78" y="51"/>
                    <a:pt x="78" y="51"/>
                    <a:pt x="78" y="51"/>
                  </a:cubicBezTo>
                  <a:cubicBezTo>
                    <a:pt x="78" y="50"/>
                    <a:pt x="78" y="50"/>
                    <a:pt x="78" y="50"/>
                  </a:cubicBezTo>
                  <a:cubicBezTo>
                    <a:pt x="77" y="49"/>
                    <a:pt x="77" y="49"/>
                    <a:pt x="77" y="48"/>
                  </a:cubicBezTo>
                  <a:cubicBezTo>
                    <a:pt x="78" y="45"/>
                    <a:pt x="78" y="45"/>
                    <a:pt x="78" y="45"/>
                  </a:cubicBezTo>
                  <a:cubicBezTo>
                    <a:pt x="78" y="43"/>
                    <a:pt x="78" y="43"/>
                    <a:pt x="78" y="43"/>
                  </a:cubicBezTo>
                  <a:cubicBezTo>
                    <a:pt x="78" y="41"/>
                    <a:pt x="78" y="41"/>
                    <a:pt x="78" y="41"/>
                  </a:cubicBezTo>
                  <a:cubicBezTo>
                    <a:pt x="78" y="39"/>
                    <a:pt x="78" y="39"/>
                    <a:pt x="78" y="39"/>
                  </a:cubicBezTo>
                  <a:cubicBezTo>
                    <a:pt x="77" y="37"/>
                    <a:pt x="77" y="37"/>
                    <a:pt x="77" y="37"/>
                  </a:cubicBezTo>
                  <a:cubicBezTo>
                    <a:pt x="75" y="35"/>
                    <a:pt x="75" y="35"/>
                    <a:pt x="75" y="35"/>
                  </a:cubicBezTo>
                  <a:cubicBezTo>
                    <a:pt x="75" y="34"/>
                    <a:pt x="75" y="33"/>
                    <a:pt x="75" y="32"/>
                  </a:cubicBezTo>
                  <a:cubicBezTo>
                    <a:pt x="75" y="32"/>
                    <a:pt x="76" y="30"/>
                    <a:pt x="78" y="30"/>
                  </a:cubicBezTo>
                  <a:close/>
                </a:path>
              </a:pathLst>
            </a:custGeom>
            <a:solidFill>
              <a:srgbClr val="191919"/>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80" name="Freeform 40"/>
            <p:cNvSpPr>
              <a:spLocks/>
            </p:cNvSpPr>
            <p:nvPr/>
          </p:nvSpPr>
          <p:spPr bwMode="auto">
            <a:xfrm>
              <a:off x="7869808" y="4189437"/>
              <a:ext cx="185738" cy="400050"/>
            </a:xfrm>
            <a:custGeom>
              <a:avLst/>
              <a:gdLst>
                <a:gd name="T0" fmla="*/ 27 w 83"/>
                <a:gd name="T1" fmla="*/ 69 h 179"/>
                <a:gd name="T2" fmla="*/ 26 w 83"/>
                <a:gd name="T3" fmla="*/ 84 h 179"/>
                <a:gd name="T4" fmla="*/ 20 w 83"/>
                <a:gd name="T5" fmla="*/ 84 h 179"/>
                <a:gd name="T6" fmla="*/ 21 w 83"/>
                <a:gd name="T7" fmla="*/ 91 h 179"/>
                <a:gd name="T8" fmla="*/ 21 w 83"/>
                <a:gd name="T9" fmla="*/ 100 h 179"/>
                <a:gd name="T10" fmla="*/ 16 w 83"/>
                <a:gd name="T11" fmla="*/ 105 h 179"/>
                <a:gd name="T12" fmla="*/ 4 w 83"/>
                <a:gd name="T13" fmla="*/ 107 h 179"/>
                <a:gd name="T14" fmla="*/ 3 w 83"/>
                <a:gd name="T15" fmla="*/ 116 h 179"/>
                <a:gd name="T16" fmla="*/ 5 w 83"/>
                <a:gd name="T17" fmla="*/ 122 h 179"/>
                <a:gd name="T18" fmla="*/ 1 w 83"/>
                <a:gd name="T19" fmla="*/ 129 h 179"/>
                <a:gd name="T20" fmla="*/ 1 w 83"/>
                <a:gd name="T21" fmla="*/ 136 h 179"/>
                <a:gd name="T22" fmla="*/ 5 w 83"/>
                <a:gd name="T23" fmla="*/ 141 h 179"/>
                <a:gd name="T24" fmla="*/ 9 w 83"/>
                <a:gd name="T25" fmla="*/ 156 h 179"/>
                <a:gd name="T26" fmla="*/ 15 w 83"/>
                <a:gd name="T27" fmla="*/ 169 h 179"/>
                <a:gd name="T28" fmla="*/ 13 w 83"/>
                <a:gd name="T29" fmla="*/ 179 h 179"/>
                <a:gd name="T30" fmla="*/ 26 w 83"/>
                <a:gd name="T31" fmla="*/ 174 h 179"/>
                <a:gd name="T32" fmla="*/ 34 w 83"/>
                <a:gd name="T33" fmla="*/ 173 h 179"/>
                <a:gd name="T34" fmla="*/ 42 w 83"/>
                <a:gd name="T35" fmla="*/ 171 h 179"/>
                <a:gd name="T36" fmla="*/ 49 w 83"/>
                <a:gd name="T37" fmla="*/ 170 h 179"/>
                <a:gd name="T38" fmla="*/ 55 w 83"/>
                <a:gd name="T39" fmla="*/ 167 h 179"/>
                <a:gd name="T40" fmla="*/ 55 w 83"/>
                <a:gd name="T41" fmla="*/ 159 h 179"/>
                <a:gd name="T42" fmla="*/ 63 w 83"/>
                <a:gd name="T43" fmla="*/ 157 h 179"/>
                <a:gd name="T44" fmla="*/ 64 w 83"/>
                <a:gd name="T45" fmla="*/ 146 h 179"/>
                <a:gd name="T46" fmla="*/ 64 w 83"/>
                <a:gd name="T47" fmla="*/ 141 h 179"/>
                <a:gd name="T48" fmla="*/ 60 w 83"/>
                <a:gd name="T49" fmla="*/ 132 h 179"/>
                <a:gd name="T50" fmla="*/ 57 w 83"/>
                <a:gd name="T51" fmla="*/ 126 h 179"/>
                <a:gd name="T52" fmla="*/ 66 w 83"/>
                <a:gd name="T53" fmla="*/ 115 h 179"/>
                <a:gd name="T54" fmla="*/ 73 w 83"/>
                <a:gd name="T55" fmla="*/ 112 h 179"/>
                <a:gd name="T56" fmla="*/ 70 w 83"/>
                <a:gd name="T57" fmla="*/ 101 h 179"/>
                <a:gd name="T58" fmla="*/ 65 w 83"/>
                <a:gd name="T59" fmla="*/ 86 h 179"/>
                <a:gd name="T60" fmla="*/ 61 w 83"/>
                <a:gd name="T61" fmla="*/ 81 h 179"/>
                <a:gd name="T62" fmla="*/ 72 w 83"/>
                <a:gd name="T63" fmla="*/ 75 h 179"/>
                <a:gd name="T64" fmla="*/ 83 w 83"/>
                <a:gd name="T65" fmla="*/ 68 h 179"/>
                <a:gd name="T66" fmla="*/ 77 w 83"/>
                <a:gd name="T67" fmla="*/ 69 h 179"/>
                <a:gd name="T68" fmla="*/ 71 w 83"/>
                <a:gd name="T69" fmla="*/ 72 h 179"/>
                <a:gd name="T70" fmla="*/ 61 w 83"/>
                <a:gd name="T71" fmla="*/ 61 h 179"/>
                <a:gd name="T72" fmla="*/ 61 w 83"/>
                <a:gd name="T73" fmla="*/ 44 h 179"/>
                <a:gd name="T74" fmla="*/ 58 w 83"/>
                <a:gd name="T75" fmla="*/ 37 h 179"/>
                <a:gd name="T76" fmla="*/ 53 w 83"/>
                <a:gd name="T77" fmla="*/ 24 h 179"/>
                <a:gd name="T78" fmla="*/ 57 w 83"/>
                <a:gd name="T79" fmla="*/ 12 h 179"/>
                <a:gd name="T80" fmla="*/ 49 w 83"/>
                <a:gd name="T81" fmla="*/ 0 h 179"/>
                <a:gd name="T82" fmla="*/ 46 w 83"/>
                <a:gd name="T83" fmla="*/ 3 h 179"/>
                <a:gd name="T84" fmla="*/ 40 w 83"/>
                <a:gd name="T85" fmla="*/ 9 h 179"/>
                <a:gd name="T86" fmla="*/ 40 w 83"/>
                <a:gd name="T87" fmla="*/ 13 h 179"/>
                <a:gd name="T88" fmla="*/ 37 w 83"/>
                <a:gd name="T89" fmla="*/ 23 h 179"/>
                <a:gd name="T90" fmla="*/ 34 w 83"/>
                <a:gd name="T91" fmla="*/ 39 h 179"/>
                <a:gd name="T92" fmla="*/ 29 w 83"/>
                <a:gd name="T93" fmla="*/ 51 h 179"/>
                <a:gd name="T94" fmla="*/ 25 w 83"/>
                <a:gd name="T95" fmla="*/ 60 h 179"/>
                <a:gd name="T96" fmla="*/ 24 w 83"/>
                <a:gd name="T97" fmla="*/ 65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3" h="179">
                  <a:moveTo>
                    <a:pt x="24" y="65"/>
                  </a:moveTo>
                  <a:cubicBezTo>
                    <a:pt x="23" y="66"/>
                    <a:pt x="23" y="66"/>
                    <a:pt x="23" y="66"/>
                  </a:cubicBezTo>
                  <a:cubicBezTo>
                    <a:pt x="24" y="66"/>
                    <a:pt x="25" y="67"/>
                    <a:pt x="25" y="68"/>
                  </a:cubicBezTo>
                  <a:cubicBezTo>
                    <a:pt x="27" y="69"/>
                    <a:pt x="27" y="69"/>
                    <a:pt x="27" y="69"/>
                  </a:cubicBezTo>
                  <a:cubicBezTo>
                    <a:pt x="29" y="70"/>
                    <a:pt x="29" y="72"/>
                    <a:pt x="29" y="73"/>
                  </a:cubicBezTo>
                  <a:cubicBezTo>
                    <a:pt x="29" y="74"/>
                    <a:pt x="29" y="75"/>
                    <a:pt x="28" y="76"/>
                  </a:cubicBezTo>
                  <a:cubicBezTo>
                    <a:pt x="28" y="80"/>
                    <a:pt x="28" y="80"/>
                    <a:pt x="28" y="80"/>
                  </a:cubicBezTo>
                  <a:cubicBezTo>
                    <a:pt x="27" y="82"/>
                    <a:pt x="27" y="83"/>
                    <a:pt x="26" y="84"/>
                  </a:cubicBezTo>
                  <a:cubicBezTo>
                    <a:pt x="25" y="84"/>
                    <a:pt x="24" y="84"/>
                    <a:pt x="23" y="83"/>
                  </a:cubicBezTo>
                  <a:cubicBezTo>
                    <a:pt x="23" y="83"/>
                    <a:pt x="23" y="83"/>
                    <a:pt x="22" y="83"/>
                  </a:cubicBezTo>
                  <a:cubicBezTo>
                    <a:pt x="21" y="83"/>
                    <a:pt x="21" y="83"/>
                    <a:pt x="21" y="83"/>
                  </a:cubicBezTo>
                  <a:cubicBezTo>
                    <a:pt x="21" y="83"/>
                    <a:pt x="21" y="84"/>
                    <a:pt x="20" y="84"/>
                  </a:cubicBezTo>
                  <a:cubicBezTo>
                    <a:pt x="20" y="85"/>
                    <a:pt x="20" y="85"/>
                    <a:pt x="20" y="85"/>
                  </a:cubicBezTo>
                  <a:cubicBezTo>
                    <a:pt x="20" y="86"/>
                    <a:pt x="20" y="86"/>
                    <a:pt x="20" y="86"/>
                  </a:cubicBezTo>
                  <a:cubicBezTo>
                    <a:pt x="20" y="87"/>
                    <a:pt x="20" y="88"/>
                    <a:pt x="20" y="90"/>
                  </a:cubicBezTo>
                  <a:cubicBezTo>
                    <a:pt x="21" y="91"/>
                    <a:pt x="21" y="91"/>
                    <a:pt x="21" y="91"/>
                  </a:cubicBezTo>
                  <a:cubicBezTo>
                    <a:pt x="21" y="92"/>
                    <a:pt x="22" y="92"/>
                    <a:pt x="22" y="94"/>
                  </a:cubicBezTo>
                  <a:cubicBezTo>
                    <a:pt x="22" y="95"/>
                    <a:pt x="22" y="96"/>
                    <a:pt x="22" y="97"/>
                  </a:cubicBezTo>
                  <a:cubicBezTo>
                    <a:pt x="22" y="97"/>
                    <a:pt x="22" y="97"/>
                    <a:pt x="22" y="98"/>
                  </a:cubicBezTo>
                  <a:cubicBezTo>
                    <a:pt x="21" y="99"/>
                    <a:pt x="21" y="99"/>
                    <a:pt x="21" y="100"/>
                  </a:cubicBezTo>
                  <a:cubicBezTo>
                    <a:pt x="22" y="100"/>
                    <a:pt x="22" y="100"/>
                    <a:pt x="22" y="100"/>
                  </a:cubicBezTo>
                  <a:cubicBezTo>
                    <a:pt x="22" y="101"/>
                    <a:pt x="21" y="102"/>
                    <a:pt x="20" y="102"/>
                  </a:cubicBezTo>
                  <a:cubicBezTo>
                    <a:pt x="20" y="102"/>
                    <a:pt x="19" y="103"/>
                    <a:pt x="18" y="104"/>
                  </a:cubicBezTo>
                  <a:cubicBezTo>
                    <a:pt x="18" y="105"/>
                    <a:pt x="17" y="105"/>
                    <a:pt x="16" y="105"/>
                  </a:cubicBezTo>
                  <a:cubicBezTo>
                    <a:pt x="8" y="105"/>
                    <a:pt x="8" y="105"/>
                    <a:pt x="8" y="105"/>
                  </a:cubicBezTo>
                  <a:cubicBezTo>
                    <a:pt x="8" y="106"/>
                    <a:pt x="8" y="106"/>
                    <a:pt x="8" y="106"/>
                  </a:cubicBezTo>
                  <a:cubicBezTo>
                    <a:pt x="7" y="107"/>
                    <a:pt x="7" y="107"/>
                    <a:pt x="6" y="107"/>
                  </a:cubicBezTo>
                  <a:cubicBezTo>
                    <a:pt x="4" y="107"/>
                    <a:pt x="4" y="107"/>
                    <a:pt x="4" y="107"/>
                  </a:cubicBezTo>
                  <a:cubicBezTo>
                    <a:pt x="3" y="109"/>
                    <a:pt x="3" y="109"/>
                    <a:pt x="3" y="109"/>
                  </a:cubicBezTo>
                  <a:cubicBezTo>
                    <a:pt x="2" y="109"/>
                    <a:pt x="2" y="109"/>
                    <a:pt x="2" y="109"/>
                  </a:cubicBezTo>
                  <a:cubicBezTo>
                    <a:pt x="3" y="110"/>
                    <a:pt x="3" y="112"/>
                    <a:pt x="3" y="116"/>
                  </a:cubicBezTo>
                  <a:cubicBezTo>
                    <a:pt x="3" y="116"/>
                    <a:pt x="3" y="116"/>
                    <a:pt x="3" y="116"/>
                  </a:cubicBezTo>
                  <a:cubicBezTo>
                    <a:pt x="4" y="116"/>
                    <a:pt x="4" y="117"/>
                    <a:pt x="5" y="117"/>
                  </a:cubicBezTo>
                  <a:cubicBezTo>
                    <a:pt x="6" y="119"/>
                    <a:pt x="6" y="119"/>
                    <a:pt x="6" y="121"/>
                  </a:cubicBezTo>
                  <a:cubicBezTo>
                    <a:pt x="5" y="121"/>
                    <a:pt x="5" y="121"/>
                    <a:pt x="5" y="121"/>
                  </a:cubicBezTo>
                  <a:cubicBezTo>
                    <a:pt x="5" y="122"/>
                    <a:pt x="5" y="122"/>
                    <a:pt x="5" y="122"/>
                  </a:cubicBezTo>
                  <a:cubicBezTo>
                    <a:pt x="5" y="122"/>
                    <a:pt x="5" y="122"/>
                    <a:pt x="5" y="123"/>
                  </a:cubicBezTo>
                  <a:cubicBezTo>
                    <a:pt x="4" y="126"/>
                    <a:pt x="4" y="126"/>
                    <a:pt x="4" y="126"/>
                  </a:cubicBezTo>
                  <a:cubicBezTo>
                    <a:pt x="4" y="127"/>
                    <a:pt x="4" y="129"/>
                    <a:pt x="2" y="129"/>
                  </a:cubicBezTo>
                  <a:cubicBezTo>
                    <a:pt x="1" y="129"/>
                    <a:pt x="1" y="129"/>
                    <a:pt x="1" y="129"/>
                  </a:cubicBezTo>
                  <a:cubicBezTo>
                    <a:pt x="0" y="130"/>
                    <a:pt x="0" y="130"/>
                    <a:pt x="0" y="130"/>
                  </a:cubicBezTo>
                  <a:cubicBezTo>
                    <a:pt x="0" y="131"/>
                    <a:pt x="0" y="131"/>
                    <a:pt x="0" y="131"/>
                  </a:cubicBezTo>
                  <a:cubicBezTo>
                    <a:pt x="1" y="132"/>
                    <a:pt x="1" y="132"/>
                    <a:pt x="1" y="132"/>
                  </a:cubicBezTo>
                  <a:cubicBezTo>
                    <a:pt x="1" y="133"/>
                    <a:pt x="1" y="134"/>
                    <a:pt x="1" y="136"/>
                  </a:cubicBezTo>
                  <a:cubicBezTo>
                    <a:pt x="1" y="136"/>
                    <a:pt x="1" y="136"/>
                    <a:pt x="2" y="137"/>
                  </a:cubicBezTo>
                  <a:cubicBezTo>
                    <a:pt x="3" y="138"/>
                    <a:pt x="3" y="138"/>
                    <a:pt x="3" y="138"/>
                  </a:cubicBezTo>
                  <a:cubicBezTo>
                    <a:pt x="3" y="139"/>
                    <a:pt x="4" y="140"/>
                    <a:pt x="4" y="140"/>
                  </a:cubicBezTo>
                  <a:cubicBezTo>
                    <a:pt x="5" y="140"/>
                    <a:pt x="5" y="140"/>
                    <a:pt x="5" y="141"/>
                  </a:cubicBezTo>
                  <a:cubicBezTo>
                    <a:pt x="5" y="141"/>
                    <a:pt x="6" y="143"/>
                    <a:pt x="7" y="146"/>
                  </a:cubicBezTo>
                  <a:cubicBezTo>
                    <a:pt x="8" y="147"/>
                    <a:pt x="8" y="148"/>
                    <a:pt x="8" y="149"/>
                  </a:cubicBezTo>
                  <a:cubicBezTo>
                    <a:pt x="8" y="150"/>
                    <a:pt x="8" y="150"/>
                    <a:pt x="8" y="150"/>
                  </a:cubicBezTo>
                  <a:cubicBezTo>
                    <a:pt x="9" y="151"/>
                    <a:pt x="9" y="154"/>
                    <a:pt x="9" y="156"/>
                  </a:cubicBezTo>
                  <a:cubicBezTo>
                    <a:pt x="9" y="157"/>
                    <a:pt x="10" y="157"/>
                    <a:pt x="10" y="158"/>
                  </a:cubicBezTo>
                  <a:cubicBezTo>
                    <a:pt x="10" y="168"/>
                    <a:pt x="10" y="168"/>
                    <a:pt x="10" y="168"/>
                  </a:cubicBezTo>
                  <a:cubicBezTo>
                    <a:pt x="10" y="168"/>
                    <a:pt x="11" y="168"/>
                    <a:pt x="11" y="169"/>
                  </a:cubicBezTo>
                  <a:cubicBezTo>
                    <a:pt x="12" y="168"/>
                    <a:pt x="14" y="168"/>
                    <a:pt x="15" y="169"/>
                  </a:cubicBezTo>
                  <a:cubicBezTo>
                    <a:pt x="15" y="170"/>
                    <a:pt x="15" y="170"/>
                    <a:pt x="15" y="171"/>
                  </a:cubicBezTo>
                  <a:cubicBezTo>
                    <a:pt x="16" y="172"/>
                    <a:pt x="15" y="173"/>
                    <a:pt x="14" y="174"/>
                  </a:cubicBezTo>
                  <a:cubicBezTo>
                    <a:pt x="14" y="178"/>
                    <a:pt x="14" y="178"/>
                    <a:pt x="14" y="178"/>
                  </a:cubicBezTo>
                  <a:cubicBezTo>
                    <a:pt x="14" y="178"/>
                    <a:pt x="14" y="179"/>
                    <a:pt x="13" y="179"/>
                  </a:cubicBezTo>
                  <a:cubicBezTo>
                    <a:pt x="13" y="179"/>
                    <a:pt x="13" y="179"/>
                    <a:pt x="13" y="179"/>
                  </a:cubicBezTo>
                  <a:cubicBezTo>
                    <a:pt x="17" y="179"/>
                    <a:pt x="17" y="179"/>
                    <a:pt x="17" y="179"/>
                  </a:cubicBezTo>
                  <a:cubicBezTo>
                    <a:pt x="22" y="178"/>
                    <a:pt x="22" y="178"/>
                    <a:pt x="22" y="178"/>
                  </a:cubicBezTo>
                  <a:cubicBezTo>
                    <a:pt x="26" y="174"/>
                    <a:pt x="26" y="174"/>
                    <a:pt x="26" y="174"/>
                  </a:cubicBezTo>
                  <a:cubicBezTo>
                    <a:pt x="27" y="173"/>
                    <a:pt x="27" y="173"/>
                    <a:pt x="28" y="173"/>
                  </a:cubicBezTo>
                  <a:cubicBezTo>
                    <a:pt x="28" y="173"/>
                    <a:pt x="29" y="174"/>
                    <a:pt x="31" y="173"/>
                  </a:cubicBezTo>
                  <a:cubicBezTo>
                    <a:pt x="34" y="173"/>
                    <a:pt x="34" y="173"/>
                    <a:pt x="34" y="173"/>
                  </a:cubicBezTo>
                  <a:cubicBezTo>
                    <a:pt x="34" y="173"/>
                    <a:pt x="34" y="173"/>
                    <a:pt x="34" y="173"/>
                  </a:cubicBezTo>
                  <a:cubicBezTo>
                    <a:pt x="39" y="173"/>
                    <a:pt x="39" y="173"/>
                    <a:pt x="39" y="173"/>
                  </a:cubicBezTo>
                  <a:cubicBezTo>
                    <a:pt x="40" y="173"/>
                    <a:pt x="40" y="173"/>
                    <a:pt x="41" y="174"/>
                  </a:cubicBezTo>
                  <a:cubicBezTo>
                    <a:pt x="42" y="176"/>
                    <a:pt x="42" y="176"/>
                    <a:pt x="42" y="176"/>
                  </a:cubicBezTo>
                  <a:cubicBezTo>
                    <a:pt x="42" y="171"/>
                    <a:pt x="42" y="171"/>
                    <a:pt x="42" y="171"/>
                  </a:cubicBezTo>
                  <a:cubicBezTo>
                    <a:pt x="42" y="170"/>
                    <a:pt x="43" y="169"/>
                    <a:pt x="44" y="169"/>
                  </a:cubicBezTo>
                  <a:cubicBezTo>
                    <a:pt x="44" y="169"/>
                    <a:pt x="44" y="169"/>
                    <a:pt x="44" y="169"/>
                  </a:cubicBezTo>
                  <a:cubicBezTo>
                    <a:pt x="45" y="169"/>
                    <a:pt x="45" y="168"/>
                    <a:pt x="46" y="168"/>
                  </a:cubicBezTo>
                  <a:cubicBezTo>
                    <a:pt x="47" y="168"/>
                    <a:pt x="48" y="168"/>
                    <a:pt x="49" y="170"/>
                  </a:cubicBezTo>
                  <a:cubicBezTo>
                    <a:pt x="50" y="170"/>
                    <a:pt x="50" y="170"/>
                    <a:pt x="51" y="171"/>
                  </a:cubicBezTo>
                  <a:cubicBezTo>
                    <a:pt x="52" y="169"/>
                    <a:pt x="52" y="169"/>
                    <a:pt x="52" y="169"/>
                  </a:cubicBezTo>
                  <a:cubicBezTo>
                    <a:pt x="53" y="168"/>
                    <a:pt x="53" y="168"/>
                    <a:pt x="53" y="168"/>
                  </a:cubicBezTo>
                  <a:cubicBezTo>
                    <a:pt x="54" y="168"/>
                    <a:pt x="55" y="167"/>
                    <a:pt x="55" y="167"/>
                  </a:cubicBezTo>
                  <a:cubicBezTo>
                    <a:pt x="55" y="166"/>
                    <a:pt x="55" y="166"/>
                    <a:pt x="55" y="166"/>
                  </a:cubicBezTo>
                  <a:cubicBezTo>
                    <a:pt x="55" y="166"/>
                    <a:pt x="55" y="166"/>
                    <a:pt x="55" y="165"/>
                  </a:cubicBezTo>
                  <a:cubicBezTo>
                    <a:pt x="55" y="161"/>
                    <a:pt x="55" y="161"/>
                    <a:pt x="55" y="161"/>
                  </a:cubicBezTo>
                  <a:cubicBezTo>
                    <a:pt x="55" y="160"/>
                    <a:pt x="55" y="160"/>
                    <a:pt x="55" y="159"/>
                  </a:cubicBezTo>
                  <a:cubicBezTo>
                    <a:pt x="56" y="159"/>
                    <a:pt x="56" y="159"/>
                    <a:pt x="57" y="159"/>
                  </a:cubicBezTo>
                  <a:cubicBezTo>
                    <a:pt x="64" y="159"/>
                    <a:pt x="64" y="159"/>
                    <a:pt x="64" y="159"/>
                  </a:cubicBezTo>
                  <a:cubicBezTo>
                    <a:pt x="64" y="158"/>
                    <a:pt x="64" y="158"/>
                    <a:pt x="64" y="158"/>
                  </a:cubicBezTo>
                  <a:cubicBezTo>
                    <a:pt x="63" y="158"/>
                    <a:pt x="63" y="158"/>
                    <a:pt x="63" y="157"/>
                  </a:cubicBezTo>
                  <a:cubicBezTo>
                    <a:pt x="63" y="151"/>
                    <a:pt x="63" y="151"/>
                    <a:pt x="63" y="151"/>
                  </a:cubicBezTo>
                  <a:cubicBezTo>
                    <a:pt x="63" y="151"/>
                    <a:pt x="63" y="151"/>
                    <a:pt x="63" y="151"/>
                  </a:cubicBezTo>
                  <a:cubicBezTo>
                    <a:pt x="63" y="149"/>
                    <a:pt x="63" y="149"/>
                    <a:pt x="63" y="149"/>
                  </a:cubicBezTo>
                  <a:cubicBezTo>
                    <a:pt x="64" y="148"/>
                    <a:pt x="64" y="146"/>
                    <a:pt x="64" y="146"/>
                  </a:cubicBezTo>
                  <a:cubicBezTo>
                    <a:pt x="65" y="145"/>
                    <a:pt x="65" y="145"/>
                    <a:pt x="65" y="145"/>
                  </a:cubicBezTo>
                  <a:cubicBezTo>
                    <a:pt x="66" y="144"/>
                    <a:pt x="66" y="144"/>
                    <a:pt x="66" y="144"/>
                  </a:cubicBezTo>
                  <a:cubicBezTo>
                    <a:pt x="66" y="143"/>
                    <a:pt x="66" y="143"/>
                    <a:pt x="66" y="143"/>
                  </a:cubicBezTo>
                  <a:cubicBezTo>
                    <a:pt x="65" y="143"/>
                    <a:pt x="64" y="142"/>
                    <a:pt x="64" y="141"/>
                  </a:cubicBezTo>
                  <a:cubicBezTo>
                    <a:pt x="64" y="138"/>
                    <a:pt x="64" y="138"/>
                    <a:pt x="64" y="138"/>
                  </a:cubicBezTo>
                  <a:cubicBezTo>
                    <a:pt x="63" y="135"/>
                    <a:pt x="63" y="135"/>
                    <a:pt x="63" y="135"/>
                  </a:cubicBezTo>
                  <a:cubicBezTo>
                    <a:pt x="62" y="133"/>
                    <a:pt x="62" y="132"/>
                    <a:pt x="62" y="132"/>
                  </a:cubicBezTo>
                  <a:cubicBezTo>
                    <a:pt x="61" y="132"/>
                    <a:pt x="61" y="132"/>
                    <a:pt x="60" y="132"/>
                  </a:cubicBezTo>
                  <a:cubicBezTo>
                    <a:pt x="59" y="133"/>
                    <a:pt x="58" y="132"/>
                    <a:pt x="58" y="131"/>
                  </a:cubicBezTo>
                  <a:cubicBezTo>
                    <a:pt x="57" y="128"/>
                    <a:pt x="57" y="128"/>
                    <a:pt x="57" y="128"/>
                  </a:cubicBezTo>
                  <a:cubicBezTo>
                    <a:pt x="57" y="128"/>
                    <a:pt x="57" y="128"/>
                    <a:pt x="57" y="128"/>
                  </a:cubicBezTo>
                  <a:cubicBezTo>
                    <a:pt x="57" y="127"/>
                    <a:pt x="57" y="127"/>
                    <a:pt x="57" y="126"/>
                  </a:cubicBezTo>
                  <a:cubicBezTo>
                    <a:pt x="56" y="124"/>
                    <a:pt x="57" y="123"/>
                    <a:pt x="58" y="122"/>
                  </a:cubicBezTo>
                  <a:cubicBezTo>
                    <a:pt x="58" y="122"/>
                    <a:pt x="59" y="121"/>
                    <a:pt x="60" y="121"/>
                  </a:cubicBezTo>
                  <a:cubicBezTo>
                    <a:pt x="61" y="121"/>
                    <a:pt x="62" y="120"/>
                    <a:pt x="63" y="119"/>
                  </a:cubicBezTo>
                  <a:cubicBezTo>
                    <a:pt x="63" y="118"/>
                    <a:pt x="64" y="116"/>
                    <a:pt x="66" y="115"/>
                  </a:cubicBezTo>
                  <a:cubicBezTo>
                    <a:pt x="67" y="114"/>
                    <a:pt x="68" y="113"/>
                    <a:pt x="69" y="114"/>
                  </a:cubicBezTo>
                  <a:cubicBezTo>
                    <a:pt x="70" y="114"/>
                    <a:pt x="71" y="113"/>
                    <a:pt x="72" y="113"/>
                  </a:cubicBezTo>
                  <a:cubicBezTo>
                    <a:pt x="73" y="113"/>
                    <a:pt x="73" y="112"/>
                    <a:pt x="73" y="112"/>
                  </a:cubicBezTo>
                  <a:cubicBezTo>
                    <a:pt x="73" y="112"/>
                    <a:pt x="73" y="112"/>
                    <a:pt x="73" y="112"/>
                  </a:cubicBezTo>
                  <a:cubicBezTo>
                    <a:pt x="73" y="108"/>
                    <a:pt x="73" y="108"/>
                    <a:pt x="73" y="108"/>
                  </a:cubicBezTo>
                  <a:cubicBezTo>
                    <a:pt x="72" y="107"/>
                    <a:pt x="71" y="106"/>
                    <a:pt x="71" y="106"/>
                  </a:cubicBezTo>
                  <a:cubicBezTo>
                    <a:pt x="69" y="105"/>
                    <a:pt x="69" y="104"/>
                    <a:pt x="69" y="104"/>
                  </a:cubicBezTo>
                  <a:cubicBezTo>
                    <a:pt x="69" y="103"/>
                    <a:pt x="69" y="102"/>
                    <a:pt x="70" y="101"/>
                  </a:cubicBezTo>
                  <a:cubicBezTo>
                    <a:pt x="70" y="95"/>
                    <a:pt x="70" y="95"/>
                    <a:pt x="70" y="95"/>
                  </a:cubicBezTo>
                  <a:cubicBezTo>
                    <a:pt x="71" y="89"/>
                    <a:pt x="71" y="89"/>
                    <a:pt x="71" y="89"/>
                  </a:cubicBezTo>
                  <a:cubicBezTo>
                    <a:pt x="71" y="89"/>
                    <a:pt x="71" y="88"/>
                    <a:pt x="70" y="86"/>
                  </a:cubicBezTo>
                  <a:cubicBezTo>
                    <a:pt x="65" y="86"/>
                    <a:pt x="65" y="86"/>
                    <a:pt x="65" y="86"/>
                  </a:cubicBezTo>
                  <a:cubicBezTo>
                    <a:pt x="65" y="86"/>
                    <a:pt x="65" y="86"/>
                    <a:pt x="64" y="86"/>
                  </a:cubicBezTo>
                  <a:cubicBezTo>
                    <a:pt x="61" y="84"/>
                    <a:pt x="61" y="84"/>
                    <a:pt x="61" y="84"/>
                  </a:cubicBezTo>
                  <a:cubicBezTo>
                    <a:pt x="61" y="84"/>
                    <a:pt x="60" y="84"/>
                    <a:pt x="60" y="83"/>
                  </a:cubicBezTo>
                  <a:cubicBezTo>
                    <a:pt x="60" y="82"/>
                    <a:pt x="60" y="81"/>
                    <a:pt x="61" y="81"/>
                  </a:cubicBezTo>
                  <a:cubicBezTo>
                    <a:pt x="61" y="81"/>
                    <a:pt x="64" y="79"/>
                    <a:pt x="65" y="78"/>
                  </a:cubicBezTo>
                  <a:cubicBezTo>
                    <a:pt x="66" y="77"/>
                    <a:pt x="67" y="76"/>
                    <a:pt x="68" y="75"/>
                  </a:cubicBezTo>
                  <a:cubicBezTo>
                    <a:pt x="69" y="75"/>
                    <a:pt x="69" y="75"/>
                    <a:pt x="69" y="75"/>
                  </a:cubicBezTo>
                  <a:cubicBezTo>
                    <a:pt x="72" y="75"/>
                    <a:pt x="72" y="75"/>
                    <a:pt x="72" y="75"/>
                  </a:cubicBezTo>
                  <a:cubicBezTo>
                    <a:pt x="75" y="72"/>
                    <a:pt x="75" y="72"/>
                    <a:pt x="75" y="72"/>
                  </a:cubicBezTo>
                  <a:cubicBezTo>
                    <a:pt x="75" y="71"/>
                    <a:pt x="75" y="71"/>
                    <a:pt x="75" y="71"/>
                  </a:cubicBezTo>
                  <a:cubicBezTo>
                    <a:pt x="76" y="69"/>
                    <a:pt x="79" y="68"/>
                    <a:pt x="81" y="68"/>
                  </a:cubicBezTo>
                  <a:cubicBezTo>
                    <a:pt x="83" y="68"/>
                    <a:pt x="83" y="68"/>
                    <a:pt x="83" y="68"/>
                  </a:cubicBezTo>
                  <a:cubicBezTo>
                    <a:pt x="83" y="67"/>
                    <a:pt x="83" y="67"/>
                    <a:pt x="83" y="67"/>
                  </a:cubicBezTo>
                  <a:cubicBezTo>
                    <a:pt x="83" y="67"/>
                    <a:pt x="83" y="67"/>
                    <a:pt x="83" y="67"/>
                  </a:cubicBezTo>
                  <a:cubicBezTo>
                    <a:pt x="81" y="67"/>
                    <a:pt x="81" y="67"/>
                    <a:pt x="81" y="67"/>
                  </a:cubicBezTo>
                  <a:cubicBezTo>
                    <a:pt x="80" y="67"/>
                    <a:pt x="79" y="68"/>
                    <a:pt x="77" y="69"/>
                  </a:cubicBezTo>
                  <a:cubicBezTo>
                    <a:pt x="76" y="69"/>
                    <a:pt x="75" y="69"/>
                    <a:pt x="75" y="69"/>
                  </a:cubicBezTo>
                  <a:cubicBezTo>
                    <a:pt x="74" y="69"/>
                    <a:pt x="74" y="69"/>
                    <a:pt x="73" y="69"/>
                  </a:cubicBezTo>
                  <a:cubicBezTo>
                    <a:pt x="73" y="70"/>
                    <a:pt x="73" y="70"/>
                    <a:pt x="73" y="70"/>
                  </a:cubicBezTo>
                  <a:cubicBezTo>
                    <a:pt x="73" y="71"/>
                    <a:pt x="72" y="72"/>
                    <a:pt x="71" y="72"/>
                  </a:cubicBezTo>
                  <a:cubicBezTo>
                    <a:pt x="70" y="72"/>
                    <a:pt x="67" y="72"/>
                    <a:pt x="66" y="72"/>
                  </a:cubicBezTo>
                  <a:cubicBezTo>
                    <a:pt x="64" y="71"/>
                    <a:pt x="63" y="69"/>
                    <a:pt x="62" y="69"/>
                  </a:cubicBezTo>
                  <a:cubicBezTo>
                    <a:pt x="62" y="68"/>
                    <a:pt x="62" y="68"/>
                    <a:pt x="62" y="68"/>
                  </a:cubicBezTo>
                  <a:cubicBezTo>
                    <a:pt x="62" y="68"/>
                    <a:pt x="61" y="63"/>
                    <a:pt x="61" y="61"/>
                  </a:cubicBezTo>
                  <a:cubicBezTo>
                    <a:pt x="61" y="60"/>
                    <a:pt x="61" y="58"/>
                    <a:pt x="63" y="57"/>
                  </a:cubicBezTo>
                  <a:cubicBezTo>
                    <a:pt x="64" y="56"/>
                    <a:pt x="64" y="56"/>
                    <a:pt x="64" y="56"/>
                  </a:cubicBezTo>
                  <a:cubicBezTo>
                    <a:pt x="64" y="46"/>
                    <a:pt x="64" y="46"/>
                    <a:pt x="64" y="46"/>
                  </a:cubicBezTo>
                  <a:cubicBezTo>
                    <a:pt x="61" y="44"/>
                    <a:pt x="61" y="44"/>
                    <a:pt x="61" y="44"/>
                  </a:cubicBezTo>
                  <a:cubicBezTo>
                    <a:pt x="61" y="43"/>
                    <a:pt x="60" y="43"/>
                    <a:pt x="60" y="42"/>
                  </a:cubicBezTo>
                  <a:cubicBezTo>
                    <a:pt x="60" y="40"/>
                    <a:pt x="60" y="40"/>
                    <a:pt x="60" y="40"/>
                  </a:cubicBezTo>
                  <a:cubicBezTo>
                    <a:pt x="59" y="39"/>
                    <a:pt x="59" y="39"/>
                    <a:pt x="59" y="39"/>
                  </a:cubicBezTo>
                  <a:cubicBezTo>
                    <a:pt x="58" y="38"/>
                    <a:pt x="58" y="38"/>
                    <a:pt x="58" y="37"/>
                  </a:cubicBezTo>
                  <a:cubicBezTo>
                    <a:pt x="58" y="28"/>
                    <a:pt x="58" y="28"/>
                    <a:pt x="58" y="28"/>
                  </a:cubicBezTo>
                  <a:cubicBezTo>
                    <a:pt x="56" y="26"/>
                    <a:pt x="56" y="26"/>
                    <a:pt x="56" y="26"/>
                  </a:cubicBezTo>
                  <a:cubicBezTo>
                    <a:pt x="53" y="25"/>
                    <a:pt x="53" y="25"/>
                    <a:pt x="53" y="25"/>
                  </a:cubicBezTo>
                  <a:cubicBezTo>
                    <a:pt x="53" y="25"/>
                    <a:pt x="53" y="25"/>
                    <a:pt x="53" y="24"/>
                  </a:cubicBezTo>
                  <a:cubicBezTo>
                    <a:pt x="51" y="23"/>
                    <a:pt x="51" y="23"/>
                    <a:pt x="51" y="23"/>
                  </a:cubicBezTo>
                  <a:cubicBezTo>
                    <a:pt x="50" y="22"/>
                    <a:pt x="50" y="21"/>
                    <a:pt x="51" y="20"/>
                  </a:cubicBezTo>
                  <a:cubicBezTo>
                    <a:pt x="54" y="16"/>
                    <a:pt x="54" y="16"/>
                    <a:pt x="54" y="16"/>
                  </a:cubicBezTo>
                  <a:cubicBezTo>
                    <a:pt x="54" y="16"/>
                    <a:pt x="56" y="14"/>
                    <a:pt x="57" y="12"/>
                  </a:cubicBezTo>
                  <a:cubicBezTo>
                    <a:pt x="56" y="12"/>
                    <a:pt x="56" y="11"/>
                    <a:pt x="56" y="10"/>
                  </a:cubicBezTo>
                  <a:cubicBezTo>
                    <a:pt x="56" y="4"/>
                    <a:pt x="56" y="4"/>
                    <a:pt x="56" y="4"/>
                  </a:cubicBezTo>
                  <a:cubicBezTo>
                    <a:pt x="53" y="2"/>
                    <a:pt x="53" y="2"/>
                    <a:pt x="53" y="2"/>
                  </a:cubicBezTo>
                  <a:cubicBezTo>
                    <a:pt x="49" y="0"/>
                    <a:pt x="49" y="0"/>
                    <a:pt x="49" y="0"/>
                  </a:cubicBezTo>
                  <a:cubicBezTo>
                    <a:pt x="45" y="0"/>
                    <a:pt x="45" y="0"/>
                    <a:pt x="45" y="0"/>
                  </a:cubicBezTo>
                  <a:cubicBezTo>
                    <a:pt x="45" y="0"/>
                    <a:pt x="45" y="0"/>
                    <a:pt x="45" y="0"/>
                  </a:cubicBezTo>
                  <a:cubicBezTo>
                    <a:pt x="46" y="2"/>
                    <a:pt x="46" y="2"/>
                    <a:pt x="46" y="2"/>
                  </a:cubicBezTo>
                  <a:cubicBezTo>
                    <a:pt x="46" y="2"/>
                    <a:pt x="46" y="2"/>
                    <a:pt x="46" y="3"/>
                  </a:cubicBezTo>
                  <a:cubicBezTo>
                    <a:pt x="46" y="5"/>
                    <a:pt x="46" y="5"/>
                    <a:pt x="46" y="5"/>
                  </a:cubicBezTo>
                  <a:cubicBezTo>
                    <a:pt x="46" y="6"/>
                    <a:pt x="45" y="7"/>
                    <a:pt x="44" y="7"/>
                  </a:cubicBezTo>
                  <a:cubicBezTo>
                    <a:pt x="43" y="7"/>
                    <a:pt x="43" y="7"/>
                    <a:pt x="43" y="7"/>
                  </a:cubicBezTo>
                  <a:cubicBezTo>
                    <a:pt x="40" y="9"/>
                    <a:pt x="40" y="9"/>
                    <a:pt x="40" y="9"/>
                  </a:cubicBezTo>
                  <a:cubicBezTo>
                    <a:pt x="39" y="10"/>
                    <a:pt x="39" y="10"/>
                    <a:pt x="39" y="10"/>
                  </a:cubicBezTo>
                  <a:cubicBezTo>
                    <a:pt x="39" y="10"/>
                    <a:pt x="39" y="10"/>
                    <a:pt x="39" y="10"/>
                  </a:cubicBezTo>
                  <a:cubicBezTo>
                    <a:pt x="40" y="12"/>
                    <a:pt x="40" y="12"/>
                    <a:pt x="40" y="12"/>
                  </a:cubicBezTo>
                  <a:cubicBezTo>
                    <a:pt x="40" y="13"/>
                    <a:pt x="40" y="13"/>
                    <a:pt x="40" y="13"/>
                  </a:cubicBezTo>
                  <a:cubicBezTo>
                    <a:pt x="39" y="14"/>
                    <a:pt x="38" y="17"/>
                    <a:pt x="36" y="18"/>
                  </a:cubicBezTo>
                  <a:cubicBezTo>
                    <a:pt x="35" y="18"/>
                    <a:pt x="35" y="18"/>
                    <a:pt x="35" y="18"/>
                  </a:cubicBezTo>
                  <a:cubicBezTo>
                    <a:pt x="34" y="20"/>
                    <a:pt x="34" y="20"/>
                    <a:pt x="34" y="20"/>
                  </a:cubicBezTo>
                  <a:cubicBezTo>
                    <a:pt x="37" y="23"/>
                    <a:pt x="37" y="23"/>
                    <a:pt x="37" y="23"/>
                  </a:cubicBezTo>
                  <a:cubicBezTo>
                    <a:pt x="37" y="24"/>
                    <a:pt x="37" y="24"/>
                    <a:pt x="37" y="24"/>
                  </a:cubicBezTo>
                  <a:cubicBezTo>
                    <a:pt x="37" y="33"/>
                    <a:pt x="37" y="33"/>
                    <a:pt x="37" y="33"/>
                  </a:cubicBezTo>
                  <a:cubicBezTo>
                    <a:pt x="37" y="34"/>
                    <a:pt x="37" y="34"/>
                    <a:pt x="37" y="35"/>
                  </a:cubicBezTo>
                  <a:cubicBezTo>
                    <a:pt x="34" y="39"/>
                    <a:pt x="34" y="39"/>
                    <a:pt x="34" y="39"/>
                  </a:cubicBezTo>
                  <a:cubicBezTo>
                    <a:pt x="34" y="40"/>
                    <a:pt x="34" y="41"/>
                    <a:pt x="34" y="42"/>
                  </a:cubicBezTo>
                  <a:cubicBezTo>
                    <a:pt x="33" y="44"/>
                    <a:pt x="31" y="45"/>
                    <a:pt x="29" y="45"/>
                  </a:cubicBezTo>
                  <a:cubicBezTo>
                    <a:pt x="29" y="46"/>
                    <a:pt x="29" y="46"/>
                    <a:pt x="29" y="46"/>
                  </a:cubicBezTo>
                  <a:cubicBezTo>
                    <a:pt x="29" y="48"/>
                    <a:pt x="29" y="50"/>
                    <a:pt x="29" y="51"/>
                  </a:cubicBezTo>
                  <a:cubicBezTo>
                    <a:pt x="30" y="53"/>
                    <a:pt x="29" y="54"/>
                    <a:pt x="28" y="55"/>
                  </a:cubicBezTo>
                  <a:cubicBezTo>
                    <a:pt x="28" y="56"/>
                    <a:pt x="28" y="56"/>
                    <a:pt x="27" y="57"/>
                  </a:cubicBezTo>
                  <a:cubicBezTo>
                    <a:pt x="27" y="58"/>
                    <a:pt x="26" y="59"/>
                    <a:pt x="26" y="59"/>
                  </a:cubicBezTo>
                  <a:cubicBezTo>
                    <a:pt x="25" y="59"/>
                    <a:pt x="25" y="59"/>
                    <a:pt x="25" y="60"/>
                  </a:cubicBezTo>
                  <a:cubicBezTo>
                    <a:pt x="25" y="60"/>
                    <a:pt x="25" y="60"/>
                    <a:pt x="24" y="61"/>
                  </a:cubicBezTo>
                  <a:cubicBezTo>
                    <a:pt x="24" y="61"/>
                    <a:pt x="24" y="61"/>
                    <a:pt x="23" y="62"/>
                  </a:cubicBezTo>
                  <a:cubicBezTo>
                    <a:pt x="23" y="63"/>
                    <a:pt x="23" y="63"/>
                    <a:pt x="23" y="63"/>
                  </a:cubicBezTo>
                  <a:cubicBezTo>
                    <a:pt x="23" y="63"/>
                    <a:pt x="24" y="64"/>
                    <a:pt x="24" y="65"/>
                  </a:cubicBezTo>
                  <a:close/>
                </a:path>
              </a:pathLst>
            </a:custGeom>
            <a:solidFill>
              <a:srgbClr val="474747"/>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81" name="Freeform 41"/>
            <p:cNvSpPr>
              <a:spLocks/>
            </p:cNvSpPr>
            <p:nvPr/>
          </p:nvSpPr>
          <p:spPr bwMode="auto">
            <a:xfrm>
              <a:off x="7268145" y="4511699"/>
              <a:ext cx="79375" cy="52388"/>
            </a:xfrm>
            <a:custGeom>
              <a:avLst/>
              <a:gdLst>
                <a:gd name="T0" fmla="*/ 2 w 36"/>
                <a:gd name="T1" fmla="*/ 13 h 24"/>
                <a:gd name="T2" fmla="*/ 4 w 36"/>
                <a:gd name="T3" fmla="*/ 13 h 24"/>
                <a:gd name="T4" fmla="*/ 5 w 36"/>
                <a:gd name="T5" fmla="*/ 12 h 24"/>
                <a:gd name="T6" fmla="*/ 6 w 36"/>
                <a:gd name="T7" fmla="*/ 12 h 24"/>
                <a:gd name="T8" fmla="*/ 13 w 36"/>
                <a:gd name="T9" fmla="*/ 12 h 24"/>
                <a:gd name="T10" fmla="*/ 14 w 36"/>
                <a:gd name="T11" fmla="*/ 12 h 24"/>
                <a:gd name="T12" fmla="*/ 16 w 36"/>
                <a:gd name="T13" fmla="*/ 13 h 24"/>
                <a:gd name="T14" fmla="*/ 17 w 36"/>
                <a:gd name="T15" fmla="*/ 14 h 24"/>
                <a:gd name="T16" fmla="*/ 18 w 36"/>
                <a:gd name="T17" fmla="*/ 16 h 24"/>
                <a:gd name="T18" fmla="*/ 21 w 36"/>
                <a:gd name="T19" fmla="*/ 17 h 24"/>
                <a:gd name="T20" fmla="*/ 23 w 36"/>
                <a:gd name="T21" fmla="*/ 19 h 24"/>
                <a:gd name="T22" fmla="*/ 24 w 36"/>
                <a:gd name="T23" fmla="*/ 21 h 24"/>
                <a:gd name="T24" fmla="*/ 24 w 36"/>
                <a:gd name="T25" fmla="*/ 22 h 24"/>
                <a:gd name="T26" fmla="*/ 26 w 36"/>
                <a:gd name="T27" fmla="*/ 24 h 24"/>
                <a:gd name="T28" fmla="*/ 26 w 36"/>
                <a:gd name="T29" fmla="*/ 24 h 24"/>
                <a:gd name="T30" fmla="*/ 29 w 36"/>
                <a:gd name="T31" fmla="*/ 23 h 24"/>
                <a:gd name="T32" fmla="*/ 30 w 36"/>
                <a:gd name="T33" fmla="*/ 23 h 24"/>
                <a:gd name="T34" fmla="*/ 32 w 36"/>
                <a:gd name="T35" fmla="*/ 21 h 24"/>
                <a:gd name="T36" fmla="*/ 35 w 36"/>
                <a:gd name="T37" fmla="*/ 20 h 24"/>
                <a:gd name="T38" fmla="*/ 35 w 36"/>
                <a:gd name="T39" fmla="*/ 19 h 24"/>
                <a:gd name="T40" fmla="*/ 35 w 36"/>
                <a:gd name="T41" fmla="*/ 19 h 24"/>
                <a:gd name="T42" fmla="*/ 35 w 36"/>
                <a:gd name="T43" fmla="*/ 9 h 24"/>
                <a:gd name="T44" fmla="*/ 36 w 36"/>
                <a:gd name="T45" fmla="*/ 8 h 24"/>
                <a:gd name="T46" fmla="*/ 34 w 36"/>
                <a:gd name="T47" fmla="*/ 7 h 24"/>
                <a:gd name="T48" fmla="*/ 31 w 36"/>
                <a:gd name="T49" fmla="*/ 7 h 24"/>
                <a:gd name="T50" fmla="*/ 29 w 36"/>
                <a:gd name="T51" fmla="*/ 5 h 24"/>
                <a:gd name="T52" fmla="*/ 25 w 36"/>
                <a:gd name="T53" fmla="*/ 5 h 24"/>
                <a:gd name="T54" fmla="*/ 24 w 36"/>
                <a:gd name="T55" fmla="*/ 5 h 24"/>
                <a:gd name="T56" fmla="*/ 22 w 36"/>
                <a:gd name="T57" fmla="*/ 3 h 24"/>
                <a:gd name="T58" fmla="*/ 16 w 36"/>
                <a:gd name="T59" fmla="*/ 3 h 24"/>
                <a:gd name="T60" fmla="*/ 14 w 36"/>
                <a:gd name="T61" fmla="*/ 1 h 24"/>
                <a:gd name="T62" fmla="*/ 14 w 36"/>
                <a:gd name="T63" fmla="*/ 1 h 24"/>
                <a:gd name="T64" fmla="*/ 13 w 36"/>
                <a:gd name="T65" fmla="*/ 0 h 24"/>
                <a:gd name="T66" fmla="*/ 7 w 36"/>
                <a:gd name="T67" fmla="*/ 2 h 24"/>
                <a:gd name="T68" fmla="*/ 7 w 36"/>
                <a:gd name="T69" fmla="*/ 2 h 24"/>
                <a:gd name="T70" fmla="*/ 5 w 36"/>
                <a:gd name="T71" fmla="*/ 5 h 24"/>
                <a:gd name="T72" fmla="*/ 3 w 36"/>
                <a:gd name="T73" fmla="*/ 7 h 24"/>
                <a:gd name="T74" fmla="*/ 2 w 36"/>
                <a:gd name="T75" fmla="*/ 7 h 24"/>
                <a:gd name="T76" fmla="*/ 0 w 36"/>
                <a:gd name="T77" fmla="*/ 8 h 24"/>
                <a:gd name="T78" fmla="*/ 0 w 36"/>
                <a:gd name="T79" fmla="*/ 8 h 24"/>
                <a:gd name="T80" fmla="*/ 0 w 36"/>
                <a:gd name="T81" fmla="*/ 10 h 24"/>
                <a:gd name="T82" fmla="*/ 1 w 36"/>
                <a:gd name="T83" fmla="*/ 12 h 24"/>
                <a:gd name="T84" fmla="*/ 2 w 36"/>
                <a:gd name="T85" fmla="*/ 1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 h="24">
                  <a:moveTo>
                    <a:pt x="2" y="13"/>
                  </a:moveTo>
                  <a:cubicBezTo>
                    <a:pt x="4" y="13"/>
                    <a:pt x="4" y="13"/>
                    <a:pt x="4" y="13"/>
                  </a:cubicBezTo>
                  <a:cubicBezTo>
                    <a:pt x="5" y="12"/>
                    <a:pt x="5" y="12"/>
                    <a:pt x="5" y="12"/>
                  </a:cubicBezTo>
                  <a:cubicBezTo>
                    <a:pt x="6" y="12"/>
                    <a:pt x="6" y="12"/>
                    <a:pt x="6" y="12"/>
                  </a:cubicBezTo>
                  <a:cubicBezTo>
                    <a:pt x="13" y="12"/>
                    <a:pt x="13" y="12"/>
                    <a:pt x="13" y="12"/>
                  </a:cubicBezTo>
                  <a:cubicBezTo>
                    <a:pt x="14" y="12"/>
                    <a:pt x="14" y="12"/>
                    <a:pt x="14" y="12"/>
                  </a:cubicBezTo>
                  <a:cubicBezTo>
                    <a:pt x="16" y="13"/>
                    <a:pt x="16" y="13"/>
                    <a:pt x="16" y="13"/>
                  </a:cubicBezTo>
                  <a:cubicBezTo>
                    <a:pt x="16" y="14"/>
                    <a:pt x="17" y="14"/>
                    <a:pt x="17" y="14"/>
                  </a:cubicBezTo>
                  <a:cubicBezTo>
                    <a:pt x="18" y="16"/>
                    <a:pt x="18" y="16"/>
                    <a:pt x="18" y="16"/>
                  </a:cubicBezTo>
                  <a:cubicBezTo>
                    <a:pt x="21" y="17"/>
                    <a:pt x="21" y="17"/>
                    <a:pt x="21" y="17"/>
                  </a:cubicBezTo>
                  <a:cubicBezTo>
                    <a:pt x="23" y="19"/>
                    <a:pt x="23" y="19"/>
                    <a:pt x="23" y="19"/>
                  </a:cubicBezTo>
                  <a:cubicBezTo>
                    <a:pt x="24" y="20"/>
                    <a:pt x="24" y="20"/>
                    <a:pt x="24" y="21"/>
                  </a:cubicBezTo>
                  <a:cubicBezTo>
                    <a:pt x="24" y="21"/>
                    <a:pt x="24" y="21"/>
                    <a:pt x="24" y="22"/>
                  </a:cubicBezTo>
                  <a:cubicBezTo>
                    <a:pt x="24" y="23"/>
                    <a:pt x="25" y="23"/>
                    <a:pt x="26" y="24"/>
                  </a:cubicBezTo>
                  <a:cubicBezTo>
                    <a:pt x="26" y="24"/>
                    <a:pt x="26" y="24"/>
                    <a:pt x="26" y="24"/>
                  </a:cubicBezTo>
                  <a:cubicBezTo>
                    <a:pt x="27" y="24"/>
                    <a:pt x="28" y="23"/>
                    <a:pt x="29" y="23"/>
                  </a:cubicBezTo>
                  <a:cubicBezTo>
                    <a:pt x="30" y="23"/>
                    <a:pt x="30" y="23"/>
                    <a:pt x="30" y="23"/>
                  </a:cubicBezTo>
                  <a:cubicBezTo>
                    <a:pt x="30" y="22"/>
                    <a:pt x="32" y="22"/>
                    <a:pt x="32" y="21"/>
                  </a:cubicBezTo>
                  <a:cubicBezTo>
                    <a:pt x="33" y="21"/>
                    <a:pt x="34" y="20"/>
                    <a:pt x="35" y="20"/>
                  </a:cubicBezTo>
                  <a:cubicBezTo>
                    <a:pt x="35" y="20"/>
                    <a:pt x="35" y="20"/>
                    <a:pt x="35" y="19"/>
                  </a:cubicBezTo>
                  <a:cubicBezTo>
                    <a:pt x="35" y="19"/>
                    <a:pt x="35" y="19"/>
                    <a:pt x="35" y="19"/>
                  </a:cubicBezTo>
                  <a:cubicBezTo>
                    <a:pt x="35" y="9"/>
                    <a:pt x="35" y="9"/>
                    <a:pt x="35" y="9"/>
                  </a:cubicBezTo>
                  <a:cubicBezTo>
                    <a:pt x="35" y="9"/>
                    <a:pt x="35" y="8"/>
                    <a:pt x="36" y="8"/>
                  </a:cubicBezTo>
                  <a:cubicBezTo>
                    <a:pt x="34" y="7"/>
                    <a:pt x="34" y="7"/>
                    <a:pt x="34" y="7"/>
                  </a:cubicBezTo>
                  <a:cubicBezTo>
                    <a:pt x="31" y="7"/>
                    <a:pt x="31" y="7"/>
                    <a:pt x="31" y="7"/>
                  </a:cubicBezTo>
                  <a:cubicBezTo>
                    <a:pt x="30" y="7"/>
                    <a:pt x="29" y="6"/>
                    <a:pt x="29" y="5"/>
                  </a:cubicBezTo>
                  <a:cubicBezTo>
                    <a:pt x="25" y="5"/>
                    <a:pt x="25" y="5"/>
                    <a:pt x="25" y="5"/>
                  </a:cubicBezTo>
                  <a:cubicBezTo>
                    <a:pt x="24" y="5"/>
                    <a:pt x="24" y="5"/>
                    <a:pt x="24" y="5"/>
                  </a:cubicBezTo>
                  <a:cubicBezTo>
                    <a:pt x="22" y="3"/>
                    <a:pt x="22" y="3"/>
                    <a:pt x="22" y="3"/>
                  </a:cubicBezTo>
                  <a:cubicBezTo>
                    <a:pt x="16" y="3"/>
                    <a:pt x="16" y="3"/>
                    <a:pt x="16" y="3"/>
                  </a:cubicBezTo>
                  <a:cubicBezTo>
                    <a:pt x="15" y="3"/>
                    <a:pt x="14" y="2"/>
                    <a:pt x="14" y="1"/>
                  </a:cubicBezTo>
                  <a:cubicBezTo>
                    <a:pt x="14" y="1"/>
                    <a:pt x="14" y="1"/>
                    <a:pt x="14" y="1"/>
                  </a:cubicBezTo>
                  <a:cubicBezTo>
                    <a:pt x="13" y="0"/>
                    <a:pt x="13" y="0"/>
                    <a:pt x="13" y="0"/>
                  </a:cubicBezTo>
                  <a:cubicBezTo>
                    <a:pt x="7" y="2"/>
                    <a:pt x="7" y="2"/>
                    <a:pt x="7" y="2"/>
                  </a:cubicBezTo>
                  <a:cubicBezTo>
                    <a:pt x="7" y="2"/>
                    <a:pt x="7" y="2"/>
                    <a:pt x="7" y="2"/>
                  </a:cubicBezTo>
                  <a:cubicBezTo>
                    <a:pt x="5" y="5"/>
                    <a:pt x="5" y="5"/>
                    <a:pt x="5" y="5"/>
                  </a:cubicBezTo>
                  <a:cubicBezTo>
                    <a:pt x="5" y="6"/>
                    <a:pt x="4" y="7"/>
                    <a:pt x="3" y="7"/>
                  </a:cubicBezTo>
                  <a:cubicBezTo>
                    <a:pt x="2" y="7"/>
                    <a:pt x="2" y="7"/>
                    <a:pt x="2" y="7"/>
                  </a:cubicBezTo>
                  <a:cubicBezTo>
                    <a:pt x="0" y="8"/>
                    <a:pt x="0" y="8"/>
                    <a:pt x="0" y="8"/>
                  </a:cubicBezTo>
                  <a:cubicBezTo>
                    <a:pt x="0" y="8"/>
                    <a:pt x="0" y="8"/>
                    <a:pt x="0" y="8"/>
                  </a:cubicBezTo>
                  <a:cubicBezTo>
                    <a:pt x="0" y="10"/>
                    <a:pt x="0" y="10"/>
                    <a:pt x="0" y="10"/>
                  </a:cubicBezTo>
                  <a:cubicBezTo>
                    <a:pt x="1" y="12"/>
                    <a:pt x="1" y="12"/>
                    <a:pt x="1" y="12"/>
                  </a:cubicBezTo>
                  <a:lnTo>
                    <a:pt x="2" y="13"/>
                  </a:lnTo>
                  <a:close/>
                </a:path>
              </a:pathLst>
            </a:custGeom>
            <a:solidFill>
              <a:srgbClr val="3F3F3F"/>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82" name="Freeform 42"/>
            <p:cNvSpPr>
              <a:spLocks/>
            </p:cNvSpPr>
            <p:nvPr/>
          </p:nvSpPr>
          <p:spPr bwMode="auto">
            <a:xfrm>
              <a:off x="6941120" y="4591074"/>
              <a:ext cx="319088" cy="280988"/>
            </a:xfrm>
            <a:custGeom>
              <a:avLst/>
              <a:gdLst>
                <a:gd name="T0" fmla="*/ 119 w 143"/>
                <a:gd name="T1" fmla="*/ 90 h 126"/>
                <a:gd name="T2" fmla="*/ 131 w 143"/>
                <a:gd name="T3" fmla="*/ 89 h 126"/>
                <a:gd name="T4" fmla="*/ 136 w 143"/>
                <a:gd name="T5" fmla="*/ 85 h 126"/>
                <a:gd name="T6" fmla="*/ 140 w 143"/>
                <a:gd name="T7" fmla="*/ 84 h 126"/>
                <a:gd name="T8" fmla="*/ 141 w 143"/>
                <a:gd name="T9" fmla="*/ 78 h 126"/>
                <a:gd name="T10" fmla="*/ 134 w 143"/>
                <a:gd name="T11" fmla="*/ 80 h 126"/>
                <a:gd name="T12" fmla="*/ 129 w 143"/>
                <a:gd name="T13" fmla="*/ 86 h 126"/>
                <a:gd name="T14" fmla="*/ 120 w 143"/>
                <a:gd name="T15" fmla="*/ 87 h 126"/>
                <a:gd name="T16" fmla="*/ 119 w 143"/>
                <a:gd name="T17" fmla="*/ 72 h 126"/>
                <a:gd name="T18" fmla="*/ 125 w 143"/>
                <a:gd name="T19" fmla="*/ 66 h 126"/>
                <a:gd name="T20" fmla="*/ 130 w 143"/>
                <a:gd name="T21" fmla="*/ 58 h 126"/>
                <a:gd name="T22" fmla="*/ 137 w 143"/>
                <a:gd name="T23" fmla="*/ 40 h 126"/>
                <a:gd name="T24" fmla="*/ 142 w 143"/>
                <a:gd name="T25" fmla="*/ 35 h 126"/>
                <a:gd name="T26" fmla="*/ 137 w 143"/>
                <a:gd name="T27" fmla="*/ 29 h 126"/>
                <a:gd name="T28" fmla="*/ 124 w 143"/>
                <a:gd name="T29" fmla="*/ 26 h 126"/>
                <a:gd name="T30" fmla="*/ 121 w 143"/>
                <a:gd name="T31" fmla="*/ 18 h 126"/>
                <a:gd name="T32" fmla="*/ 116 w 143"/>
                <a:gd name="T33" fmla="*/ 20 h 126"/>
                <a:gd name="T34" fmla="*/ 110 w 143"/>
                <a:gd name="T35" fmla="*/ 25 h 126"/>
                <a:gd name="T36" fmla="*/ 95 w 143"/>
                <a:gd name="T37" fmla="*/ 26 h 126"/>
                <a:gd name="T38" fmla="*/ 93 w 143"/>
                <a:gd name="T39" fmla="*/ 18 h 126"/>
                <a:gd name="T40" fmla="*/ 87 w 143"/>
                <a:gd name="T41" fmla="*/ 11 h 126"/>
                <a:gd name="T42" fmla="*/ 83 w 143"/>
                <a:gd name="T43" fmla="*/ 5 h 126"/>
                <a:gd name="T44" fmla="*/ 80 w 143"/>
                <a:gd name="T45" fmla="*/ 1 h 126"/>
                <a:gd name="T46" fmla="*/ 76 w 143"/>
                <a:gd name="T47" fmla="*/ 2 h 126"/>
                <a:gd name="T48" fmla="*/ 67 w 143"/>
                <a:gd name="T49" fmla="*/ 5 h 126"/>
                <a:gd name="T50" fmla="*/ 56 w 143"/>
                <a:gd name="T51" fmla="*/ 11 h 126"/>
                <a:gd name="T52" fmla="*/ 51 w 143"/>
                <a:gd name="T53" fmla="*/ 14 h 126"/>
                <a:gd name="T54" fmla="*/ 50 w 143"/>
                <a:gd name="T55" fmla="*/ 22 h 126"/>
                <a:gd name="T56" fmla="*/ 47 w 143"/>
                <a:gd name="T57" fmla="*/ 40 h 126"/>
                <a:gd name="T58" fmla="*/ 42 w 143"/>
                <a:gd name="T59" fmla="*/ 43 h 126"/>
                <a:gd name="T60" fmla="*/ 34 w 143"/>
                <a:gd name="T61" fmla="*/ 44 h 126"/>
                <a:gd name="T62" fmla="*/ 28 w 143"/>
                <a:gd name="T63" fmla="*/ 48 h 126"/>
                <a:gd name="T64" fmla="*/ 16 w 143"/>
                <a:gd name="T65" fmla="*/ 50 h 126"/>
                <a:gd name="T66" fmla="*/ 11 w 143"/>
                <a:gd name="T67" fmla="*/ 60 h 126"/>
                <a:gd name="T68" fmla="*/ 6 w 143"/>
                <a:gd name="T69" fmla="*/ 67 h 126"/>
                <a:gd name="T70" fmla="*/ 0 w 143"/>
                <a:gd name="T71" fmla="*/ 71 h 126"/>
                <a:gd name="T72" fmla="*/ 3 w 143"/>
                <a:gd name="T73" fmla="*/ 78 h 126"/>
                <a:gd name="T74" fmla="*/ 2 w 143"/>
                <a:gd name="T75" fmla="*/ 84 h 126"/>
                <a:gd name="T76" fmla="*/ 3 w 143"/>
                <a:gd name="T77" fmla="*/ 92 h 126"/>
                <a:gd name="T78" fmla="*/ 14 w 143"/>
                <a:gd name="T79" fmla="*/ 88 h 126"/>
                <a:gd name="T80" fmla="*/ 21 w 143"/>
                <a:gd name="T81" fmla="*/ 90 h 126"/>
                <a:gd name="T82" fmla="*/ 17 w 143"/>
                <a:gd name="T83" fmla="*/ 96 h 126"/>
                <a:gd name="T84" fmla="*/ 13 w 143"/>
                <a:gd name="T85" fmla="*/ 103 h 126"/>
                <a:gd name="T86" fmla="*/ 19 w 143"/>
                <a:gd name="T87" fmla="*/ 108 h 126"/>
                <a:gd name="T88" fmla="*/ 23 w 143"/>
                <a:gd name="T89" fmla="*/ 115 h 126"/>
                <a:gd name="T90" fmla="*/ 23 w 143"/>
                <a:gd name="T91" fmla="*/ 121 h 126"/>
                <a:gd name="T92" fmla="*/ 31 w 143"/>
                <a:gd name="T93" fmla="*/ 125 h 126"/>
                <a:gd name="T94" fmla="*/ 38 w 143"/>
                <a:gd name="T95" fmla="*/ 122 h 126"/>
                <a:gd name="T96" fmla="*/ 46 w 143"/>
                <a:gd name="T97" fmla="*/ 116 h 126"/>
                <a:gd name="T98" fmla="*/ 48 w 143"/>
                <a:gd name="T99" fmla="*/ 110 h 126"/>
                <a:gd name="T100" fmla="*/ 59 w 143"/>
                <a:gd name="T101" fmla="*/ 116 h 126"/>
                <a:gd name="T102" fmla="*/ 67 w 143"/>
                <a:gd name="T103" fmla="*/ 113 h 126"/>
                <a:gd name="T104" fmla="*/ 74 w 143"/>
                <a:gd name="T105" fmla="*/ 108 h 126"/>
                <a:gd name="T106" fmla="*/ 82 w 143"/>
                <a:gd name="T107" fmla="*/ 104 h 126"/>
                <a:gd name="T108" fmla="*/ 90 w 143"/>
                <a:gd name="T109" fmla="*/ 104 h 126"/>
                <a:gd name="T110" fmla="*/ 98 w 143"/>
                <a:gd name="T111" fmla="*/ 102 h 126"/>
                <a:gd name="T112" fmla="*/ 106 w 143"/>
                <a:gd name="T113" fmla="*/ 9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3" h="126">
                  <a:moveTo>
                    <a:pt x="110" y="95"/>
                  </a:moveTo>
                  <a:cubicBezTo>
                    <a:pt x="110" y="95"/>
                    <a:pt x="111" y="95"/>
                    <a:pt x="111" y="94"/>
                  </a:cubicBezTo>
                  <a:cubicBezTo>
                    <a:pt x="116" y="93"/>
                    <a:pt x="116" y="93"/>
                    <a:pt x="116" y="93"/>
                  </a:cubicBezTo>
                  <a:cubicBezTo>
                    <a:pt x="116" y="93"/>
                    <a:pt x="118" y="92"/>
                    <a:pt x="119" y="90"/>
                  </a:cubicBezTo>
                  <a:cubicBezTo>
                    <a:pt x="120" y="89"/>
                    <a:pt x="121" y="88"/>
                    <a:pt x="122" y="88"/>
                  </a:cubicBezTo>
                  <a:cubicBezTo>
                    <a:pt x="122" y="88"/>
                    <a:pt x="122" y="88"/>
                    <a:pt x="122" y="88"/>
                  </a:cubicBezTo>
                  <a:cubicBezTo>
                    <a:pt x="123" y="88"/>
                    <a:pt x="123" y="89"/>
                    <a:pt x="124" y="89"/>
                  </a:cubicBezTo>
                  <a:cubicBezTo>
                    <a:pt x="131" y="89"/>
                    <a:pt x="131" y="89"/>
                    <a:pt x="131" y="89"/>
                  </a:cubicBezTo>
                  <a:cubicBezTo>
                    <a:pt x="133" y="87"/>
                    <a:pt x="133" y="87"/>
                    <a:pt x="133" y="87"/>
                  </a:cubicBezTo>
                  <a:cubicBezTo>
                    <a:pt x="133" y="86"/>
                    <a:pt x="134" y="86"/>
                    <a:pt x="134" y="86"/>
                  </a:cubicBezTo>
                  <a:cubicBezTo>
                    <a:pt x="135" y="86"/>
                    <a:pt x="135" y="86"/>
                    <a:pt x="135" y="86"/>
                  </a:cubicBezTo>
                  <a:cubicBezTo>
                    <a:pt x="136" y="85"/>
                    <a:pt x="136" y="85"/>
                    <a:pt x="136" y="85"/>
                  </a:cubicBezTo>
                  <a:cubicBezTo>
                    <a:pt x="136" y="84"/>
                    <a:pt x="138" y="84"/>
                    <a:pt x="138" y="84"/>
                  </a:cubicBezTo>
                  <a:cubicBezTo>
                    <a:pt x="138" y="84"/>
                    <a:pt x="138" y="84"/>
                    <a:pt x="139" y="84"/>
                  </a:cubicBezTo>
                  <a:cubicBezTo>
                    <a:pt x="139" y="84"/>
                    <a:pt x="139" y="84"/>
                    <a:pt x="140" y="84"/>
                  </a:cubicBezTo>
                  <a:cubicBezTo>
                    <a:pt x="140" y="84"/>
                    <a:pt x="140" y="84"/>
                    <a:pt x="140" y="84"/>
                  </a:cubicBezTo>
                  <a:cubicBezTo>
                    <a:pt x="140" y="83"/>
                    <a:pt x="141" y="83"/>
                    <a:pt x="142" y="81"/>
                  </a:cubicBezTo>
                  <a:cubicBezTo>
                    <a:pt x="142" y="81"/>
                    <a:pt x="142" y="81"/>
                    <a:pt x="142" y="80"/>
                  </a:cubicBezTo>
                  <a:cubicBezTo>
                    <a:pt x="142" y="78"/>
                    <a:pt x="142" y="78"/>
                    <a:pt x="142" y="78"/>
                  </a:cubicBezTo>
                  <a:cubicBezTo>
                    <a:pt x="141" y="78"/>
                    <a:pt x="141" y="78"/>
                    <a:pt x="141" y="78"/>
                  </a:cubicBezTo>
                  <a:cubicBezTo>
                    <a:pt x="140" y="78"/>
                    <a:pt x="140" y="78"/>
                    <a:pt x="140" y="78"/>
                  </a:cubicBezTo>
                  <a:cubicBezTo>
                    <a:pt x="137" y="78"/>
                    <a:pt x="137" y="78"/>
                    <a:pt x="137" y="78"/>
                  </a:cubicBezTo>
                  <a:cubicBezTo>
                    <a:pt x="136" y="79"/>
                    <a:pt x="136" y="79"/>
                    <a:pt x="136" y="79"/>
                  </a:cubicBezTo>
                  <a:cubicBezTo>
                    <a:pt x="134" y="80"/>
                    <a:pt x="134" y="80"/>
                    <a:pt x="134" y="80"/>
                  </a:cubicBezTo>
                  <a:cubicBezTo>
                    <a:pt x="134" y="80"/>
                    <a:pt x="133" y="81"/>
                    <a:pt x="132" y="82"/>
                  </a:cubicBezTo>
                  <a:cubicBezTo>
                    <a:pt x="132" y="82"/>
                    <a:pt x="132" y="82"/>
                    <a:pt x="132" y="82"/>
                  </a:cubicBezTo>
                  <a:cubicBezTo>
                    <a:pt x="131" y="83"/>
                    <a:pt x="131" y="84"/>
                    <a:pt x="129" y="85"/>
                  </a:cubicBezTo>
                  <a:cubicBezTo>
                    <a:pt x="129" y="86"/>
                    <a:pt x="129" y="86"/>
                    <a:pt x="129" y="86"/>
                  </a:cubicBezTo>
                  <a:cubicBezTo>
                    <a:pt x="128" y="87"/>
                    <a:pt x="126" y="87"/>
                    <a:pt x="125" y="88"/>
                  </a:cubicBezTo>
                  <a:cubicBezTo>
                    <a:pt x="124" y="88"/>
                    <a:pt x="124" y="88"/>
                    <a:pt x="124" y="88"/>
                  </a:cubicBezTo>
                  <a:cubicBezTo>
                    <a:pt x="123" y="88"/>
                    <a:pt x="121" y="88"/>
                    <a:pt x="121" y="88"/>
                  </a:cubicBezTo>
                  <a:cubicBezTo>
                    <a:pt x="120" y="88"/>
                    <a:pt x="120" y="88"/>
                    <a:pt x="120" y="87"/>
                  </a:cubicBezTo>
                  <a:cubicBezTo>
                    <a:pt x="117" y="85"/>
                    <a:pt x="117" y="85"/>
                    <a:pt x="117" y="85"/>
                  </a:cubicBezTo>
                  <a:cubicBezTo>
                    <a:pt x="117" y="84"/>
                    <a:pt x="117" y="84"/>
                    <a:pt x="117" y="84"/>
                  </a:cubicBezTo>
                  <a:cubicBezTo>
                    <a:pt x="117" y="74"/>
                    <a:pt x="117" y="74"/>
                    <a:pt x="117" y="74"/>
                  </a:cubicBezTo>
                  <a:cubicBezTo>
                    <a:pt x="117" y="72"/>
                    <a:pt x="118" y="72"/>
                    <a:pt x="119" y="72"/>
                  </a:cubicBezTo>
                  <a:cubicBezTo>
                    <a:pt x="121" y="72"/>
                    <a:pt x="121" y="72"/>
                    <a:pt x="121" y="72"/>
                  </a:cubicBezTo>
                  <a:cubicBezTo>
                    <a:pt x="124" y="71"/>
                    <a:pt x="124" y="71"/>
                    <a:pt x="124" y="71"/>
                  </a:cubicBezTo>
                  <a:cubicBezTo>
                    <a:pt x="124" y="70"/>
                    <a:pt x="124" y="70"/>
                    <a:pt x="124" y="70"/>
                  </a:cubicBezTo>
                  <a:cubicBezTo>
                    <a:pt x="124" y="69"/>
                    <a:pt x="125" y="67"/>
                    <a:pt x="125" y="66"/>
                  </a:cubicBezTo>
                  <a:cubicBezTo>
                    <a:pt x="125" y="64"/>
                    <a:pt x="126" y="64"/>
                    <a:pt x="127" y="64"/>
                  </a:cubicBezTo>
                  <a:cubicBezTo>
                    <a:pt x="128" y="64"/>
                    <a:pt x="128" y="64"/>
                    <a:pt x="128" y="64"/>
                  </a:cubicBezTo>
                  <a:cubicBezTo>
                    <a:pt x="129" y="61"/>
                    <a:pt x="129" y="61"/>
                    <a:pt x="129" y="61"/>
                  </a:cubicBezTo>
                  <a:cubicBezTo>
                    <a:pt x="130" y="58"/>
                    <a:pt x="130" y="58"/>
                    <a:pt x="130" y="58"/>
                  </a:cubicBezTo>
                  <a:cubicBezTo>
                    <a:pt x="130" y="57"/>
                    <a:pt x="130" y="57"/>
                    <a:pt x="130" y="57"/>
                  </a:cubicBezTo>
                  <a:cubicBezTo>
                    <a:pt x="134" y="48"/>
                    <a:pt x="134" y="48"/>
                    <a:pt x="134" y="48"/>
                  </a:cubicBezTo>
                  <a:cubicBezTo>
                    <a:pt x="134" y="47"/>
                    <a:pt x="134" y="45"/>
                    <a:pt x="135" y="44"/>
                  </a:cubicBezTo>
                  <a:cubicBezTo>
                    <a:pt x="135" y="42"/>
                    <a:pt x="137" y="40"/>
                    <a:pt x="137" y="40"/>
                  </a:cubicBezTo>
                  <a:cubicBezTo>
                    <a:pt x="137" y="39"/>
                    <a:pt x="138" y="38"/>
                    <a:pt x="138" y="38"/>
                  </a:cubicBezTo>
                  <a:cubicBezTo>
                    <a:pt x="138" y="37"/>
                    <a:pt x="139" y="37"/>
                    <a:pt x="140" y="37"/>
                  </a:cubicBezTo>
                  <a:cubicBezTo>
                    <a:pt x="143" y="37"/>
                    <a:pt x="143" y="37"/>
                    <a:pt x="143" y="37"/>
                  </a:cubicBezTo>
                  <a:cubicBezTo>
                    <a:pt x="142" y="36"/>
                    <a:pt x="142" y="36"/>
                    <a:pt x="142" y="35"/>
                  </a:cubicBezTo>
                  <a:cubicBezTo>
                    <a:pt x="142" y="33"/>
                    <a:pt x="142" y="33"/>
                    <a:pt x="142" y="33"/>
                  </a:cubicBezTo>
                  <a:cubicBezTo>
                    <a:pt x="139" y="31"/>
                    <a:pt x="139" y="31"/>
                    <a:pt x="139" y="31"/>
                  </a:cubicBezTo>
                  <a:cubicBezTo>
                    <a:pt x="137" y="29"/>
                    <a:pt x="137" y="29"/>
                    <a:pt x="137" y="29"/>
                  </a:cubicBezTo>
                  <a:cubicBezTo>
                    <a:pt x="137" y="29"/>
                    <a:pt x="137" y="29"/>
                    <a:pt x="137" y="29"/>
                  </a:cubicBezTo>
                  <a:cubicBezTo>
                    <a:pt x="136" y="29"/>
                    <a:pt x="135" y="29"/>
                    <a:pt x="135" y="29"/>
                  </a:cubicBezTo>
                  <a:cubicBezTo>
                    <a:pt x="134" y="27"/>
                    <a:pt x="134" y="27"/>
                    <a:pt x="134" y="27"/>
                  </a:cubicBezTo>
                  <a:cubicBezTo>
                    <a:pt x="125" y="27"/>
                    <a:pt x="125" y="27"/>
                    <a:pt x="125" y="27"/>
                  </a:cubicBezTo>
                  <a:cubicBezTo>
                    <a:pt x="125" y="27"/>
                    <a:pt x="125" y="27"/>
                    <a:pt x="124" y="26"/>
                  </a:cubicBezTo>
                  <a:cubicBezTo>
                    <a:pt x="122" y="25"/>
                    <a:pt x="122" y="25"/>
                    <a:pt x="122" y="25"/>
                  </a:cubicBezTo>
                  <a:cubicBezTo>
                    <a:pt x="121" y="24"/>
                    <a:pt x="121" y="24"/>
                    <a:pt x="121" y="23"/>
                  </a:cubicBezTo>
                  <a:cubicBezTo>
                    <a:pt x="121" y="18"/>
                    <a:pt x="121" y="18"/>
                    <a:pt x="121" y="18"/>
                  </a:cubicBezTo>
                  <a:cubicBezTo>
                    <a:pt x="121" y="18"/>
                    <a:pt x="121" y="18"/>
                    <a:pt x="121" y="18"/>
                  </a:cubicBezTo>
                  <a:cubicBezTo>
                    <a:pt x="120" y="18"/>
                    <a:pt x="120" y="18"/>
                    <a:pt x="120" y="18"/>
                  </a:cubicBezTo>
                  <a:cubicBezTo>
                    <a:pt x="119" y="19"/>
                    <a:pt x="119" y="19"/>
                    <a:pt x="119" y="19"/>
                  </a:cubicBezTo>
                  <a:cubicBezTo>
                    <a:pt x="119" y="20"/>
                    <a:pt x="118" y="20"/>
                    <a:pt x="118" y="20"/>
                  </a:cubicBezTo>
                  <a:cubicBezTo>
                    <a:pt x="116" y="20"/>
                    <a:pt x="116" y="20"/>
                    <a:pt x="116" y="20"/>
                  </a:cubicBezTo>
                  <a:cubicBezTo>
                    <a:pt x="115" y="20"/>
                    <a:pt x="115" y="20"/>
                    <a:pt x="115" y="20"/>
                  </a:cubicBezTo>
                  <a:cubicBezTo>
                    <a:pt x="111" y="22"/>
                    <a:pt x="111" y="22"/>
                    <a:pt x="111" y="22"/>
                  </a:cubicBezTo>
                  <a:cubicBezTo>
                    <a:pt x="111" y="23"/>
                    <a:pt x="111" y="23"/>
                    <a:pt x="111" y="23"/>
                  </a:cubicBezTo>
                  <a:cubicBezTo>
                    <a:pt x="111" y="24"/>
                    <a:pt x="111" y="24"/>
                    <a:pt x="110" y="25"/>
                  </a:cubicBezTo>
                  <a:cubicBezTo>
                    <a:pt x="106" y="27"/>
                    <a:pt x="106" y="27"/>
                    <a:pt x="106" y="27"/>
                  </a:cubicBezTo>
                  <a:cubicBezTo>
                    <a:pt x="106" y="27"/>
                    <a:pt x="106" y="27"/>
                    <a:pt x="105" y="27"/>
                  </a:cubicBezTo>
                  <a:cubicBezTo>
                    <a:pt x="97" y="27"/>
                    <a:pt x="97" y="27"/>
                    <a:pt x="97" y="27"/>
                  </a:cubicBezTo>
                  <a:cubicBezTo>
                    <a:pt x="96" y="27"/>
                    <a:pt x="95" y="27"/>
                    <a:pt x="95" y="26"/>
                  </a:cubicBezTo>
                  <a:cubicBezTo>
                    <a:pt x="95" y="26"/>
                    <a:pt x="95" y="25"/>
                    <a:pt x="95" y="24"/>
                  </a:cubicBezTo>
                  <a:cubicBezTo>
                    <a:pt x="95" y="23"/>
                    <a:pt x="95" y="22"/>
                    <a:pt x="95" y="22"/>
                  </a:cubicBezTo>
                  <a:cubicBezTo>
                    <a:pt x="94" y="21"/>
                    <a:pt x="94" y="20"/>
                    <a:pt x="94" y="18"/>
                  </a:cubicBezTo>
                  <a:cubicBezTo>
                    <a:pt x="93" y="18"/>
                    <a:pt x="93" y="18"/>
                    <a:pt x="93" y="18"/>
                  </a:cubicBezTo>
                  <a:cubicBezTo>
                    <a:pt x="92" y="18"/>
                    <a:pt x="91" y="18"/>
                    <a:pt x="91" y="16"/>
                  </a:cubicBezTo>
                  <a:cubicBezTo>
                    <a:pt x="91" y="12"/>
                    <a:pt x="91" y="12"/>
                    <a:pt x="91" y="12"/>
                  </a:cubicBezTo>
                  <a:cubicBezTo>
                    <a:pt x="90" y="11"/>
                    <a:pt x="90" y="11"/>
                    <a:pt x="90" y="11"/>
                  </a:cubicBezTo>
                  <a:cubicBezTo>
                    <a:pt x="87" y="11"/>
                    <a:pt x="87" y="11"/>
                    <a:pt x="87" y="11"/>
                  </a:cubicBezTo>
                  <a:cubicBezTo>
                    <a:pt x="86" y="11"/>
                    <a:pt x="85" y="10"/>
                    <a:pt x="85" y="9"/>
                  </a:cubicBezTo>
                  <a:cubicBezTo>
                    <a:pt x="85" y="8"/>
                    <a:pt x="85" y="8"/>
                    <a:pt x="85" y="8"/>
                  </a:cubicBezTo>
                  <a:cubicBezTo>
                    <a:pt x="84" y="7"/>
                    <a:pt x="84" y="7"/>
                    <a:pt x="84" y="7"/>
                  </a:cubicBezTo>
                  <a:cubicBezTo>
                    <a:pt x="83" y="7"/>
                    <a:pt x="83" y="6"/>
                    <a:pt x="83" y="5"/>
                  </a:cubicBezTo>
                  <a:cubicBezTo>
                    <a:pt x="83" y="4"/>
                    <a:pt x="83" y="4"/>
                    <a:pt x="83" y="4"/>
                  </a:cubicBezTo>
                  <a:cubicBezTo>
                    <a:pt x="82" y="3"/>
                    <a:pt x="82" y="3"/>
                    <a:pt x="82" y="3"/>
                  </a:cubicBezTo>
                  <a:cubicBezTo>
                    <a:pt x="81" y="2"/>
                    <a:pt x="81" y="2"/>
                    <a:pt x="81" y="1"/>
                  </a:cubicBezTo>
                  <a:cubicBezTo>
                    <a:pt x="80" y="1"/>
                    <a:pt x="80" y="1"/>
                    <a:pt x="80" y="1"/>
                  </a:cubicBezTo>
                  <a:cubicBezTo>
                    <a:pt x="80" y="1"/>
                    <a:pt x="80" y="1"/>
                    <a:pt x="79" y="1"/>
                  </a:cubicBezTo>
                  <a:cubicBezTo>
                    <a:pt x="79" y="1"/>
                    <a:pt x="78" y="0"/>
                    <a:pt x="78" y="1"/>
                  </a:cubicBezTo>
                  <a:cubicBezTo>
                    <a:pt x="78" y="1"/>
                    <a:pt x="78" y="1"/>
                    <a:pt x="78" y="1"/>
                  </a:cubicBezTo>
                  <a:cubicBezTo>
                    <a:pt x="77" y="2"/>
                    <a:pt x="77" y="2"/>
                    <a:pt x="76" y="2"/>
                  </a:cubicBezTo>
                  <a:cubicBezTo>
                    <a:pt x="71" y="2"/>
                    <a:pt x="71" y="2"/>
                    <a:pt x="71" y="2"/>
                  </a:cubicBezTo>
                  <a:cubicBezTo>
                    <a:pt x="71" y="2"/>
                    <a:pt x="71" y="2"/>
                    <a:pt x="71" y="2"/>
                  </a:cubicBezTo>
                  <a:cubicBezTo>
                    <a:pt x="70" y="3"/>
                    <a:pt x="69" y="5"/>
                    <a:pt x="69" y="5"/>
                  </a:cubicBezTo>
                  <a:cubicBezTo>
                    <a:pt x="69" y="5"/>
                    <a:pt x="68" y="5"/>
                    <a:pt x="67" y="5"/>
                  </a:cubicBezTo>
                  <a:cubicBezTo>
                    <a:pt x="67" y="7"/>
                    <a:pt x="67" y="7"/>
                    <a:pt x="67" y="7"/>
                  </a:cubicBezTo>
                  <a:cubicBezTo>
                    <a:pt x="67" y="8"/>
                    <a:pt x="65" y="10"/>
                    <a:pt x="62" y="10"/>
                  </a:cubicBezTo>
                  <a:cubicBezTo>
                    <a:pt x="57" y="10"/>
                    <a:pt x="57" y="10"/>
                    <a:pt x="57" y="10"/>
                  </a:cubicBezTo>
                  <a:cubicBezTo>
                    <a:pt x="56" y="11"/>
                    <a:pt x="56" y="11"/>
                    <a:pt x="56" y="11"/>
                  </a:cubicBezTo>
                  <a:cubicBezTo>
                    <a:pt x="55" y="12"/>
                    <a:pt x="55" y="12"/>
                    <a:pt x="54" y="12"/>
                  </a:cubicBezTo>
                  <a:cubicBezTo>
                    <a:pt x="54" y="12"/>
                    <a:pt x="54" y="12"/>
                    <a:pt x="54" y="12"/>
                  </a:cubicBezTo>
                  <a:cubicBezTo>
                    <a:pt x="52" y="13"/>
                    <a:pt x="52" y="13"/>
                    <a:pt x="52" y="13"/>
                  </a:cubicBezTo>
                  <a:cubicBezTo>
                    <a:pt x="52" y="14"/>
                    <a:pt x="52" y="14"/>
                    <a:pt x="51" y="14"/>
                  </a:cubicBezTo>
                  <a:cubicBezTo>
                    <a:pt x="50" y="15"/>
                    <a:pt x="50" y="17"/>
                    <a:pt x="49" y="17"/>
                  </a:cubicBezTo>
                  <a:cubicBezTo>
                    <a:pt x="49" y="20"/>
                    <a:pt x="49" y="20"/>
                    <a:pt x="49" y="20"/>
                  </a:cubicBezTo>
                  <a:cubicBezTo>
                    <a:pt x="49" y="22"/>
                    <a:pt x="49" y="22"/>
                    <a:pt x="49" y="22"/>
                  </a:cubicBezTo>
                  <a:cubicBezTo>
                    <a:pt x="50" y="22"/>
                    <a:pt x="50" y="22"/>
                    <a:pt x="50" y="22"/>
                  </a:cubicBezTo>
                  <a:cubicBezTo>
                    <a:pt x="50" y="32"/>
                    <a:pt x="50" y="32"/>
                    <a:pt x="50" y="32"/>
                  </a:cubicBezTo>
                  <a:cubicBezTo>
                    <a:pt x="50" y="32"/>
                    <a:pt x="50" y="32"/>
                    <a:pt x="50" y="32"/>
                  </a:cubicBezTo>
                  <a:cubicBezTo>
                    <a:pt x="49" y="38"/>
                    <a:pt x="49" y="38"/>
                    <a:pt x="49" y="38"/>
                  </a:cubicBezTo>
                  <a:cubicBezTo>
                    <a:pt x="49" y="39"/>
                    <a:pt x="48" y="40"/>
                    <a:pt x="47" y="40"/>
                  </a:cubicBezTo>
                  <a:cubicBezTo>
                    <a:pt x="47" y="40"/>
                    <a:pt x="47" y="40"/>
                    <a:pt x="47" y="40"/>
                  </a:cubicBezTo>
                  <a:cubicBezTo>
                    <a:pt x="45" y="42"/>
                    <a:pt x="45" y="42"/>
                    <a:pt x="45" y="42"/>
                  </a:cubicBezTo>
                  <a:cubicBezTo>
                    <a:pt x="44" y="43"/>
                    <a:pt x="44" y="43"/>
                    <a:pt x="44" y="43"/>
                  </a:cubicBezTo>
                  <a:cubicBezTo>
                    <a:pt x="42" y="43"/>
                    <a:pt x="42" y="43"/>
                    <a:pt x="42" y="43"/>
                  </a:cubicBezTo>
                  <a:cubicBezTo>
                    <a:pt x="42" y="43"/>
                    <a:pt x="42" y="43"/>
                    <a:pt x="41" y="42"/>
                  </a:cubicBezTo>
                  <a:cubicBezTo>
                    <a:pt x="41" y="42"/>
                    <a:pt x="41" y="42"/>
                    <a:pt x="41" y="42"/>
                  </a:cubicBezTo>
                  <a:cubicBezTo>
                    <a:pt x="38" y="44"/>
                    <a:pt x="36" y="44"/>
                    <a:pt x="36" y="44"/>
                  </a:cubicBezTo>
                  <a:cubicBezTo>
                    <a:pt x="34" y="44"/>
                    <a:pt x="34" y="44"/>
                    <a:pt x="34" y="44"/>
                  </a:cubicBezTo>
                  <a:cubicBezTo>
                    <a:pt x="34" y="45"/>
                    <a:pt x="34" y="45"/>
                    <a:pt x="34" y="45"/>
                  </a:cubicBezTo>
                  <a:cubicBezTo>
                    <a:pt x="34" y="45"/>
                    <a:pt x="34" y="46"/>
                    <a:pt x="33" y="46"/>
                  </a:cubicBezTo>
                  <a:cubicBezTo>
                    <a:pt x="29" y="48"/>
                    <a:pt x="29" y="48"/>
                    <a:pt x="29" y="48"/>
                  </a:cubicBezTo>
                  <a:cubicBezTo>
                    <a:pt x="28" y="48"/>
                    <a:pt x="28" y="48"/>
                    <a:pt x="28" y="48"/>
                  </a:cubicBezTo>
                  <a:cubicBezTo>
                    <a:pt x="20" y="48"/>
                    <a:pt x="20" y="48"/>
                    <a:pt x="20" y="48"/>
                  </a:cubicBezTo>
                  <a:cubicBezTo>
                    <a:pt x="18" y="50"/>
                    <a:pt x="18" y="50"/>
                    <a:pt x="18" y="50"/>
                  </a:cubicBezTo>
                  <a:cubicBezTo>
                    <a:pt x="17" y="50"/>
                    <a:pt x="17" y="50"/>
                    <a:pt x="17" y="50"/>
                  </a:cubicBezTo>
                  <a:cubicBezTo>
                    <a:pt x="16" y="50"/>
                    <a:pt x="16" y="50"/>
                    <a:pt x="16" y="50"/>
                  </a:cubicBezTo>
                  <a:cubicBezTo>
                    <a:pt x="16" y="51"/>
                    <a:pt x="15" y="52"/>
                    <a:pt x="14" y="52"/>
                  </a:cubicBezTo>
                  <a:cubicBezTo>
                    <a:pt x="13" y="52"/>
                    <a:pt x="13" y="52"/>
                    <a:pt x="13" y="52"/>
                  </a:cubicBezTo>
                  <a:cubicBezTo>
                    <a:pt x="11" y="56"/>
                    <a:pt x="11" y="56"/>
                    <a:pt x="11" y="56"/>
                  </a:cubicBezTo>
                  <a:cubicBezTo>
                    <a:pt x="11" y="60"/>
                    <a:pt x="11" y="60"/>
                    <a:pt x="11" y="60"/>
                  </a:cubicBezTo>
                  <a:cubicBezTo>
                    <a:pt x="11" y="61"/>
                    <a:pt x="11" y="61"/>
                    <a:pt x="11" y="62"/>
                  </a:cubicBezTo>
                  <a:cubicBezTo>
                    <a:pt x="11" y="62"/>
                    <a:pt x="11" y="63"/>
                    <a:pt x="10" y="64"/>
                  </a:cubicBezTo>
                  <a:cubicBezTo>
                    <a:pt x="7" y="67"/>
                    <a:pt x="7" y="67"/>
                    <a:pt x="7" y="67"/>
                  </a:cubicBezTo>
                  <a:cubicBezTo>
                    <a:pt x="7" y="67"/>
                    <a:pt x="7" y="67"/>
                    <a:pt x="6" y="67"/>
                  </a:cubicBezTo>
                  <a:cubicBezTo>
                    <a:pt x="6" y="68"/>
                    <a:pt x="6" y="69"/>
                    <a:pt x="5" y="69"/>
                  </a:cubicBezTo>
                  <a:cubicBezTo>
                    <a:pt x="2" y="71"/>
                    <a:pt x="2" y="71"/>
                    <a:pt x="2" y="71"/>
                  </a:cubicBezTo>
                  <a:cubicBezTo>
                    <a:pt x="1" y="71"/>
                    <a:pt x="1" y="71"/>
                    <a:pt x="1" y="71"/>
                  </a:cubicBezTo>
                  <a:cubicBezTo>
                    <a:pt x="0" y="71"/>
                    <a:pt x="0" y="71"/>
                    <a:pt x="0" y="71"/>
                  </a:cubicBezTo>
                  <a:cubicBezTo>
                    <a:pt x="0" y="71"/>
                    <a:pt x="0" y="71"/>
                    <a:pt x="0" y="71"/>
                  </a:cubicBezTo>
                  <a:cubicBezTo>
                    <a:pt x="0" y="72"/>
                    <a:pt x="1" y="73"/>
                    <a:pt x="2" y="73"/>
                  </a:cubicBezTo>
                  <a:cubicBezTo>
                    <a:pt x="3" y="74"/>
                    <a:pt x="3" y="75"/>
                    <a:pt x="3" y="77"/>
                  </a:cubicBezTo>
                  <a:cubicBezTo>
                    <a:pt x="3" y="77"/>
                    <a:pt x="3" y="77"/>
                    <a:pt x="3" y="78"/>
                  </a:cubicBezTo>
                  <a:cubicBezTo>
                    <a:pt x="4" y="79"/>
                    <a:pt x="4" y="80"/>
                    <a:pt x="3" y="81"/>
                  </a:cubicBezTo>
                  <a:cubicBezTo>
                    <a:pt x="3" y="81"/>
                    <a:pt x="3" y="81"/>
                    <a:pt x="3" y="81"/>
                  </a:cubicBezTo>
                  <a:cubicBezTo>
                    <a:pt x="3" y="82"/>
                    <a:pt x="3" y="82"/>
                    <a:pt x="3" y="82"/>
                  </a:cubicBezTo>
                  <a:cubicBezTo>
                    <a:pt x="3" y="83"/>
                    <a:pt x="3" y="83"/>
                    <a:pt x="2" y="84"/>
                  </a:cubicBezTo>
                  <a:cubicBezTo>
                    <a:pt x="3" y="84"/>
                    <a:pt x="3" y="84"/>
                    <a:pt x="3" y="84"/>
                  </a:cubicBezTo>
                  <a:cubicBezTo>
                    <a:pt x="3" y="85"/>
                    <a:pt x="3" y="87"/>
                    <a:pt x="3" y="88"/>
                  </a:cubicBezTo>
                  <a:cubicBezTo>
                    <a:pt x="3" y="89"/>
                    <a:pt x="3" y="91"/>
                    <a:pt x="3" y="92"/>
                  </a:cubicBezTo>
                  <a:cubicBezTo>
                    <a:pt x="3" y="92"/>
                    <a:pt x="3" y="92"/>
                    <a:pt x="3" y="92"/>
                  </a:cubicBezTo>
                  <a:cubicBezTo>
                    <a:pt x="5" y="92"/>
                    <a:pt x="5" y="92"/>
                    <a:pt x="5" y="92"/>
                  </a:cubicBezTo>
                  <a:cubicBezTo>
                    <a:pt x="7" y="91"/>
                    <a:pt x="7" y="91"/>
                    <a:pt x="7" y="91"/>
                  </a:cubicBezTo>
                  <a:cubicBezTo>
                    <a:pt x="8" y="91"/>
                    <a:pt x="9" y="90"/>
                    <a:pt x="10" y="89"/>
                  </a:cubicBezTo>
                  <a:cubicBezTo>
                    <a:pt x="12" y="88"/>
                    <a:pt x="13" y="88"/>
                    <a:pt x="14" y="88"/>
                  </a:cubicBezTo>
                  <a:cubicBezTo>
                    <a:pt x="16" y="88"/>
                    <a:pt x="16" y="88"/>
                    <a:pt x="16" y="88"/>
                  </a:cubicBezTo>
                  <a:cubicBezTo>
                    <a:pt x="17" y="88"/>
                    <a:pt x="17" y="88"/>
                    <a:pt x="17" y="88"/>
                  </a:cubicBezTo>
                  <a:cubicBezTo>
                    <a:pt x="20" y="88"/>
                    <a:pt x="20" y="88"/>
                    <a:pt x="20" y="88"/>
                  </a:cubicBezTo>
                  <a:cubicBezTo>
                    <a:pt x="20" y="89"/>
                    <a:pt x="21" y="89"/>
                    <a:pt x="21" y="90"/>
                  </a:cubicBezTo>
                  <a:cubicBezTo>
                    <a:pt x="21" y="91"/>
                    <a:pt x="21" y="91"/>
                    <a:pt x="21" y="91"/>
                  </a:cubicBezTo>
                  <a:cubicBezTo>
                    <a:pt x="19" y="94"/>
                    <a:pt x="19" y="94"/>
                    <a:pt x="19" y="94"/>
                  </a:cubicBezTo>
                  <a:cubicBezTo>
                    <a:pt x="19" y="94"/>
                    <a:pt x="19" y="94"/>
                    <a:pt x="19" y="94"/>
                  </a:cubicBezTo>
                  <a:cubicBezTo>
                    <a:pt x="17" y="96"/>
                    <a:pt x="17" y="96"/>
                    <a:pt x="17" y="96"/>
                  </a:cubicBezTo>
                  <a:cubicBezTo>
                    <a:pt x="16" y="97"/>
                    <a:pt x="16" y="98"/>
                    <a:pt x="15" y="98"/>
                  </a:cubicBezTo>
                  <a:cubicBezTo>
                    <a:pt x="15" y="98"/>
                    <a:pt x="15" y="98"/>
                    <a:pt x="15" y="99"/>
                  </a:cubicBezTo>
                  <a:cubicBezTo>
                    <a:pt x="13" y="99"/>
                    <a:pt x="13" y="99"/>
                    <a:pt x="13" y="99"/>
                  </a:cubicBezTo>
                  <a:cubicBezTo>
                    <a:pt x="13" y="103"/>
                    <a:pt x="13" y="103"/>
                    <a:pt x="13" y="103"/>
                  </a:cubicBezTo>
                  <a:cubicBezTo>
                    <a:pt x="15" y="104"/>
                    <a:pt x="15" y="104"/>
                    <a:pt x="15" y="104"/>
                  </a:cubicBezTo>
                  <a:cubicBezTo>
                    <a:pt x="15" y="104"/>
                    <a:pt x="15" y="104"/>
                    <a:pt x="15" y="105"/>
                  </a:cubicBezTo>
                  <a:cubicBezTo>
                    <a:pt x="15" y="105"/>
                    <a:pt x="16" y="106"/>
                    <a:pt x="18" y="108"/>
                  </a:cubicBezTo>
                  <a:cubicBezTo>
                    <a:pt x="19" y="108"/>
                    <a:pt x="19" y="108"/>
                    <a:pt x="19" y="108"/>
                  </a:cubicBezTo>
                  <a:cubicBezTo>
                    <a:pt x="19" y="109"/>
                    <a:pt x="19" y="109"/>
                    <a:pt x="20" y="109"/>
                  </a:cubicBezTo>
                  <a:cubicBezTo>
                    <a:pt x="21" y="110"/>
                    <a:pt x="21" y="110"/>
                    <a:pt x="21" y="111"/>
                  </a:cubicBezTo>
                  <a:cubicBezTo>
                    <a:pt x="22" y="111"/>
                    <a:pt x="22" y="111"/>
                    <a:pt x="22" y="111"/>
                  </a:cubicBezTo>
                  <a:cubicBezTo>
                    <a:pt x="23" y="112"/>
                    <a:pt x="24" y="114"/>
                    <a:pt x="23" y="115"/>
                  </a:cubicBezTo>
                  <a:cubicBezTo>
                    <a:pt x="23" y="116"/>
                    <a:pt x="23" y="116"/>
                    <a:pt x="23" y="116"/>
                  </a:cubicBezTo>
                  <a:cubicBezTo>
                    <a:pt x="23" y="118"/>
                    <a:pt x="23" y="118"/>
                    <a:pt x="23" y="118"/>
                  </a:cubicBezTo>
                  <a:cubicBezTo>
                    <a:pt x="24" y="119"/>
                    <a:pt x="24" y="120"/>
                    <a:pt x="23" y="121"/>
                  </a:cubicBezTo>
                  <a:cubicBezTo>
                    <a:pt x="23" y="121"/>
                    <a:pt x="23" y="121"/>
                    <a:pt x="23" y="121"/>
                  </a:cubicBezTo>
                  <a:cubicBezTo>
                    <a:pt x="24" y="122"/>
                    <a:pt x="24" y="122"/>
                    <a:pt x="24" y="122"/>
                  </a:cubicBezTo>
                  <a:cubicBezTo>
                    <a:pt x="24" y="122"/>
                    <a:pt x="25" y="122"/>
                    <a:pt x="25" y="123"/>
                  </a:cubicBezTo>
                  <a:cubicBezTo>
                    <a:pt x="27" y="123"/>
                    <a:pt x="28" y="124"/>
                    <a:pt x="29" y="126"/>
                  </a:cubicBezTo>
                  <a:cubicBezTo>
                    <a:pt x="30" y="125"/>
                    <a:pt x="31" y="125"/>
                    <a:pt x="31" y="125"/>
                  </a:cubicBezTo>
                  <a:cubicBezTo>
                    <a:pt x="32" y="125"/>
                    <a:pt x="32" y="125"/>
                    <a:pt x="32" y="125"/>
                  </a:cubicBezTo>
                  <a:cubicBezTo>
                    <a:pt x="33" y="125"/>
                    <a:pt x="34" y="125"/>
                    <a:pt x="35" y="125"/>
                  </a:cubicBezTo>
                  <a:cubicBezTo>
                    <a:pt x="37" y="123"/>
                    <a:pt x="37" y="123"/>
                    <a:pt x="37" y="123"/>
                  </a:cubicBezTo>
                  <a:cubicBezTo>
                    <a:pt x="38" y="122"/>
                    <a:pt x="38" y="122"/>
                    <a:pt x="38" y="122"/>
                  </a:cubicBezTo>
                  <a:cubicBezTo>
                    <a:pt x="39" y="121"/>
                    <a:pt x="40" y="120"/>
                    <a:pt x="41" y="120"/>
                  </a:cubicBezTo>
                  <a:cubicBezTo>
                    <a:pt x="42" y="120"/>
                    <a:pt x="42" y="120"/>
                    <a:pt x="42" y="120"/>
                  </a:cubicBezTo>
                  <a:cubicBezTo>
                    <a:pt x="45" y="117"/>
                    <a:pt x="45" y="117"/>
                    <a:pt x="45" y="117"/>
                  </a:cubicBezTo>
                  <a:cubicBezTo>
                    <a:pt x="46" y="117"/>
                    <a:pt x="46" y="117"/>
                    <a:pt x="46" y="116"/>
                  </a:cubicBezTo>
                  <a:cubicBezTo>
                    <a:pt x="46" y="116"/>
                    <a:pt x="46" y="116"/>
                    <a:pt x="46" y="116"/>
                  </a:cubicBezTo>
                  <a:cubicBezTo>
                    <a:pt x="46" y="115"/>
                    <a:pt x="46" y="114"/>
                    <a:pt x="46" y="114"/>
                  </a:cubicBezTo>
                  <a:cubicBezTo>
                    <a:pt x="46" y="112"/>
                    <a:pt x="46" y="112"/>
                    <a:pt x="46" y="112"/>
                  </a:cubicBezTo>
                  <a:cubicBezTo>
                    <a:pt x="46" y="111"/>
                    <a:pt x="47" y="110"/>
                    <a:pt x="48" y="110"/>
                  </a:cubicBezTo>
                  <a:cubicBezTo>
                    <a:pt x="48" y="110"/>
                    <a:pt x="51" y="110"/>
                    <a:pt x="54" y="112"/>
                  </a:cubicBezTo>
                  <a:cubicBezTo>
                    <a:pt x="55" y="112"/>
                    <a:pt x="55" y="112"/>
                    <a:pt x="55" y="112"/>
                  </a:cubicBezTo>
                  <a:cubicBezTo>
                    <a:pt x="56" y="113"/>
                    <a:pt x="56" y="113"/>
                    <a:pt x="56" y="113"/>
                  </a:cubicBezTo>
                  <a:cubicBezTo>
                    <a:pt x="58" y="114"/>
                    <a:pt x="59" y="115"/>
                    <a:pt x="59" y="116"/>
                  </a:cubicBezTo>
                  <a:cubicBezTo>
                    <a:pt x="59" y="116"/>
                    <a:pt x="59" y="116"/>
                    <a:pt x="59" y="116"/>
                  </a:cubicBezTo>
                  <a:cubicBezTo>
                    <a:pt x="60" y="116"/>
                    <a:pt x="60" y="116"/>
                    <a:pt x="60" y="116"/>
                  </a:cubicBezTo>
                  <a:cubicBezTo>
                    <a:pt x="60" y="113"/>
                    <a:pt x="60" y="113"/>
                    <a:pt x="60" y="113"/>
                  </a:cubicBezTo>
                  <a:cubicBezTo>
                    <a:pt x="67" y="113"/>
                    <a:pt x="67" y="113"/>
                    <a:pt x="67" y="113"/>
                  </a:cubicBezTo>
                  <a:cubicBezTo>
                    <a:pt x="68" y="113"/>
                    <a:pt x="69" y="112"/>
                    <a:pt x="70" y="111"/>
                  </a:cubicBezTo>
                  <a:cubicBezTo>
                    <a:pt x="70" y="111"/>
                    <a:pt x="70" y="111"/>
                    <a:pt x="70" y="111"/>
                  </a:cubicBezTo>
                  <a:cubicBezTo>
                    <a:pt x="71" y="110"/>
                    <a:pt x="71" y="110"/>
                    <a:pt x="71" y="110"/>
                  </a:cubicBezTo>
                  <a:cubicBezTo>
                    <a:pt x="72" y="109"/>
                    <a:pt x="74" y="108"/>
                    <a:pt x="74" y="108"/>
                  </a:cubicBezTo>
                  <a:cubicBezTo>
                    <a:pt x="75" y="108"/>
                    <a:pt x="75" y="108"/>
                    <a:pt x="75" y="108"/>
                  </a:cubicBezTo>
                  <a:cubicBezTo>
                    <a:pt x="79" y="108"/>
                    <a:pt x="79" y="108"/>
                    <a:pt x="79" y="108"/>
                  </a:cubicBezTo>
                  <a:cubicBezTo>
                    <a:pt x="80" y="107"/>
                    <a:pt x="80" y="106"/>
                    <a:pt x="81" y="105"/>
                  </a:cubicBezTo>
                  <a:cubicBezTo>
                    <a:pt x="81" y="104"/>
                    <a:pt x="82" y="104"/>
                    <a:pt x="82" y="104"/>
                  </a:cubicBezTo>
                  <a:cubicBezTo>
                    <a:pt x="84" y="103"/>
                    <a:pt x="84" y="103"/>
                    <a:pt x="84" y="103"/>
                  </a:cubicBezTo>
                  <a:cubicBezTo>
                    <a:pt x="84" y="103"/>
                    <a:pt x="84" y="103"/>
                    <a:pt x="85" y="103"/>
                  </a:cubicBezTo>
                  <a:cubicBezTo>
                    <a:pt x="89" y="104"/>
                    <a:pt x="89" y="104"/>
                    <a:pt x="89" y="104"/>
                  </a:cubicBezTo>
                  <a:cubicBezTo>
                    <a:pt x="89" y="104"/>
                    <a:pt x="89" y="104"/>
                    <a:pt x="90" y="104"/>
                  </a:cubicBezTo>
                  <a:cubicBezTo>
                    <a:pt x="90" y="103"/>
                    <a:pt x="92" y="102"/>
                    <a:pt x="93" y="102"/>
                  </a:cubicBezTo>
                  <a:cubicBezTo>
                    <a:pt x="94" y="102"/>
                    <a:pt x="94" y="102"/>
                    <a:pt x="94" y="102"/>
                  </a:cubicBezTo>
                  <a:cubicBezTo>
                    <a:pt x="95" y="101"/>
                    <a:pt x="96" y="101"/>
                    <a:pt x="97" y="102"/>
                  </a:cubicBezTo>
                  <a:cubicBezTo>
                    <a:pt x="97" y="102"/>
                    <a:pt x="97" y="102"/>
                    <a:pt x="98" y="102"/>
                  </a:cubicBezTo>
                  <a:cubicBezTo>
                    <a:pt x="98" y="102"/>
                    <a:pt x="99" y="102"/>
                    <a:pt x="100" y="102"/>
                  </a:cubicBezTo>
                  <a:cubicBezTo>
                    <a:pt x="103" y="102"/>
                    <a:pt x="103" y="102"/>
                    <a:pt x="103" y="102"/>
                  </a:cubicBezTo>
                  <a:cubicBezTo>
                    <a:pt x="103" y="102"/>
                    <a:pt x="104" y="101"/>
                    <a:pt x="105" y="100"/>
                  </a:cubicBezTo>
                  <a:cubicBezTo>
                    <a:pt x="105" y="100"/>
                    <a:pt x="105" y="100"/>
                    <a:pt x="106" y="99"/>
                  </a:cubicBezTo>
                  <a:cubicBezTo>
                    <a:pt x="108" y="98"/>
                    <a:pt x="108" y="98"/>
                    <a:pt x="108" y="98"/>
                  </a:cubicBezTo>
                  <a:lnTo>
                    <a:pt x="110" y="95"/>
                  </a:lnTo>
                  <a:close/>
                </a:path>
              </a:pathLst>
            </a:custGeom>
            <a:solidFill>
              <a:srgbClr val="0D0D0D"/>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83" name="Freeform 43"/>
            <p:cNvSpPr>
              <a:spLocks/>
            </p:cNvSpPr>
            <p:nvPr/>
          </p:nvSpPr>
          <p:spPr bwMode="auto">
            <a:xfrm>
              <a:off x="7785670" y="4551387"/>
              <a:ext cx="277813" cy="260350"/>
            </a:xfrm>
            <a:custGeom>
              <a:avLst/>
              <a:gdLst>
                <a:gd name="T0" fmla="*/ 97 w 125"/>
                <a:gd name="T1" fmla="*/ 7 h 117"/>
                <a:gd name="T2" fmla="*/ 89 w 125"/>
                <a:gd name="T3" fmla="*/ 13 h 117"/>
                <a:gd name="T4" fmla="*/ 84 w 125"/>
                <a:gd name="T5" fmla="*/ 16 h 117"/>
                <a:gd name="T6" fmla="*/ 77 w 125"/>
                <a:gd name="T7" fmla="*/ 17 h 117"/>
                <a:gd name="T8" fmla="*/ 70 w 125"/>
                <a:gd name="T9" fmla="*/ 15 h 117"/>
                <a:gd name="T10" fmla="*/ 61 w 125"/>
                <a:gd name="T11" fmla="*/ 20 h 117"/>
                <a:gd name="T12" fmla="*/ 51 w 125"/>
                <a:gd name="T13" fmla="*/ 21 h 117"/>
                <a:gd name="T14" fmla="*/ 44 w 125"/>
                <a:gd name="T15" fmla="*/ 20 h 117"/>
                <a:gd name="T16" fmla="*/ 40 w 125"/>
                <a:gd name="T17" fmla="*/ 21 h 117"/>
                <a:gd name="T18" fmla="*/ 35 w 125"/>
                <a:gd name="T19" fmla="*/ 24 h 117"/>
                <a:gd name="T20" fmla="*/ 30 w 125"/>
                <a:gd name="T21" fmla="*/ 26 h 117"/>
                <a:gd name="T22" fmla="*/ 27 w 125"/>
                <a:gd name="T23" fmla="*/ 33 h 117"/>
                <a:gd name="T24" fmla="*/ 24 w 125"/>
                <a:gd name="T25" fmla="*/ 36 h 117"/>
                <a:gd name="T26" fmla="*/ 20 w 125"/>
                <a:gd name="T27" fmla="*/ 40 h 117"/>
                <a:gd name="T28" fmla="*/ 16 w 125"/>
                <a:gd name="T29" fmla="*/ 45 h 117"/>
                <a:gd name="T30" fmla="*/ 5 w 125"/>
                <a:gd name="T31" fmla="*/ 45 h 117"/>
                <a:gd name="T32" fmla="*/ 4 w 125"/>
                <a:gd name="T33" fmla="*/ 46 h 117"/>
                <a:gd name="T34" fmla="*/ 4 w 125"/>
                <a:gd name="T35" fmla="*/ 48 h 117"/>
                <a:gd name="T36" fmla="*/ 7 w 125"/>
                <a:gd name="T37" fmla="*/ 55 h 117"/>
                <a:gd name="T38" fmla="*/ 0 w 125"/>
                <a:gd name="T39" fmla="*/ 59 h 117"/>
                <a:gd name="T40" fmla="*/ 6 w 125"/>
                <a:gd name="T41" fmla="*/ 67 h 117"/>
                <a:gd name="T42" fmla="*/ 10 w 125"/>
                <a:gd name="T43" fmla="*/ 72 h 117"/>
                <a:gd name="T44" fmla="*/ 10 w 125"/>
                <a:gd name="T45" fmla="*/ 78 h 117"/>
                <a:gd name="T46" fmla="*/ 7 w 125"/>
                <a:gd name="T47" fmla="*/ 81 h 117"/>
                <a:gd name="T48" fmla="*/ 8 w 125"/>
                <a:gd name="T49" fmla="*/ 86 h 117"/>
                <a:gd name="T50" fmla="*/ 8 w 125"/>
                <a:gd name="T51" fmla="*/ 87 h 117"/>
                <a:gd name="T52" fmla="*/ 14 w 125"/>
                <a:gd name="T53" fmla="*/ 92 h 117"/>
                <a:gd name="T54" fmla="*/ 18 w 125"/>
                <a:gd name="T55" fmla="*/ 96 h 117"/>
                <a:gd name="T56" fmla="*/ 25 w 125"/>
                <a:gd name="T57" fmla="*/ 99 h 117"/>
                <a:gd name="T58" fmla="*/ 29 w 125"/>
                <a:gd name="T59" fmla="*/ 101 h 117"/>
                <a:gd name="T60" fmla="*/ 34 w 125"/>
                <a:gd name="T61" fmla="*/ 104 h 117"/>
                <a:gd name="T62" fmla="*/ 40 w 125"/>
                <a:gd name="T63" fmla="*/ 110 h 117"/>
                <a:gd name="T64" fmla="*/ 43 w 125"/>
                <a:gd name="T65" fmla="*/ 110 h 117"/>
                <a:gd name="T66" fmla="*/ 48 w 125"/>
                <a:gd name="T67" fmla="*/ 116 h 117"/>
                <a:gd name="T68" fmla="*/ 52 w 125"/>
                <a:gd name="T69" fmla="*/ 117 h 117"/>
                <a:gd name="T70" fmla="*/ 59 w 125"/>
                <a:gd name="T71" fmla="*/ 110 h 117"/>
                <a:gd name="T72" fmla="*/ 67 w 125"/>
                <a:gd name="T73" fmla="*/ 110 h 117"/>
                <a:gd name="T74" fmla="*/ 72 w 125"/>
                <a:gd name="T75" fmla="*/ 113 h 117"/>
                <a:gd name="T76" fmla="*/ 77 w 125"/>
                <a:gd name="T77" fmla="*/ 114 h 117"/>
                <a:gd name="T78" fmla="*/ 74 w 125"/>
                <a:gd name="T79" fmla="*/ 110 h 117"/>
                <a:gd name="T80" fmla="*/ 80 w 125"/>
                <a:gd name="T81" fmla="*/ 105 h 117"/>
                <a:gd name="T82" fmla="*/ 83 w 125"/>
                <a:gd name="T83" fmla="*/ 103 h 117"/>
                <a:gd name="T84" fmla="*/ 95 w 125"/>
                <a:gd name="T85" fmla="*/ 94 h 117"/>
                <a:gd name="T86" fmla="*/ 106 w 125"/>
                <a:gd name="T87" fmla="*/ 88 h 117"/>
                <a:gd name="T88" fmla="*/ 114 w 125"/>
                <a:gd name="T89" fmla="*/ 91 h 117"/>
                <a:gd name="T90" fmla="*/ 123 w 125"/>
                <a:gd name="T91" fmla="*/ 94 h 117"/>
                <a:gd name="T92" fmla="*/ 124 w 125"/>
                <a:gd name="T93" fmla="*/ 90 h 117"/>
                <a:gd name="T94" fmla="*/ 119 w 125"/>
                <a:gd name="T95" fmla="*/ 90 h 117"/>
                <a:gd name="T96" fmla="*/ 113 w 125"/>
                <a:gd name="T97" fmla="*/ 85 h 117"/>
                <a:gd name="T98" fmla="*/ 112 w 125"/>
                <a:gd name="T99" fmla="*/ 69 h 117"/>
                <a:gd name="T100" fmla="*/ 107 w 125"/>
                <a:gd name="T101" fmla="*/ 64 h 117"/>
                <a:gd name="T102" fmla="*/ 107 w 125"/>
                <a:gd name="T103" fmla="*/ 53 h 117"/>
                <a:gd name="T104" fmla="*/ 106 w 125"/>
                <a:gd name="T105" fmla="*/ 46 h 117"/>
                <a:gd name="T106" fmla="*/ 102 w 125"/>
                <a:gd name="T107" fmla="*/ 40 h 117"/>
                <a:gd name="T108" fmla="*/ 111 w 125"/>
                <a:gd name="T109" fmla="*/ 35 h 117"/>
                <a:gd name="T110" fmla="*/ 125 w 125"/>
                <a:gd name="T111" fmla="*/ 30 h 117"/>
                <a:gd name="T112" fmla="*/ 123 w 125"/>
                <a:gd name="T113" fmla="*/ 28 h 117"/>
                <a:gd name="T114" fmla="*/ 117 w 125"/>
                <a:gd name="T115" fmla="*/ 24 h 117"/>
                <a:gd name="T116" fmla="*/ 116 w 125"/>
                <a:gd name="T117" fmla="*/ 12 h 117"/>
                <a:gd name="T118" fmla="*/ 112 w 125"/>
                <a:gd name="T119" fmla="*/ 7 h 117"/>
                <a:gd name="T120" fmla="*/ 108 w 125"/>
                <a:gd name="T121" fmla="*/ 1 h 117"/>
                <a:gd name="T122" fmla="*/ 106 w 125"/>
                <a:gd name="T123"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5" h="117">
                  <a:moveTo>
                    <a:pt x="97" y="1"/>
                  </a:moveTo>
                  <a:cubicBezTo>
                    <a:pt x="97" y="3"/>
                    <a:pt x="97" y="3"/>
                    <a:pt x="97" y="3"/>
                  </a:cubicBezTo>
                  <a:cubicBezTo>
                    <a:pt x="97" y="5"/>
                    <a:pt x="98" y="6"/>
                    <a:pt x="97" y="7"/>
                  </a:cubicBezTo>
                  <a:cubicBezTo>
                    <a:pt x="96" y="8"/>
                    <a:pt x="94" y="9"/>
                    <a:pt x="93" y="10"/>
                  </a:cubicBezTo>
                  <a:cubicBezTo>
                    <a:pt x="91" y="12"/>
                    <a:pt x="91" y="12"/>
                    <a:pt x="91" y="12"/>
                  </a:cubicBezTo>
                  <a:cubicBezTo>
                    <a:pt x="90" y="13"/>
                    <a:pt x="90" y="13"/>
                    <a:pt x="89" y="13"/>
                  </a:cubicBezTo>
                  <a:cubicBezTo>
                    <a:pt x="89" y="13"/>
                    <a:pt x="86" y="12"/>
                    <a:pt x="84" y="10"/>
                  </a:cubicBezTo>
                  <a:cubicBezTo>
                    <a:pt x="84" y="11"/>
                    <a:pt x="84" y="11"/>
                    <a:pt x="84" y="11"/>
                  </a:cubicBezTo>
                  <a:cubicBezTo>
                    <a:pt x="84" y="16"/>
                    <a:pt x="84" y="16"/>
                    <a:pt x="84" y="16"/>
                  </a:cubicBezTo>
                  <a:cubicBezTo>
                    <a:pt x="84" y="17"/>
                    <a:pt x="83" y="18"/>
                    <a:pt x="82" y="18"/>
                  </a:cubicBezTo>
                  <a:cubicBezTo>
                    <a:pt x="79" y="18"/>
                    <a:pt x="79" y="18"/>
                    <a:pt x="79" y="18"/>
                  </a:cubicBezTo>
                  <a:cubicBezTo>
                    <a:pt x="78" y="18"/>
                    <a:pt x="77" y="18"/>
                    <a:pt x="77" y="17"/>
                  </a:cubicBezTo>
                  <a:cubicBezTo>
                    <a:pt x="76" y="15"/>
                    <a:pt x="76" y="15"/>
                    <a:pt x="76" y="15"/>
                  </a:cubicBezTo>
                  <a:cubicBezTo>
                    <a:pt x="72" y="15"/>
                    <a:pt x="72" y="15"/>
                    <a:pt x="72" y="15"/>
                  </a:cubicBezTo>
                  <a:cubicBezTo>
                    <a:pt x="70" y="15"/>
                    <a:pt x="70" y="15"/>
                    <a:pt x="70" y="15"/>
                  </a:cubicBezTo>
                  <a:cubicBezTo>
                    <a:pt x="68" y="16"/>
                    <a:pt x="67" y="16"/>
                    <a:pt x="66" y="16"/>
                  </a:cubicBezTo>
                  <a:cubicBezTo>
                    <a:pt x="62" y="19"/>
                    <a:pt x="62" y="19"/>
                    <a:pt x="62" y="19"/>
                  </a:cubicBezTo>
                  <a:cubicBezTo>
                    <a:pt x="61" y="20"/>
                    <a:pt x="61" y="20"/>
                    <a:pt x="61" y="20"/>
                  </a:cubicBezTo>
                  <a:cubicBezTo>
                    <a:pt x="56" y="20"/>
                    <a:pt x="56" y="20"/>
                    <a:pt x="56" y="20"/>
                  </a:cubicBezTo>
                  <a:cubicBezTo>
                    <a:pt x="52" y="21"/>
                    <a:pt x="52" y="21"/>
                    <a:pt x="52" y="21"/>
                  </a:cubicBezTo>
                  <a:cubicBezTo>
                    <a:pt x="51" y="21"/>
                    <a:pt x="51" y="21"/>
                    <a:pt x="51" y="21"/>
                  </a:cubicBezTo>
                  <a:cubicBezTo>
                    <a:pt x="51" y="21"/>
                    <a:pt x="51" y="21"/>
                    <a:pt x="50" y="21"/>
                  </a:cubicBezTo>
                  <a:cubicBezTo>
                    <a:pt x="47" y="20"/>
                    <a:pt x="47" y="20"/>
                    <a:pt x="47" y="20"/>
                  </a:cubicBezTo>
                  <a:cubicBezTo>
                    <a:pt x="44" y="20"/>
                    <a:pt x="44" y="20"/>
                    <a:pt x="44" y="20"/>
                  </a:cubicBezTo>
                  <a:cubicBezTo>
                    <a:pt x="44" y="20"/>
                    <a:pt x="43" y="21"/>
                    <a:pt x="42" y="21"/>
                  </a:cubicBezTo>
                  <a:cubicBezTo>
                    <a:pt x="40" y="21"/>
                    <a:pt x="40" y="21"/>
                    <a:pt x="40" y="21"/>
                  </a:cubicBezTo>
                  <a:cubicBezTo>
                    <a:pt x="40" y="21"/>
                    <a:pt x="40" y="21"/>
                    <a:pt x="40" y="21"/>
                  </a:cubicBezTo>
                  <a:cubicBezTo>
                    <a:pt x="39" y="22"/>
                    <a:pt x="38" y="22"/>
                    <a:pt x="38" y="22"/>
                  </a:cubicBezTo>
                  <a:cubicBezTo>
                    <a:pt x="36" y="23"/>
                    <a:pt x="36" y="23"/>
                    <a:pt x="36" y="23"/>
                  </a:cubicBezTo>
                  <a:cubicBezTo>
                    <a:pt x="36" y="23"/>
                    <a:pt x="36" y="24"/>
                    <a:pt x="35" y="24"/>
                  </a:cubicBezTo>
                  <a:cubicBezTo>
                    <a:pt x="34" y="24"/>
                    <a:pt x="34" y="24"/>
                    <a:pt x="34" y="24"/>
                  </a:cubicBezTo>
                  <a:cubicBezTo>
                    <a:pt x="34" y="24"/>
                    <a:pt x="34" y="24"/>
                    <a:pt x="34" y="24"/>
                  </a:cubicBezTo>
                  <a:cubicBezTo>
                    <a:pt x="33" y="25"/>
                    <a:pt x="31" y="25"/>
                    <a:pt x="30" y="26"/>
                  </a:cubicBezTo>
                  <a:cubicBezTo>
                    <a:pt x="30" y="31"/>
                    <a:pt x="30" y="31"/>
                    <a:pt x="30" y="31"/>
                  </a:cubicBezTo>
                  <a:cubicBezTo>
                    <a:pt x="30" y="32"/>
                    <a:pt x="30" y="33"/>
                    <a:pt x="28" y="33"/>
                  </a:cubicBezTo>
                  <a:cubicBezTo>
                    <a:pt x="28" y="34"/>
                    <a:pt x="27" y="33"/>
                    <a:pt x="27" y="33"/>
                  </a:cubicBezTo>
                  <a:cubicBezTo>
                    <a:pt x="26" y="33"/>
                    <a:pt x="26" y="34"/>
                    <a:pt x="26" y="34"/>
                  </a:cubicBezTo>
                  <a:cubicBezTo>
                    <a:pt x="26" y="34"/>
                    <a:pt x="26" y="34"/>
                    <a:pt x="26" y="34"/>
                  </a:cubicBezTo>
                  <a:cubicBezTo>
                    <a:pt x="26" y="35"/>
                    <a:pt x="25" y="36"/>
                    <a:pt x="24" y="36"/>
                  </a:cubicBezTo>
                  <a:cubicBezTo>
                    <a:pt x="23" y="37"/>
                    <a:pt x="23" y="37"/>
                    <a:pt x="23" y="37"/>
                  </a:cubicBezTo>
                  <a:cubicBezTo>
                    <a:pt x="20" y="39"/>
                    <a:pt x="20" y="39"/>
                    <a:pt x="20" y="39"/>
                  </a:cubicBezTo>
                  <a:cubicBezTo>
                    <a:pt x="20" y="40"/>
                    <a:pt x="20" y="40"/>
                    <a:pt x="20" y="40"/>
                  </a:cubicBezTo>
                  <a:cubicBezTo>
                    <a:pt x="20" y="41"/>
                    <a:pt x="19" y="41"/>
                    <a:pt x="19" y="42"/>
                  </a:cubicBezTo>
                  <a:cubicBezTo>
                    <a:pt x="18" y="44"/>
                    <a:pt x="18" y="44"/>
                    <a:pt x="18" y="44"/>
                  </a:cubicBezTo>
                  <a:cubicBezTo>
                    <a:pt x="17" y="44"/>
                    <a:pt x="17" y="45"/>
                    <a:pt x="16" y="45"/>
                  </a:cubicBezTo>
                  <a:cubicBezTo>
                    <a:pt x="13" y="45"/>
                    <a:pt x="13" y="45"/>
                    <a:pt x="13" y="45"/>
                  </a:cubicBezTo>
                  <a:cubicBezTo>
                    <a:pt x="5" y="45"/>
                    <a:pt x="5" y="45"/>
                    <a:pt x="5" y="45"/>
                  </a:cubicBezTo>
                  <a:cubicBezTo>
                    <a:pt x="5" y="45"/>
                    <a:pt x="5" y="45"/>
                    <a:pt x="5" y="45"/>
                  </a:cubicBezTo>
                  <a:cubicBezTo>
                    <a:pt x="5" y="45"/>
                    <a:pt x="5" y="45"/>
                    <a:pt x="5" y="45"/>
                  </a:cubicBezTo>
                  <a:cubicBezTo>
                    <a:pt x="5" y="45"/>
                    <a:pt x="5" y="45"/>
                    <a:pt x="5" y="45"/>
                  </a:cubicBezTo>
                  <a:cubicBezTo>
                    <a:pt x="4" y="46"/>
                    <a:pt x="4" y="46"/>
                    <a:pt x="4" y="46"/>
                  </a:cubicBezTo>
                  <a:cubicBezTo>
                    <a:pt x="3" y="47"/>
                    <a:pt x="3" y="47"/>
                    <a:pt x="3" y="47"/>
                  </a:cubicBezTo>
                  <a:cubicBezTo>
                    <a:pt x="4" y="47"/>
                    <a:pt x="4" y="47"/>
                    <a:pt x="4" y="47"/>
                  </a:cubicBezTo>
                  <a:cubicBezTo>
                    <a:pt x="4" y="48"/>
                    <a:pt x="4" y="48"/>
                    <a:pt x="4" y="48"/>
                  </a:cubicBezTo>
                  <a:cubicBezTo>
                    <a:pt x="4" y="48"/>
                    <a:pt x="4" y="48"/>
                    <a:pt x="4" y="48"/>
                  </a:cubicBezTo>
                  <a:cubicBezTo>
                    <a:pt x="4" y="48"/>
                    <a:pt x="4" y="49"/>
                    <a:pt x="5" y="51"/>
                  </a:cubicBezTo>
                  <a:cubicBezTo>
                    <a:pt x="7" y="52"/>
                    <a:pt x="7" y="54"/>
                    <a:pt x="7" y="55"/>
                  </a:cubicBezTo>
                  <a:cubicBezTo>
                    <a:pt x="6" y="56"/>
                    <a:pt x="5" y="57"/>
                    <a:pt x="4" y="57"/>
                  </a:cubicBezTo>
                  <a:cubicBezTo>
                    <a:pt x="0" y="59"/>
                    <a:pt x="0" y="59"/>
                    <a:pt x="0" y="59"/>
                  </a:cubicBezTo>
                  <a:cubicBezTo>
                    <a:pt x="0" y="59"/>
                    <a:pt x="0" y="59"/>
                    <a:pt x="0" y="59"/>
                  </a:cubicBezTo>
                  <a:cubicBezTo>
                    <a:pt x="0" y="59"/>
                    <a:pt x="0" y="59"/>
                    <a:pt x="0" y="59"/>
                  </a:cubicBezTo>
                  <a:cubicBezTo>
                    <a:pt x="1" y="59"/>
                    <a:pt x="1" y="59"/>
                    <a:pt x="1" y="59"/>
                  </a:cubicBezTo>
                  <a:cubicBezTo>
                    <a:pt x="6" y="67"/>
                    <a:pt x="6" y="67"/>
                    <a:pt x="6" y="67"/>
                  </a:cubicBezTo>
                  <a:cubicBezTo>
                    <a:pt x="7" y="68"/>
                    <a:pt x="7" y="68"/>
                    <a:pt x="8" y="68"/>
                  </a:cubicBezTo>
                  <a:cubicBezTo>
                    <a:pt x="10" y="71"/>
                    <a:pt x="10" y="71"/>
                    <a:pt x="10" y="71"/>
                  </a:cubicBezTo>
                  <a:cubicBezTo>
                    <a:pt x="10" y="71"/>
                    <a:pt x="10" y="71"/>
                    <a:pt x="10" y="72"/>
                  </a:cubicBezTo>
                  <a:cubicBezTo>
                    <a:pt x="11" y="75"/>
                    <a:pt x="11" y="75"/>
                    <a:pt x="11" y="75"/>
                  </a:cubicBezTo>
                  <a:cubicBezTo>
                    <a:pt x="11" y="75"/>
                    <a:pt x="11" y="75"/>
                    <a:pt x="11" y="76"/>
                  </a:cubicBezTo>
                  <a:cubicBezTo>
                    <a:pt x="10" y="78"/>
                    <a:pt x="10" y="78"/>
                    <a:pt x="10" y="78"/>
                  </a:cubicBezTo>
                  <a:cubicBezTo>
                    <a:pt x="10" y="78"/>
                    <a:pt x="10" y="79"/>
                    <a:pt x="9" y="79"/>
                  </a:cubicBezTo>
                  <a:cubicBezTo>
                    <a:pt x="8" y="80"/>
                    <a:pt x="8" y="80"/>
                    <a:pt x="8" y="80"/>
                  </a:cubicBezTo>
                  <a:cubicBezTo>
                    <a:pt x="7" y="81"/>
                    <a:pt x="7" y="81"/>
                    <a:pt x="7" y="81"/>
                  </a:cubicBezTo>
                  <a:cubicBezTo>
                    <a:pt x="7" y="81"/>
                    <a:pt x="7" y="82"/>
                    <a:pt x="7" y="83"/>
                  </a:cubicBezTo>
                  <a:cubicBezTo>
                    <a:pt x="8" y="84"/>
                    <a:pt x="8" y="85"/>
                    <a:pt x="8" y="86"/>
                  </a:cubicBezTo>
                  <a:cubicBezTo>
                    <a:pt x="8" y="86"/>
                    <a:pt x="8" y="86"/>
                    <a:pt x="8" y="86"/>
                  </a:cubicBezTo>
                  <a:cubicBezTo>
                    <a:pt x="8" y="86"/>
                    <a:pt x="8" y="86"/>
                    <a:pt x="8" y="86"/>
                  </a:cubicBezTo>
                  <a:cubicBezTo>
                    <a:pt x="8" y="87"/>
                    <a:pt x="8" y="87"/>
                    <a:pt x="8" y="87"/>
                  </a:cubicBezTo>
                  <a:cubicBezTo>
                    <a:pt x="8" y="87"/>
                    <a:pt x="8" y="87"/>
                    <a:pt x="8" y="87"/>
                  </a:cubicBezTo>
                  <a:cubicBezTo>
                    <a:pt x="9" y="88"/>
                    <a:pt x="10" y="89"/>
                    <a:pt x="12" y="91"/>
                  </a:cubicBezTo>
                  <a:cubicBezTo>
                    <a:pt x="12" y="91"/>
                    <a:pt x="12" y="91"/>
                    <a:pt x="12" y="91"/>
                  </a:cubicBezTo>
                  <a:cubicBezTo>
                    <a:pt x="13" y="91"/>
                    <a:pt x="14" y="91"/>
                    <a:pt x="14" y="92"/>
                  </a:cubicBezTo>
                  <a:cubicBezTo>
                    <a:pt x="15" y="95"/>
                    <a:pt x="15" y="95"/>
                    <a:pt x="15" y="95"/>
                  </a:cubicBezTo>
                  <a:cubicBezTo>
                    <a:pt x="16" y="95"/>
                    <a:pt x="16" y="95"/>
                    <a:pt x="17" y="95"/>
                  </a:cubicBezTo>
                  <a:cubicBezTo>
                    <a:pt x="17" y="96"/>
                    <a:pt x="18" y="96"/>
                    <a:pt x="18" y="96"/>
                  </a:cubicBezTo>
                  <a:cubicBezTo>
                    <a:pt x="18" y="96"/>
                    <a:pt x="18" y="96"/>
                    <a:pt x="18" y="96"/>
                  </a:cubicBezTo>
                  <a:cubicBezTo>
                    <a:pt x="19" y="96"/>
                    <a:pt x="20" y="98"/>
                    <a:pt x="21" y="99"/>
                  </a:cubicBezTo>
                  <a:cubicBezTo>
                    <a:pt x="25" y="99"/>
                    <a:pt x="25" y="99"/>
                    <a:pt x="25" y="99"/>
                  </a:cubicBezTo>
                  <a:cubicBezTo>
                    <a:pt x="26" y="99"/>
                    <a:pt x="26" y="99"/>
                    <a:pt x="26" y="99"/>
                  </a:cubicBezTo>
                  <a:cubicBezTo>
                    <a:pt x="28" y="100"/>
                    <a:pt x="28" y="100"/>
                    <a:pt x="28" y="100"/>
                  </a:cubicBezTo>
                  <a:cubicBezTo>
                    <a:pt x="28" y="101"/>
                    <a:pt x="28" y="101"/>
                    <a:pt x="29" y="101"/>
                  </a:cubicBezTo>
                  <a:cubicBezTo>
                    <a:pt x="30" y="102"/>
                    <a:pt x="31" y="102"/>
                    <a:pt x="32" y="103"/>
                  </a:cubicBezTo>
                  <a:cubicBezTo>
                    <a:pt x="32" y="103"/>
                    <a:pt x="32" y="103"/>
                    <a:pt x="32" y="103"/>
                  </a:cubicBezTo>
                  <a:cubicBezTo>
                    <a:pt x="33" y="103"/>
                    <a:pt x="34" y="103"/>
                    <a:pt x="34" y="104"/>
                  </a:cubicBezTo>
                  <a:cubicBezTo>
                    <a:pt x="37" y="107"/>
                    <a:pt x="37" y="107"/>
                    <a:pt x="37" y="107"/>
                  </a:cubicBezTo>
                  <a:cubicBezTo>
                    <a:pt x="38" y="107"/>
                    <a:pt x="38" y="108"/>
                    <a:pt x="38" y="109"/>
                  </a:cubicBezTo>
                  <a:cubicBezTo>
                    <a:pt x="39" y="109"/>
                    <a:pt x="39" y="109"/>
                    <a:pt x="40" y="110"/>
                  </a:cubicBezTo>
                  <a:cubicBezTo>
                    <a:pt x="40" y="110"/>
                    <a:pt x="40" y="110"/>
                    <a:pt x="40" y="110"/>
                  </a:cubicBezTo>
                  <a:cubicBezTo>
                    <a:pt x="41" y="111"/>
                    <a:pt x="42" y="110"/>
                    <a:pt x="42" y="110"/>
                  </a:cubicBezTo>
                  <a:cubicBezTo>
                    <a:pt x="43" y="110"/>
                    <a:pt x="43" y="110"/>
                    <a:pt x="43" y="110"/>
                  </a:cubicBezTo>
                  <a:cubicBezTo>
                    <a:pt x="44" y="110"/>
                    <a:pt x="44" y="110"/>
                    <a:pt x="44" y="110"/>
                  </a:cubicBezTo>
                  <a:cubicBezTo>
                    <a:pt x="45" y="110"/>
                    <a:pt x="45" y="111"/>
                    <a:pt x="46" y="111"/>
                  </a:cubicBezTo>
                  <a:cubicBezTo>
                    <a:pt x="48" y="116"/>
                    <a:pt x="48" y="116"/>
                    <a:pt x="48" y="116"/>
                  </a:cubicBezTo>
                  <a:cubicBezTo>
                    <a:pt x="50" y="116"/>
                    <a:pt x="50" y="116"/>
                    <a:pt x="50" y="116"/>
                  </a:cubicBezTo>
                  <a:cubicBezTo>
                    <a:pt x="51" y="116"/>
                    <a:pt x="51" y="116"/>
                    <a:pt x="51" y="116"/>
                  </a:cubicBezTo>
                  <a:cubicBezTo>
                    <a:pt x="52" y="117"/>
                    <a:pt x="52" y="117"/>
                    <a:pt x="52" y="117"/>
                  </a:cubicBezTo>
                  <a:cubicBezTo>
                    <a:pt x="52" y="116"/>
                    <a:pt x="53" y="115"/>
                    <a:pt x="54" y="115"/>
                  </a:cubicBezTo>
                  <a:cubicBezTo>
                    <a:pt x="56" y="115"/>
                    <a:pt x="57" y="113"/>
                    <a:pt x="57" y="112"/>
                  </a:cubicBezTo>
                  <a:cubicBezTo>
                    <a:pt x="57" y="111"/>
                    <a:pt x="58" y="110"/>
                    <a:pt x="59" y="110"/>
                  </a:cubicBezTo>
                  <a:cubicBezTo>
                    <a:pt x="60" y="110"/>
                    <a:pt x="61" y="111"/>
                    <a:pt x="62" y="110"/>
                  </a:cubicBezTo>
                  <a:cubicBezTo>
                    <a:pt x="64" y="110"/>
                    <a:pt x="66" y="110"/>
                    <a:pt x="66" y="110"/>
                  </a:cubicBezTo>
                  <a:cubicBezTo>
                    <a:pt x="67" y="110"/>
                    <a:pt x="67" y="110"/>
                    <a:pt x="67" y="110"/>
                  </a:cubicBezTo>
                  <a:cubicBezTo>
                    <a:pt x="68" y="110"/>
                    <a:pt x="68" y="111"/>
                    <a:pt x="68" y="111"/>
                  </a:cubicBezTo>
                  <a:cubicBezTo>
                    <a:pt x="70" y="113"/>
                    <a:pt x="70" y="113"/>
                    <a:pt x="70" y="113"/>
                  </a:cubicBezTo>
                  <a:cubicBezTo>
                    <a:pt x="72" y="113"/>
                    <a:pt x="72" y="113"/>
                    <a:pt x="72" y="113"/>
                  </a:cubicBezTo>
                  <a:cubicBezTo>
                    <a:pt x="73" y="113"/>
                    <a:pt x="73" y="113"/>
                    <a:pt x="73" y="113"/>
                  </a:cubicBezTo>
                  <a:cubicBezTo>
                    <a:pt x="77" y="115"/>
                    <a:pt x="77" y="115"/>
                    <a:pt x="77" y="115"/>
                  </a:cubicBezTo>
                  <a:cubicBezTo>
                    <a:pt x="77" y="114"/>
                    <a:pt x="77" y="114"/>
                    <a:pt x="77" y="114"/>
                  </a:cubicBezTo>
                  <a:cubicBezTo>
                    <a:pt x="76" y="114"/>
                    <a:pt x="76" y="114"/>
                    <a:pt x="76" y="114"/>
                  </a:cubicBezTo>
                  <a:cubicBezTo>
                    <a:pt x="75" y="114"/>
                    <a:pt x="74" y="113"/>
                    <a:pt x="74" y="112"/>
                  </a:cubicBezTo>
                  <a:cubicBezTo>
                    <a:pt x="74" y="110"/>
                    <a:pt x="74" y="110"/>
                    <a:pt x="74" y="110"/>
                  </a:cubicBezTo>
                  <a:cubicBezTo>
                    <a:pt x="74" y="109"/>
                    <a:pt x="74" y="109"/>
                    <a:pt x="74" y="109"/>
                  </a:cubicBezTo>
                  <a:cubicBezTo>
                    <a:pt x="77" y="106"/>
                    <a:pt x="78" y="105"/>
                    <a:pt x="79" y="105"/>
                  </a:cubicBezTo>
                  <a:cubicBezTo>
                    <a:pt x="79" y="105"/>
                    <a:pt x="79" y="105"/>
                    <a:pt x="80" y="105"/>
                  </a:cubicBezTo>
                  <a:cubicBezTo>
                    <a:pt x="80" y="106"/>
                    <a:pt x="80" y="106"/>
                    <a:pt x="80" y="106"/>
                  </a:cubicBezTo>
                  <a:cubicBezTo>
                    <a:pt x="81" y="105"/>
                    <a:pt x="81" y="104"/>
                    <a:pt x="81" y="104"/>
                  </a:cubicBezTo>
                  <a:cubicBezTo>
                    <a:pt x="81" y="103"/>
                    <a:pt x="82" y="103"/>
                    <a:pt x="83" y="103"/>
                  </a:cubicBezTo>
                  <a:cubicBezTo>
                    <a:pt x="89" y="103"/>
                    <a:pt x="89" y="103"/>
                    <a:pt x="89" y="103"/>
                  </a:cubicBezTo>
                  <a:cubicBezTo>
                    <a:pt x="90" y="100"/>
                    <a:pt x="91" y="97"/>
                    <a:pt x="93" y="96"/>
                  </a:cubicBezTo>
                  <a:cubicBezTo>
                    <a:pt x="94" y="95"/>
                    <a:pt x="95" y="95"/>
                    <a:pt x="95" y="94"/>
                  </a:cubicBezTo>
                  <a:cubicBezTo>
                    <a:pt x="95" y="93"/>
                    <a:pt x="97" y="89"/>
                    <a:pt x="99" y="88"/>
                  </a:cubicBezTo>
                  <a:cubicBezTo>
                    <a:pt x="100" y="88"/>
                    <a:pt x="101" y="88"/>
                    <a:pt x="101" y="88"/>
                  </a:cubicBezTo>
                  <a:cubicBezTo>
                    <a:pt x="102" y="89"/>
                    <a:pt x="105" y="88"/>
                    <a:pt x="106" y="88"/>
                  </a:cubicBezTo>
                  <a:cubicBezTo>
                    <a:pt x="110" y="88"/>
                    <a:pt x="110" y="88"/>
                    <a:pt x="110" y="88"/>
                  </a:cubicBezTo>
                  <a:cubicBezTo>
                    <a:pt x="110" y="88"/>
                    <a:pt x="111" y="88"/>
                    <a:pt x="111" y="89"/>
                  </a:cubicBezTo>
                  <a:cubicBezTo>
                    <a:pt x="114" y="91"/>
                    <a:pt x="114" y="91"/>
                    <a:pt x="114" y="91"/>
                  </a:cubicBezTo>
                  <a:cubicBezTo>
                    <a:pt x="120" y="93"/>
                    <a:pt x="120" y="93"/>
                    <a:pt x="120" y="93"/>
                  </a:cubicBezTo>
                  <a:cubicBezTo>
                    <a:pt x="122" y="93"/>
                    <a:pt x="122" y="93"/>
                    <a:pt x="122" y="93"/>
                  </a:cubicBezTo>
                  <a:cubicBezTo>
                    <a:pt x="122" y="93"/>
                    <a:pt x="123" y="93"/>
                    <a:pt x="123" y="94"/>
                  </a:cubicBezTo>
                  <a:cubicBezTo>
                    <a:pt x="123" y="93"/>
                    <a:pt x="123" y="93"/>
                    <a:pt x="124" y="93"/>
                  </a:cubicBezTo>
                  <a:cubicBezTo>
                    <a:pt x="124" y="93"/>
                    <a:pt x="124" y="93"/>
                    <a:pt x="124" y="92"/>
                  </a:cubicBezTo>
                  <a:cubicBezTo>
                    <a:pt x="124" y="91"/>
                    <a:pt x="124" y="90"/>
                    <a:pt x="124" y="90"/>
                  </a:cubicBezTo>
                  <a:cubicBezTo>
                    <a:pt x="124" y="90"/>
                    <a:pt x="124" y="90"/>
                    <a:pt x="124" y="90"/>
                  </a:cubicBezTo>
                  <a:cubicBezTo>
                    <a:pt x="121" y="89"/>
                    <a:pt x="121" y="89"/>
                    <a:pt x="121" y="89"/>
                  </a:cubicBezTo>
                  <a:cubicBezTo>
                    <a:pt x="121" y="90"/>
                    <a:pt x="120" y="90"/>
                    <a:pt x="119" y="90"/>
                  </a:cubicBezTo>
                  <a:cubicBezTo>
                    <a:pt x="118" y="90"/>
                    <a:pt x="117" y="89"/>
                    <a:pt x="116" y="88"/>
                  </a:cubicBezTo>
                  <a:cubicBezTo>
                    <a:pt x="116" y="88"/>
                    <a:pt x="115" y="87"/>
                    <a:pt x="114" y="86"/>
                  </a:cubicBezTo>
                  <a:cubicBezTo>
                    <a:pt x="114" y="86"/>
                    <a:pt x="114" y="86"/>
                    <a:pt x="113" y="85"/>
                  </a:cubicBezTo>
                  <a:cubicBezTo>
                    <a:pt x="113" y="81"/>
                    <a:pt x="113" y="81"/>
                    <a:pt x="113" y="81"/>
                  </a:cubicBezTo>
                  <a:cubicBezTo>
                    <a:pt x="112" y="76"/>
                    <a:pt x="112" y="76"/>
                    <a:pt x="112" y="76"/>
                  </a:cubicBezTo>
                  <a:cubicBezTo>
                    <a:pt x="112" y="76"/>
                    <a:pt x="112" y="72"/>
                    <a:pt x="112" y="69"/>
                  </a:cubicBezTo>
                  <a:cubicBezTo>
                    <a:pt x="111" y="70"/>
                    <a:pt x="111" y="70"/>
                    <a:pt x="110" y="70"/>
                  </a:cubicBezTo>
                  <a:cubicBezTo>
                    <a:pt x="109" y="70"/>
                    <a:pt x="109" y="69"/>
                    <a:pt x="109" y="68"/>
                  </a:cubicBezTo>
                  <a:cubicBezTo>
                    <a:pt x="107" y="64"/>
                    <a:pt x="107" y="64"/>
                    <a:pt x="107" y="64"/>
                  </a:cubicBezTo>
                  <a:cubicBezTo>
                    <a:pt x="107" y="64"/>
                    <a:pt x="107" y="64"/>
                    <a:pt x="107" y="63"/>
                  </a:cubicBezTo>
                  <a:cubicBezTo>
                    <a:pt x="107" y="57"/>
                    <a:pt x="107" y="57"/>
                    <a:pt x="107" y="57"/>
                  </a:cubicBezTo>
                  <a:cubicBezTo>
                    <a:pt x="107" y="53"/>
                    <a:pt x="107" y="53"/>
                    <a:pt x="107" y="53"/>
                  </a:cubicBezTo>
                  <a:cubicBezTo>
                    <a:pt x="107" y="53"/>
                    <a:pt x="107" y="53"/>
                    <a:pt x="107" y="52"/>
                  </a:cubicBezTo>
                  <a:cubicBezTo>
                    <a:pt x="107" y="48"/>
                    <a:pt x="107" y="48"/>
                    <a:pt x="107" y="48"/>
                  </a:cubicBezTo>
                  <a:cubicBezTo>
                    <a:pt x="106" y="46"/>
                    <a:pt x="106" y="46"/>
                    <a:pt x="106" y="46"/>
                  </a:cubicBezTo>
                  <a:cubicBezTo>
                    <a:pt x="103" y="44"/>
                    <a:pt x="103" y="44"/>
                    <a:pt x="103" y="44"/>
                  </a:cubicBezTo>
                  <a:cubicBezTo>
                    <a:pt x="102" y="43"/>
                    <a:pt x="102" y="43"/>
                    <a:pt x="102" y="43"/>
                  </a:cubicBezTo>
                  <a:cubicBezTo>
                    <a:pt x="102" y="40"/>
                    <a:pt x="102" y="40"/>
                    <a:pt x="102" y="40"/>
                  </a:cubicBezTo>
                  <a:cubicBezTo>
                    <a:pt x="103" y="39"/>
                    <a:pt x="103" y="39"/>
                    <a:pt x="103" y="39"/>
                  </a:cubicBezTo>
                  <a:cubicBezTo>
                    <a:pt x="103" y="39"/>
                    <a:pt x="105" y="37"/>
                    <a:pt x="106" y="35"/>
                  </a:cubicBezTo>
                  <a:cubicBezTo>
                    <a:pt x="108" y="34"/>
                    <a:pt x="110" y="35"/>
                    <a:pt x="111" y="35"/>
                  </a:cubicBezTo>
                  <a:cubicBezTo>
                    <a:pt x="120" y="35"/>
                    <a:pt x="120" y="35"/>
                    <a:pt x="120" y="35"/>
                  </a:cubicBezTo>
                  <a:cubicBezTo>
                    <a:pt x="125" y="33"/>
                    <a:pt x="125" y="33"/>
                    <a:pt x="125" y="33"/>
                  </a:cubicBezTo>
                  <a:cubicBezTo>
                    <a:pt x="124" y="32"/>
                    <a:pt x="124" y="31"/>
                    <a:pt x="125" y="30"/>
                  </a:cubicBezTo>
                  <a:cubicBezTo>
                    <a:pt x="125" y="30"/>
                    <a:pt x="125" y="30"/>
                    <a:pt x="125" y="29"/>
                  </a:cubicBezTo>
                  <a:cubicBezTo>
                    <a:pt x="124" y="29"/>
                    <a:pt x="124" y="29"/>
                    <a:pt x="124" y="29"/>
                  </a:cubicBezTo>
                  <a:cubicBezTo>
                    <a:pt x="124" y="29"/>
                    <a:pt x="123" y="29"/>
                    <a:pt x="123" y="28"/>
                  </a:cubicBezTo>
                  <a:cubicBezTo>
                    <a:pt x="122" y="28"/>
                    <a:pt x="121" y="28"/>
                    <a:pt x="121" y="28"/>
                  </a:cubicBezTo>
                  <a:cubicBezTo>
                    <a:pt x="120" y="29"/>
                    <a:pt x="118" y="29"/>
                    <a:pt x="117" y="27"/>
                  </a:cubicBezTo>
                  <a:cubicBezTo>
                    <a:pt x="117" y="26"/>
                    <a:pt x="117" y="25"/>
                    <a:pt x="117" y="24"/>
                  </a:cubicBezTo>
                  <a:cubicBezTo>
                    <a:pt x="117" y="21"/>
                    <a:pt x="117" y="21"/>
                    <a:pt x="117" y="21"/>
                  </a:cubicBezTo>
                  <a:cubicBezTo>
                    <a:pt x="116" y="17"/>
                    <a:pt x="116" y="17"/>
                    <a:pt x="116" y="17"/>
                  </a:cubicBezTo>
                  <a:cubicBezTo>
                    <a:pt x="116" y="12"/>
                    <a:pt x="116" y="12"/>
                    <a:pt x="116" y="12"/>
                  </a:cubicBezTo>
                  <a:cubicBezTo>
                    <a:pt x="116" y="9"/>
                    <a:pt x="116" y="9"/>
                    <a:pt x="116" y="9"/>
                  </a:cubicBezTo>
                  <a:cubicBezTo>
                    <a:pt x="115" y="9"/>
                    <a:pt x="115" y="9"/>
                    <a:pt x="114" y="9"/>
                  </a:cubicBezTo>
                  <a:cubicBezTo>
                    <a:pt x="112" y="7"/>
                    <a:pt x="112" y="7"/>
                    <a:pt x="112" y="7"/>
                  </a:cubicBezTo>
                  <a:cubicBezTo>
                    <a:pt x="111" y="7"/>
                    <a:pt x="111" y="7"/>
                    <a:pt x="111" y="7"/>
                  </a:cubicBezTo>
                  <a:cubicBezTo>
                    <a:pt x="110" y="7"/>
                    <a:pt x="109" y="6"/>
                    <a:pt x="109" y="5"/>
                  </a:cubicBezTo>
                  <a:cubicBezTo>
                    <a:pt x="108" y="1"/>
                    <a:pt x="108" y="1"/>
                    <a:pt x="108" y="1"/>
                  </a:cubicBezTo>
                  <a:cubicBezTo>
                    <a:pt x="107" y="0"/>
                    <a:pt x="107" y="0"/>
                    <a:pt x="107" y="0"/>
                  </a:cubicBezTo>
                  <a:cubicBezTo>
                    <a:pt x="107" y="0"/>
                    <a:pt x="107" y="0"/>
                    <a:pt x="107" y="0"/>
                  </a:cubicBezTo>
                  <a:cubicBezTo>
                    <a:pt x="106" y="0"/>
                    <a:pt x="106" y="0"/>
                    <a:pt x="106" y="0"/>
                  </a:cubicBezTo>
                  <a:cubicBezTo>
                    <a:pt x="105" y="0"/>
                    <a:pt x="105" y="1"/>
                    <a:pt x="104" y="1"/>
                  </a:cubicBezTo>
                  <a:lnTo>
                    <a:pt x="97" y="1"/>
                  </a:lnTo>
                  <a:close/>
                </a:path>
              </a:pathLst>
            </a:custGeom>
            <a:solidFill>
              <a:srgbClr val="757575"/>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84" name="Freeform 44"/>
            <p:cNvSpPr>
              <a:spLocks/>
            </p:cNvSpPr>
            <p:nvPr/>
          </p:nvSpPr>
          <p:spPr bwMode="auto">
            <a:xfrm>
              <a:off x="8022208" y="4621237"/>
              <a:ext cx="122238" cy="122238"/>
            </a:xfrm>
            <a:custGeom>
              <a:avLst/>
              <a:gdLst>
                <a:gd name="T0" fmla="*/ 4 w 55"/>
                <a:gd name="T1" fmla="*/ 8 h 55"/>
                <a:gd name="T2" fmla="*/ 3 w 55"/>
                <a:gd name="T3" fmla="*/ 8 h 55"/>
                <a:gd name="T4" fmla="*/ 0 w 55"/>
                <a:gd name="T5" fmla="*/ 11 h 55"/>
                <a:gd name="T6" fmla="*/ 3 w 55"/>
                <a:gd name="T7" fmla="*/ 13 h 55"/>
                <a:gd name="T8" fmla="*/ 5 w 55"/>
                <a:gd name="T9" fmla="*/ 17 h 55"/>
                <a:gd name="T10" fmla="*/ 5 w 55"/>
                <a:gd name="T11" fmla="*/ 26 h 55"/>
                <a:gd name="T12" fmla="*/ 5 w 55"/>
                <a:gd name="T13" fmla="*/ 33 h 55"/>
                <a:gd name="T14" fmla="*/ 9 w 55"/>
                <a:gd name="T15" fmla="*/ 36 h 55"/>
                <a:gd name="T16" fmla="*/ 11 w 55"/>
                <a:gd name="T17" fmla="*/ 50 h 55"/>
                <a:gd name="T18" fmla="*/ 13 w 55"/>
                <a:gd name="T19" fmla="*/ 55 h 55"/>
                <a:gd name="T20" fmla="*/ 15 w 55"/>
                <a:gd name="T21" fmla="*/ 54 h 55"/>
                <a:gd name="T22" fmla="*/ 19 w 55"/>
                <a:gd name="T23" fmla="*/ 53 h 55"/>
                <a:gd name="T24" fmla="*/ 22 w 55"/>
                <a:gd name="T25" fmla="*/ 49 h 55"/>
                <a:gd name="T26" fmla="*/ 28 w 55"/>
                <a:gd name="T27" fmla="*/ 44 h 55"/>
                <a:gd name="T28" fmla="*/ 34 w 55"/>
                <a:gd name="T29" fmla="*/ 43 h 55"/>
                <a:gd name="T30" fmla="*/ 40 w 55"/>
                <a:gd name="T31" fmla="*/ 40 h 55"/>
                <a:gd name="T32" fmla="*/ 43 w 55"/>
                <a:gd name="T33" fmla="*/ 35 h 55"/>
                <a:gd name="T34" fmla="*/ 48 w 55"/>
                <a:gd name="T35" fmla="*/ 30 h 55"/>
                <a:gd name="T36" fmla="*/ 52 w 55"/>
                <a:gd name="T37" fmla="*/ 27 h 55"/>
                <a:gd name="T38" fmla="*/ 51 w 55"/>
                <a:gd name="T39" fmla="*/ 24 h 55"/>
                <a:gd name="T40" fmla="*/ 43 w 55"/>
                <a:gd name="T41" fmla="*/ 24 h 55"/>
                <a:gd name="T42" fmla="*/ 40 w 55"/>
                <a:gd name="T43" fmla="*/ 22 h 55"/>
                <a:gd name="T44" fmla="*/ 41 w 55"/>
                <a:gd name="T45" fmla="*/ 17 h 55"/>
                <a:gd name="T46" fmla="*/ 46 w 55"/>
                <a:gd name="T47" fmla="*/ 15 h 55"/>
                <a:gd name="T48" fmla="*/ 49 w 55"/>
                <a:gd name="T49" fmla="*/ 12 h 55"/>
                <a:gd name="T50" fmla="*/ 54 w 55"/>
                <a:gd name="T51" fmla="*/ 11 h 55"/>
                <a:gd name="T52" fmla="*/ 55 w 55"/>
                <a:gd name="T53" fmla="*/ 8 h 55"/>
                <a:gd name="T54" fmla="*/ 53 w 55"/>
                <a:gd name="T55" fmla="*/ 9 h 55"/>
                <a:gd name="T56" fmla="*/ 50 w 55"/>
                <a:gd name="T57" fmla="*/ 8 h 55"/>
                <a:gd name="T58" fmla="*/ 43 w 55"/>
                <a:gd name="T59" fmla="*/ 7 h 55"/>
                <a:gd name="T60" fmla="*/ 43 w 55"/>
                <a:gd name="T61" fmla="*/ 7 h 55"/>
                <a:gd name="T62" fmla="*/ 41 w 55"/>
                <a:gd name="T63" fmla="*/ 6 h 55"/>
                <a:gd name="T64" fmla="*/ 37 w 55"/>
                <a:gd name="T65" fmla="*/ 4 h 55"/>
                <a:gd name="T66" fmla="*/ 33 w 55"/>
                <a:gd name="T67" fmla="*/ 3 h 55"/>
                <a:gd name="T68" fmla="*/ 29 w 55"/>
                <a:gd name="T69" fmla="*/ 0 h 55"/>
                <a:gd name="T70" fmla="*/ 27 w 55"/>
                <a:gd name="T71" fmla="*/ 0 h 55"/>
                <a:gd name="T72" fmla="*/ 26 w 55"/>
                <a:gd name="T73" fmla="*/ 0 h 55"/>
                <a:gd name="T74" fmla="*/ 23 w 55"/>
                <a:gd name="T75" fmla="*/ 1 h 55"/>
                <a:gd name="T76" fmla="*/ 24 w 55"/>
                <a:gd name="T77" fmla="*/ 3 h 55"/>
                <a:gd name="T78" fmla="*/ 15 w 55"/>
                <a:gd name="T79"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55">
                  <a:moveTo>
                    <a:pt x="14" y="8"/>
                  </a:moveTo>
                  <a:cubicBezTo>
                    <a:pt x="4" y="8"/>
                    <a:pt x="4" y="8"/>
                    <a:pt x="4" y="8"/>
                  </a:cubicBezTo>
                  <a:cubicBezTo>
                    <a:pt x="4" y="8"/>
                    <a:pt x="4" y="8"/>
                    <a:pt x="3" y="8"/>
                  </a:cubicBezTo>
                  <a:cubicBezTo>
                    <a:pt x="3" y="8"/>
                    <a:pt x="3" y="8"/>
                    <a:pt x="3" y="8"/>
                  </a:cubicBezTo>
                  <a:cubicBezTo>
                    <a:pt x="2" y="8"/>
                    <a:pt x="1" y="9"/>
                    <a:pt x="0" y="10"/>
                  </a:cubicBezTo>
                  <a:cubicBezTo>
                    <a:pt x="0" y="11"/>
                    <a:pt x="0" y="11"/>
                    <a:pt x="0" y="11"/>
                  </a:cubicBezTo>
                  <a:cubicBezTo>
                    <a:pt x="2" y="12"/>
                    <a:pt x="2" y="12"/>
                    <a:pt x="2" y="12"/>
                  </a:cubicBezTo>
                  <a:cubicBezTo>
                    <a:pt x="2" y="13"/>
                    <a:pt x="3" y="13"/>
                    <a:pt x="3" y="13"/>
                  </a:cubicBezTo>
                  <a:cubicBezTo>
                    <a:pt x="5" y="16"/>
                    <a:pt x="5" y="16"/>
                    <a:pt x="5" y="16"/>
                  </a:cubicBezTo>
                  <a:cubicBezTo>
                    <a:pt x="5" y="17"/>
                    <a:pt x="5" y="17"/>
                    <a:pt x="5" y="17"/>
                  </a:cubicBezTo>
                  <a:cubicBezTo>
                    <a:pt x="5" y="22"/>
                    <a:pt x="5" y="22"/>
                    <a:pt x="5" y="22"/>
                  </a:cubicBezTo>
                  <a:cubicBezTo>
                    <a:pt x="5" y="26"/>
                    <a:pt x="5" y="26"/>
                    <a:pt x="5" y="26"/>
                  </a:cubicBezTo>
                  <a:cubicBezTo>
                    <a:pt x="5" y="32"/>
                    <a:pt x="5" y="32"/>
                    <a:pt x="5" y="32"/>
                  </a:cubicBezTo>
                  <a:cubicBezTo>
                    <a:pt x="5" y="33"/>
                    <a:pt x="5" y="33"/>
                    <a:pt x="5" y="33"/>
                  </a:cubicBezTo>
                  <a:cubicBezTo>
                    <a:pt x="6" y="33"/>
                    <a:pt x="7" y="33"/>
                    <a:pt x="7" y="33"/>
                  </a:cubicBezTo>
                  <a:cubicBezTo>
                    <a:pt x="8" y="33"/>
                    <a:pt x="9" y="34"/>
                    <a:pt x="9" y="36"/>
                  </a:cubicBezTo>
                  <a:cubicBezTo>
                    <a:pt x="10" y="40"/>
                    <a:pt x="10" y="45"/>
                    <a:pt x="10" y="45"/>
                  </a:cubicBezTo>
                  <a:cubicBezTo>
                    <a:pt x="11" y="50"/>
                    <a:pt x="11" y="50"/>
                    <a:pt x="11" y="50"/>
                  </a:cubicBezTo>
                  <a:cubicBezTo>
                    <a:pt x="11" y="53"/>
                    <a:pt x="11" y="53"/>
                    <a:pt x="11" y="53"/>
                  </a:cubicBezTo>
                  <a:cubicBezTo>
                    <a:pt x="12" y="54"/>
                    <a:pt x="13" y="54"/>
                    <a:pt x="13" y="55"/>
                  </a:cubicBezTo>
                  <a:cubicBezTo>
                    <a:pt x="14" y="55"/>
                    <a:pt x="15" y="55"/>
                    <a:pt x="15" y="54"/>
                  </a:cubicBezTo>
                  <a:cubicBezTo>
                    <a:pt x="15" y="54"/>
                    <a:pt x="15" y="54"/>
                    <a:pt x="15" y="54"/>
                  </a:cubicBezTo>
                  <a:cubicBezTo>
                    <a:pt x="17" y="55"/>
                    <a:pt x="17" y="55"/>
                    <a:pt x="17" y="55"/>
                  </a:cubicBezTo>
                  <a:cubicBezTo>
                    <a:pt x="19" y="53"/>
                    <a:pt x="19" y="53"/>
                    <a:pt x="19" y="53"/>
                  </a:cubicBezTo>
                  <a:cubicBezTo>
                    <a:pt x="22" y="49"/>
                    <a:pt x="22" y="49"/>
                    <a:pt x="22" y="49"/>
                  </a:cubicBezTo>
                  <a:cubicBezTo>
                    <a:pt x="22" y="49"/>
                    <a:pt x="22" y="49"/>
                    <a:pt x="22" y="49"/>
                  </a:cubicBezTo>
                  <a:cubicBezTo>
                    <a:pt x="25" y="46"/>
                    <a:pt x="25" y="46"/>
                    <a:pt x="25" y="46"/>
                  </a:cubicBezTo>
                  <a:cubicBezTo>
                    <a:pt x="28" y="44"/>
                    <a:pt x="28" y="44"/>
                    <a:pt x="28" y="44"/>
                  </a:cubicBezTo>
                  <a:cubicBezTo>
                    <a:pt x="28" y="43"/>
                    <a:pt x="29" y="43"/>
                    <a:pt x="29" y="43"/>
                  </a:cubicBezTo>
                  <a:cubicBezTo>
                    <a:pt x="34" y="43"/>
                    <a:pt x="34" y="43"/>
                    <a:pt x="34" y="43"/>
                  </a:cubicBezTo>
                  <a:cubicBezTo>
                    <a:pt x="35" y="42"/>
                    <a:pt x="38" y="41"/>
                    <a:pt x="40" y="41"/>
                  </a:cubicBezTo>
                  <a:cubicBezTo>
                    <a:pt x="40" y="41"/>
                    <a:pt x="40" y="41"/>
                    <a:pt x="40" y="40"/>
                  </a:cubicBezTo>
                  <a:cubicBezTo>
                    <a:pt x="40" y="39"/>
                    <a:pt x="40" y="38"/>
                    <a:pt x="41" y="38"/>
                  </a:cubicBezTo>
                  <a:cubicBezTo>
                    <a:pt x="42" y="37"/>
                    <a:pt x="43" y="35"/>
                    <a:pt x="43" y="35"/>
                  </a:cubicBezTo>
                  <a:cubicBezTo>
                    <a:pt x="44" y="34"/>
                    <a:pt x="44" y="32"/>
                    <a:pt x="45" y="31"/>
                  </a:cubicBezTo>
                  <a:cubicBezTo>
                    <a:pt x="46" y="31"/>
                    <a:pt x="47" y="30"/>
                    <a:pt x="48" y="30"/>
                  </a:cubicBezTo>
                  <a:cubicBezTo>
                    <a:pt x="49" y="31"/>
                    <a:pt x="49" y="31"/>
                    <a:pt x="49" y="31"/>
                  </a:cubicBezTo>
                  <a:cubicBezTo>
                    <a:pt x="52" y="27"/>
                    <a:pt x="52" y="27"/>
                    <a:pt x="52" y="27"/>
                  </a:cubicBezTo>
                  <a:cubicBezTo>
                    <a:pt x="52" y="24"/>
                    <a:pt x="52" y="24"/>
                    <a:pt x="52" y="24"/>
                  </a:cubicBezTo>
                  <a:cubicBezTo>
                    <a:pt x="51" y="24"/>
                    <a:pt x="51" y="24"/>
                    <a:pt x="51" y="24"/>
                  </a:cubicBezTo>
                  <a:cubicBezTo>
                    <a:pt x="50" y="24"/>
                    <a:pt x="47" y="25"/>
                    <a:pt x="45" y="24"/>
                  </a:cubicBezTo>
                  <a:cubicBezTo>
                    <a:pt x="44" y="23"/>
                    <a:pt x="43" y="24"/>
                    <a:pt x="43" y="24"/>
                  </a:cubicBezTo>
                  <a:cubicBezTo>
                    <a:pt x="42" y="24"/>
                    <a:pt x="41" y="24"/>
                    <a:pt x="41" y="24"/>
                  </a:cubicBezTo>
                  <a:cubicBezTo>
                    <a:pt x="40" y="23"/>
                    <a:pt x="40" y="23"/>
                    <a:pt x="40" y="22"/>
                  </a:cubicBezTo>
                  <a:cubicBezTo>
                    <a:pt x="40" y="18"/>
                    <a:pt x="40" y="18"/>
                    <a:pt x="40" y="18"/>
                  </a:cubicBezTo>
                  <a:cubicBezTo>
                    <a:pt x="41" y="17"/>
                    <a:pt x="41" y="17"/>
                    <a:pt x="41" y="17"/>
                  </a:cubicBezTo>
                  <a:cubicBezTo>
                    <a:pt x="43" y="16"/>
                    <a:pt x="43" y="16"/>
                    <a:pt x="43" y="16"/>
                  </a:cubicBezTo>
                  <a:cubicBezTo>
                    <a:pt x="44" y="14"/>
                    <a:pt x="46" y="15"/>
                    <a:pt x="46" y="15"/>
                  </a:cubicBezTo>
                  <a:cubicBezTo>
                    <a:pt x="47" y="15"/>
                    <a:pt x="47" y="15"/>
                    <a:pt x="48" y="14"/>
                  </a:cubicBezTo>
                  <a:cubicBezTo>
                    <a:pt x="48" y="14"/>
                    <a:pt x="49" y="13"/>
                    <a:pt x="49" y="12"/>
                  </a:cubicBezTo>
                  <a:cubicBezTo>
                    <a:pt x="50" y="11"/>
                    <a:pt x="51" y="11"/>
                    <a:pt x="51" y="11"/>
                  </a:cubicBezTo>
                  <a:cubicBezTo>
                    <a:pt x="52" y="11"/>
                    <a:pt x="53" y="11"/>
                    <a:pt x="54" y="11"/>
                  </a:cubicBezTo>
                  <a:cubicBezTo>
                    <a:pt x="54" y="11"/>
                    <a:pt x="54" y="11"/>
                    <a:pt x="54" y="11"/>
                  </a:cubicBezTo>
                  <a:cubicBezTo>
                    <a:pt x="54" y="10"/>
                    <a:pt x="54" y="9"/>
                    <a:pt x="55" y="8"/>
                  </a:cubicBezTo>
                  <a:cubicBezTo>
                    <a:pt x="55" y="8"/>
                    <a:pt x="55" y="8"/>
                    <a:pt x="55" y="8"/>
                  </a:cubicBezTo>
                  <a:cubicBezTo>
                    <a:pt x="54" y="8"/>
                    <a:pt x="54" y="9"/>
                    <a:pt x="53" y="9"/>
                  </a:cubicBezTo>
                  <a:cubicBezTo>
                    <a:pt x="52" y="8"/>
                    <a:pt x="52" y="8"/>
                    <a:pt x="51" y="8"/>
                  </a:cubicBezTo>
                  <a:cubicBezTo>
                    <a:pt x="51" y="8"/>
                    <a:pt x="51" y="8"/>
                    <a:pt x="50" y="8"/>
                  </a:cubicBezTo>
                  <a:cubicBezTo>
                    <a:pt x="48" y="8"/>
                    <a:pt x="46" y="9"/>
                    <a:pt x="44" y="8"/>
                  </a:cubicBezTo>
                  <a:cubicBezTo>
                    <a:pt x="43" y="7"/>
                    <a:pt x="43" y="7"/>
                    <a:pt x="43" y="7"/>
                  </a:cubicBezTo>
                  <a:cubicBezTo>
                    <a:pt x="43" y="7"/>
                    <a:pt x="43" y="7"/>
                    <a:pt x="43" y="7"/>
                  </a:cubicBezTo>
                  <a:cubicBezTo>
                    <a:pt x="43" y="7"/>
                    <a:pt x="43" y="7"/>
                    <a:pt x="43" y="7"/>
                  </a:cubicBezTo>
                  <a:cubicBezTo>
                    <a:pt x="43" y="7"/>
                    <a:pt x="43" y="7"/>
                    <a:pt x="43" y="7"/>
                  </a:cubicBezTo>
                  <a:cubicBezTo>
                    <a:pt x="42" y="6"/>
                    <a:pt x="41" y="6"/>
                    <a:pt x="41" y="6"/>
                  </a:cubicBezTo>
                  <a:cubicBezTo>
                    <a:pt x="39" y="6"/>
                    <a:pt x="39" y="6"/>
                    <a:pt x="39" y="6"/>
                  </a:cubicBezTo>
                  <a:cubicBezTo>
                    <a:pt x="37" y="6"/>
                    <a:pt x="37" y="5"/>
                    <a:pt x="37" y="4"/>
                  </a:cubicBezTo>
                  <a:cubicBezTo>
                    <a:pt x="37" y="3"/>
                    <a:pt x="37" y="3"/>
                    <a:pt x="37" y="3"/>
                  </a:cubicBezTo>
                  <a:cubicBezTo>
                    <a:pt x="33" y="3"/>
                    <a:pt x="33" y="3"/>
                    <a:pt x="33" y="3"/>
                  </a:cubicBezTo>
                  <a:cubicBezTo>
                    <a:pt x="33" y="3"/>
                    <a:pt x="32" y="3"/>
                    <a:pt x="32" y="2"/>
                  </a:cubicBezTo>
                  <a:cubicBezTo>
                    <a:pt x="29" y="0"/>
                    <a:pt x="29" y="0"/>
                    <a:pt x="29" y="0"/>
                  </a:cubicBezTo>
                  <a:cubicBezTo>
                    <a:pt x="28" y="0"/>
                    <a:pt x="27" y="0"/>
                    <a:pt x="27" y="0"/>
                  </a:cubicBezTo>
                  <a:cubicBezTo>
                    <a:pt x="27" y="0"/>
                    <a:pt x="27" y="0"/>
                    <a:pt x="27" y="0"/>
                  </a:cubicBezTo>
                  <a:cubicBezTo>
                    <a:pt x="27" y="0"/>
                    <a:pt x="27" y="0"/>
                    <a:pt x="26" y="0"/>
                  </a:cubicBezTo>
                  <a:cubicBezTo>
                    <a:pt x="26" y="0"/>
                    <a:pt x="26" y="0"/>
                    <a:pt x="26" y="0"/>
                  </a:cubicBezTo>
                  <a:cubicBezTo>
                    <a:pt x="26" y="0"/>
                    <a:pt x="26" y="0"/>
                    <a:pt x="26" y="0"/>
                  </a:cubicBezTo>
                  <a:cubicBezTo>
                    <a:pt x="25" y="0"/>
                    <a:pt x="24" y="1"/>
                    <a:pt x="23" y="1"/>
                  </a:cubicBezTo>
                  <a:cubicBezTo>
                    <a:pt x="23" y="1"/>
                    <a:pt x="23" y="1"/>
                    <a:pt x="23" y="1"/>
                  </a:cubicBezTo>
                  <a:cubicBezTo>
                    <a:pt x="24" y="1"/>
                    <a:pt x="24" y="2"/>
                    <a:pt x="24" y="3"/>
                  </a:cubicBezTo>
                  <a:cubicBezTo>
                    <a:pt x="23" y="4"/>
                    <a:pt x="23" y="4"/>
                    <a:pt x="23" y="4"/>
                  </a:cubicBezTo>
                  <a:cubicBezTo>
                    <a:pt x="15" y="8"/>
                    <a:pt x="15" y="8"/>
                    <a:pt x="15" y="8"/>
                  </a:cubicBezTo>
                  <a:cubicBezTo>
                    <a:pt x="15" y="8"/>
                    <a:pt x="15" y="8"/>
                    <a:pt x="14" y="8"/>
                  </a:cubicBezTo>
                  <a:close/>
                </a:path>
              </a:pathLst>
            </a:custGeom>
            <a:solidFill>
              <a:srgbClr val="2D2D2D"/>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85" name="Freeform 45"/>
            <p:cNvSpPr>
              <a:spLocks/>
            </p:cNvSpPr>
            <p:nvPr/>
          </p:nvSpPr>
          <p:spPr bwMode="auto">
            <a:xfrm>
              <a:off x="6517258" y="3375049"/>
              <a:ext cx="277813" cy="231775"/>
            </a:xfrm>
            <a:custGeom>
              <a:avLst/>
              <a:gdLst>
                <a:gd name="T0" fmla="*/ 110 w 124"/>
                <a:gd name="T1" fmla="*/ 32 h 104"/>
                <a:gd name="T2" fmla="*/ 107 w 124"/>
                <a:gd name="T3" fmla="*/ 24 h 104"/>
                <a:gd name="T4" fmla="*/ 104 w 124"/>
                <a:gd name="T5" fmla="*/ 19 h 104"/>
                <a:gd name="T6" fmla="*/ 98 w 124"/>
                <a:gd name="T7" fmla="*/ 17 h 104"/>
                <a:gd name="T8" fmla="*/ 97 w 124"/>
                <a:gd name="T9" fmla="*/ 13 h 104"/>
                <a:gd name="T10" fmla="*/ 94 w 124"/>
                <a:gd name="T11" fmla="*/ 10 h 104"/>
                <a:gd name="T12" fmla="*/ 86 w 124"/>
                <a:gd name="T13" fmla="*/ 2 h 104"/>
                <a:gd name="T14" fmla="*/ 81 w 124"/>
                <a:gd name="T15" fmla="*/ 0 h 104"/>
                <a:gd name="T16" fmla="*/ 68 w 124"/>
                <a:gd name="T17" fmla="*/ 3 h 104"/>
                <a:gd name="T18" fmla="*/ 61 w 124"/>
                <a:gd name="T19" fmla="*/ 3 h 104"/>
                <a:gd name="T20" fmla="*/ 53 w 124"/>
                <a:gd name="T21" fmla="*/ 4 h 104"/>
                <a:gd name="T22" fmla="*/ 46 w 124"/>
                <a:gd name="T23" fmla="*/ 4 h 104"/>
                <a:gd name="T24" fmla="*/ 41 w 124"/>
                <a:gd name="T25" fmla="*/ 6 h 104"/>
                <a:gd name="T26" fmla="*/ 33 w 124"/>
                <a:gd name="T27" fmla="*/ 11 h 104"/>
                <a:gd name="T28" fmla="*/ 19 w 124"/>
                <a:gd name="T29" fmla="*/ 10 h 104"/>
                <a:gd name="T30" fmla="*/ 22 w 124"/>
                <a:gd name="T31" fmla="*/ 16 h 104"/>
                <a:gd name="T32" fmla="*/ 30 w 124"/>
                <a:gd name="T33" fmla="*/ 30 h 104"/>
                <a:gd name="T34" fmla="*/ 29 w 124"/>
                <a:gd name="T35" fmla="*/ 35 h 104"/>
                <a:gd name="T36" fmla="*/ 26 w 124"/>
                <a:gd name="T37" fmla="*/ 35 h 104"/>
                <a:gd name="T38" fmla="*/ 18 w 124"/>
                <a:gd name="T39" fmla="*/ 28 h 104"/>
                <a:gd name="T40" fmla="*/ 18 w 124"/>
                <a:gd name="T41" fmla="*/ 19 h 104"/>
                <a:gd name="T42" fmla="*/ 17 w 124"/>
                <a:gd name="T43" fmla="*/ 11 h 104"/>
                <a:gd name="T44" fmla="*/ 11 w 124"/>
                <a:gd name="T45" fmla="*/ 7 h 104"/>
                <a:gd name="T46" fmla="*/ 4 w 124"/>
                <a:gd name="T47" fmla="*/ 9 h 104"/>
                <a:gd name="T48" fmla="*/ 1 w 124"/>
                <a:gd name="T49" fmla="*/ 24 h 104"/>
                <a:gd name="T50" fmla="*/ 1 w 124"/>
                <a:gd name="T51" fmla="*/ 33 h 104"/>
                <a:gd name="T52" fmla="*/ 6 w 124"/>
                <a:gd name="T53" fmla="*/ 45 h 104"/>
                <a:gd name="T54" fmla="*/ 12 w 124"/>
                <a:gd name="T55" fmla="*/ 55 h 104"/>
                <a:gd name="T56" fmla="*/ 33 w 124"/>
                <a:gd name="T57" fmla="*/ 89 h 104"/>
                <a:gd name="T58" fmla="*/ 34 w 124"/>
                <a:gd name="T59" fmla="*/ 96 h 104"/>
                <a:gd name="T60" fmla="*/ 47 w 124"/>
                <a:gd name="T61" fmla="*/ 104 h 104"/>
                <a:gd name="T62" fmla="*/ 49 w 124"/>
                <a:gd name="T63" fmla="*/ 103 h 104"/>
                <a:gd name="T64" fmla="*/ 47 w 124"/>
                <a:gd name="T65" fmla="*/ 90 h 104"/>
                <a:gd name="T66" fmla="*/ 43 w 124"/>
                <a:gd name="T67" fmla="*/ 87 h 104"/>
                <a:gd name="T68" fmla="*/ 32 w 124"/>
                <a:gd name="T69" fmla="*/ 61 h 104"/>
                <a:gd name="T70" fmla="*/ 41 w 124"/>
                <a:gd name="T71" fmla="*/ 52 h 104"/>
                <a:gd name="T72" fmla="*/ 55 w 124"/>
                <a:gd name="T73" fmla="*/ 45 h 104"/>
                <a:gd name="T74" fmla="*/ 92 w 124"/>
                <a:gd name="T75" fmla="*/ 75 h 104"/>
                <a:gd name="T76" fmla="*/ 100 w 124"/>
                <a:gd name="T77" fmla="*/ 86 h 104"/>
                <a:gd name="T78" fmla="*/ 119 w 124"/>
                <a:gd name="T79" fmla="*/ 91 h 104"/>
                <a:gd name="T80" fmla="*/ 123 w 124"/>
                <a:gd name="T81" fmla="*/ 86 h 104"/>
                <a:gd name="T82" fmla="*/ 124 w 124"/>
                <a:gd name="T83" fmla="*/ 62 h 104"/>
                <a:gd name="T84" fmla="*/ 116 w 124"/>
                <a:gd name="T85" fmla="*/ 54 h 104"/>
                <a:gd name="T86" fmla="*/ 113 w 124"/>
                <a:gd name="T87" fmla="*/ 52 h 104"/>
                <a:gd name="T88" fmla="*/ 111 w 124"/>
                <a:gd name="T89" fmla="*/ 42 h 104"/>
                <a:gd name="T90" fmla="*/ 114 w 124"/>
                <a:gd name="T91" fmla="*/ 3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4" h="104">
                  <a:moveTo>
                    <a:pt x="114" y="34"/>
                  </a:moveTo>
                  <a:cubicBezTo>
                    <a:pt x="112" y="34"/>
                    <a:pt x="112" y="34"/>
                    <a:pt x="112" y="34"/>
                  </a:cubicBezTo>
                  <a:cubicBezTo>
                    <a:pt x="111" y="34"/>
                    <a:pt x="110" y="33"/>
                    <a:pt x="110" y="32"/>
                  </a:cubicBezTo>
                  <a:cubicBezTo>
                    <a:pt x="110" y="27"/>
                    <a:pt x="110" y="27"/>
                    <a:pt x="110" y="27"/>
                  </a:cubicBezTo>
                  <a:cubicBezTo>
                    <a:pt x="108" y="24"/>
                    <a:pt x="108" y="24"/>
                    <a:pt x="108" y="24"/>
                  </a:cubicBezTo>
                  <a:cubicBezTo>
                    <a:pt x="107" y="24"/>
                    <a:pt x="107" y="24"/>
                    <a:pt x="107" y="24"/>
                  </a:cubicBezTo>
                  <a:cubicBezTo>
                    <a:pt x="106" y="24"/>
                    <a:pt x="105" y="23"/>
                    <a:pt x="105" y="22"/>
                  </a:cubicBezTo>
                  <a:cubicBezTo>
                    <a:pt x="104" y="20"/>
                    <a:pt x="104" y="20"/>
                    <a:pt x="104" y="20"/>
                  </a:cubicBezTo>
                  <a:cubicBezTo>
                    <a:pt x="104" y="19"/>
                    <a:pt x="104" y="19"/>
                    <a:pt x="104" y="19"/>
                  </a:cubicBezTo>
                  <a:cubicBezTo>
                    <a:pt x="103" y="19"/>
                    <a:pt x="103" y="19"/>
                    <a:pt x="103" y="19"/>
                  </a:cubicBezTo>
                  <a:cubicBezTo>
                    <a:pt x="102" y="19"/>
                    <a:pt x="101" y="19"/>
                    <a:pt x="100" y="19"/>
                  </a:cubicBezTo>
                  <a:cubicBezTo>
                    <a:pt x="98" y="19"/>
                    <a:pt x="98" y="18"/>
                    <a:pt x="98" y="17"/>
                  </a:cubicBezTo>
                  <a:cubicBezTo>
                    <a:pt x="98" y="16"/>
                    <a:pt x="98" y="16"/>
                    <a:pt x="98" y="15"/>
                  </a:cubicBezTo>
                  <a:cubicBezTo>
                    <a:pt x="97" y="14"/>
                    <a:pt x="97" y="14"/>
                    <a:pt x="97" y="14"/>
                  </a:cubicBezTo>
                  <a:cubicBezTo>
                    <a:pt x="97" y="13"/>
                    <a:pt x="97" y="13"/>
                    <a:pt x="97" y="13"/>
                  </a:cubicBezTo>
                  <a:cubicBezTo>
                    <a:pt x="97" y="13"/>
                    <a:pt x="97" y="13"/>
                    <a:pt x="97" y="13"/>
                  </a:cubicBezTo>
                  <a:cubicBezTo>
                    <a:pt x="95" y="11"/>
                    <a:pt x="95" y="11"/>
                    <a:pt x="95" y="11"/>
                  </a:cubicBezTo>
                  <a:cubicBezTo>
                    <a:pt x="94" y="11"/>
                    <a:pt x="94" y="10"/>
                    <a:pt x="94" y="10"/>
                  </a:cubicBezTo>
                  <a:cubicBezTo>
                    <a:pt x="94" y="4"/>
                    <a:pt x="94" y="4"/>
                    <a:pt x="94" y="4"/>
                  </a:cubicBezTo>
                  <a:cubicBezTo>
                    <a:pt x="92" y="2"/>
                    <a:pt x="92" y="2"/>
                    <a:pt x="92" y="2"/>
                  </a:cubicBezTo>
                  <a:cubicBezTo>
                    <a:pt x="86" y="2"/>
                    <a:pt x="86" y="2"/>
                    <a:pt x="86" y="2"/>
                  </a:cubicBezTo>
                  <a:cubicBezTo>
                    <a:pt x="85" y="2"/>
                    <a:pt x="84" y="1"/>
                    <a:pt x="84" y="0"/>
                  </a:cubicBezTo>
                  <a:cubicBezTo>
                    <a:pt x="84" y="0"/>
                    <a:pt x="84" y="0"/>
                    <a:pt x="84" y="0"/>
                  </a:cubicBezTo>
                  <a:cubicBezTo>
                    <a:pt x="81" y="0"/>
                    <a:pt x="81" y="0"/>
                    <a:pt x="81" y="0"/>
                  </a:cubicBezTo>
                  <a:cubicBezTo>
                    <a:pt x="80" y="0"/>
                    <a:pt x="76" y="2"/>
                    <a:pt x="74" y="3"/>
                  </a:cubicBezTo>
                  <a:cubicBezTo>
                    <a:pt x="72" y="3"/>
                    <a:pt x="71" y="4"/>
                    <a:pt x="70" y="3"/>
                  </a:cubicBezTo>
                  <a:cubicBezTo>
                    <a:pt x="69" y="3"/>
                    <a:pt x="68" y="3"/>
                    <a:pt x="68" y="3"/>
                  </a:cubicBezTo>
                  <a:cubicBezTo>
                    <a:pt x="65" y="3"/>
                    <a:pt x="65" y="3"/>
                    <a:pt x="65" y="3"/>
                  </a:cubicBezTo>
                  <a:cubicBezTo>
                    <a:pt x="62" y="3"/>
                    <a:pt x="62" y="3"/>
                    <a:pt x="62" y="3"/>
                  </a:cubicBezTo>
                  <a:cubicBezTo>
                    <a:pt x="62" y="3"/>
                    <a:pt x="62" y="3"/>
                    <a:pt x="61" y="3"/>
                  </a:cubicBezTo>
                  <a:cubicBezTo>
                    <a:pt x="60" y="3"/>
                    <a:pt x="60" y="3"/>
                    <a:pt x="60" y="3"/>
                  </a:cubicBezTo>
                  <a:cubicBezTo>
                    <a:pt x="58" y="4"/>
                    <a:pt x="56" y="4"/>
                    <a:pt x="55" y="4"/>
                  </a:cubicBezTo>
                  <a:cubicBezTo>
                    <a:pt x="55" y="3"/>
                    <a:pt x="54" y="3"/>
                    <a:pt x="53" y="4"/>
                  </a:cubicBezTo>
                  <a:cubicBezTo>
                    <a:pt x="51" y="4"/>
                    <a:pt x="49" y="4"/>
                    <a:pt x="48" y="4"/>
                  </a:cubicBezTo>
                  <a:cubicBezTo>
                    <a:pt x="46" y="4"/>
                    <a:pt x="46" y="4"/>
                    <a:pt x="46" y="4"/>
                  </a:cubicBezTo>
                  <a:cubicBezTo>
                    <a:pt x="46" y="4"/>
                    <a:pt x="46" y="4"/>
                    <a:pt x="46" y="4"/>
                  </a:cubicBezTo>
                  <a:cubicBezTo>
                    <a:pt x="45" y="4"/>
                    <a:pt x="43" y="4"/>
                    <a:pt x="42" y="4"/>
                  </a:cubicBezTo>
                  <a:cubicBezTo>
                    <a:pt x="42" y="4"/>
                    <a:pt x="42" y="4"/>
                    <a:pt x="41" y="5"/>
                  </a:cubicBezTo>
                  <a:cubicBezTo>
                    <a:pt x="41" y="6"/>
                    <a:pt x="41" y="6"/>
                    <a:pt x="41" y="6"/>
                  </a:cubicBezTo>
                  <a:cubicBezTo>
                    <a:pt x="40" y="6"/>
                    <a:pt x="39" y="7"/>
                    <a:pt x="38" y="9"/>
                  </a:cubicBezTo>
                  <a:cubicBezTo>
                    <a:pt x="37" y="11"/>
                    <a:pt x="36" y="11"/>
                    <a:pt x="34" y="11"/>
                  </a:cubicBezTo>
                  <a:cubicBezTo>
                    <a:pt x="34" y="11"/>
                    <a:pt x="34" y="11"/>
                    <a:pt x="33" y="11"/>
                  </a:cubicBezTo>
                  <a:cubicBezTo>
                    <a:pt x="31" y="12"/>
                    <a:pt x="30" y="11"/>
                    <a:pt x="30" y="11"/>
                  </a:cubicBezTo>
                  <a:cubicBezTo>
                    <a:pt x="30" y="10"/>
                    <a:pt x="30" y="10"/>
                    <a:pt x="30" y="10"/>
                  </a:cubicBezTo>
                  <a:cubicBezTo>
                    <a:pt x="19" y="10"/>
                    <a:pt x="19" y="10"/>
                    <a:pt x="19" y="10"/>
                  </a:cubicBezTo>
                  <a:cubicBezTo>
                    <a:pt x="18" y="7"/>
                    <a:pt x="18" y="7"/>
                    <a:pt x="18" y="7"/>
                  </a:cubicBezTo>
                  <a:cubicBezTo>
                    <a:pt x="21" y="15"/>
                    <a:pt x="21" y="15"/>
                    <a:pt x="21" y="15"/>
                  </a:cubicBezTo>
                  <a:cubicBezTo>
                    <a:pt x="22" y="16"/>
                    <a:pt x="22" y="16"/>
                    <a:pt x="22" y="16"/>
                  </a:cubicBezTo>
                  <a:cubicBezTo>
                    <a:pt x="25" y="20"/>
                    <a:pt x="25" y="20"/>
                    <a:pt x="25" y="20"/>
                  </a:cubicBezTo>
                  <a:cubicBezTo>
                    <a:pt x="30" y="29"/>
                    <a:pt x="30" y="29"/>
                    <a:pt x="30" y="29"/>
                  </a:cubicBezTo>
                  <a:cubicBezTo>
                    <a:pt x="30" y="30"/>
                    <a:pt x="30" y="30"/>
                    <a:pt x="30" y="30"/>
                  </a:cubicBezTo>
                  <a:cubicBezTo>
                    <a:pt x="30" y="32"/>
                    <a:pt x="30" y="32"/>
                    <a:pt x="30" y="32"/>
                  </a:cubicBezTo>
                  <a:cubicBezTo>
                    <a:pt x="30" y="33"/>
                    <a:pt x="30" y="33"/>
                    <a:pt x="30" y="33"/>
                  </a:cubicBezTo>
                  <a:cubicBezTo>
                    <a:pt x="29" y="35"/>
                    <a:pt x="29" y="35"/>
                    <a:pt x="29" y="35"/>
                  </a:cubicBezTo>
                  <a:cubicBezTo>
                    <a:pt x="28" y="35"/>
                    <a:pt x="28" y="35"/>
                    <a:pt x="28" y="35"/>
                  </a:cubicBezTo>
                  <a:cubicBezTo>
                    <a:pt x="27" y="35"/>
                    <a:pt x="27" y="35"/>
                    <a:pt x="27" y="35"/>
                  </a:cubicBezTo>
                  <a:cubicBezTo>
                    <a:pt x="26" y="35"/>
                    <a:pt x="26" y="35"/>
                    <a:pt x="26" y="35"/>
                  </a:cubicBezTo>
                  <a:cubicBezTo>
                    <a:pt x="20" y="32"/>
                    <a:pt x="20" y="32"/>
                    <a:pt x="20" y="32"/>
                  </a:cubicBezTo>
                  <a:cubicBezTo>
                    <a:pt x="19" y="30"/>
                    <a:pt x="19" y="30"/>
                    <a:pt x="19" y="30"/>
                  </a:cubicBezTo>
                  <a:cubicBezTo>
                    <a:pt x="18" y="28"/>
                    <a:pt x="18" y="28"/>
                    <a:pt x="18" y="28"/>
                  </a:cubicBezTo>
                  <a:cubicBezTo>
                    <a:pt x="17" y="21"/>
                    <a:pt x="17" y="21"/>
                    <a:pt x="17" y="21"/>
                  </a:cubicBezTo>
                  <a:cubicBezTo>
                    <a:pt x="17" y="20"/>
                    <a:pt x="17" y="20"/>
                    <a:pt x="17" y="20"/>
                  </a:cubicBezTo>
                  <a:cubicBezTo>
                    <a:pt x="18" y="19"/>
                    <a:pt x="18" y="19"/>
                    <a:pt x="18" y="19"/>
                  </a:cubicBezTo>
                  <a:cubicBezTo>
                    <a:pt x="18" y="18"/>
                    <a:pt x="18" y="18"/>
                    <a:pt x="18" y="18"/>
                  </a:cubicBezTo>
                  <a:cubicBezTo>
                    <a:pt x="18" y="17"/>
                    <a:pt x="18" y="17"/>
                    <a:pt x="18" y="17"/>
                  </a:cubicBezTo>
                  <a:cubicBezTo>
                    <a:pt x="17" y="11"/>
                    <a:pt x="17" y="11"/>
                    <a:pt x="17" y="11"/>
                  </a:cubicBezTo>
                  <a:cubicBezTo>
                    <a:pt x="16" y="10"/>
                    <a:pt x="16" y="10"/>
                    <a:pt x="16" y="10"/>
                  </a:cubicBezTo>
                  <a:cubicBezTo>
                    <a:pt x="14" y="8"/>
                    <a:pt x="14" y="8"/>
                    <a:pt x="14" y="8"/>
                  </a:cubicBezTo>
                  <a:cubicBezTo>
                    <a:pt x="11" y="7"/>
                    <a:pt x="11" y="7"/>
                    <a:pt x="11" y="7"/>
                  </a:cubicBezTo>
                  <a:cubicBezTo>
                    <a:pt x="10" y="7"/>
                    <a:pt x="10" y="7"/>
                    <a:pt x="10" y="7"/>
                  </a:cubicBezTo>
                  <a:cubicBezTo>
                    <a:pt x="5" y="8"/>
                    <a:pt x="5" y="8"/>
                    <a:pt x="5" y="8"/>
                  </a:cubicBezTo>
                  <a:cubicBezTo>
                    <a:pt x="4" y="9"/>
                    <a:pt x="4" y="9"/>
                    <a:pt x="4" y="9"/>
                  </a:cubicBezTo>
                  <a:cubicBezTo>
                    <a:pt x="3" y="10"/>
                    <a:pt x="3" y="10"/>
                    <a:pt x="3" y="10"/>
                  </a:cubicBezTo>
                  <a:cubicBezTo>
                    <a:pt x="3" y="11"/>
                    <a:pt x="3" y="11"/>
                    <a:pt x="3" y="11"/>
                  </a:cubicBezTo>
                  <a:cubicBezTo>
                    <a:pt x="1" y="24"/>
                    <a:pt x="1" y="24"/>
                    <a:pt x="1" y="24"/>
                  </a:cubicBezTo>
                  <a:cubicBezTo>
                    <a:pt x="0" y="28"/>
                    <a:pt x="0" y="28"/>
                    <a:pt x="0" y="28"/>
                  </a:cubicBezTo>
                  <a:cubicBezTo>
                    <a:pt x="1" y="31"/>
                    <a:pt x="1" y="31"/>
                    <a:pt x="1" y="31"/>
                  </a:cubicBezTo>
                  <a:cubicBezTo>
                    <a:pt x="1" y="33"/>
                    <a:pt x="1" y="33"/>
                    <a:pt x="1" y="33"/>
                  </a:cubicBezTo>
                  <a:cubicBezTo>
                    <a:pt x="2" y="35"/>
                    <a:pt x="2" y="35"/>
                    <a:pt x="2" y="35"/>
                  </a:cubicBezTo>
                  <a:cubicBezTo>
                    <a:pt x="6" y="44"/>
                    <a:pt x="6" y="44"/>
                    <a:pt x="6" y="44"/>
                  </a:cubicBezTo>
                  <a:cubicBezTo>
                    <a:pt x="6" y="45"/>
                    <a:pt x="6" y="45"/>
                    <a:pt x="6" y="45"/>
                  </a:cubicBezTo>
                  <a:cubicBezTo>
                    <a:pt x="7" y="47"/>
                    <a:pt x="7" y="47"/>
                    <a:pt x="7" y="47"/>
                  </a:cubicBezTo>
                  <a:cubicBezTo>
                    <a:pt x="9" y="51"/>
                    <a:pt x="9" y="51"/>
                    <a:pt x="9" y="51"/>
                  </a:cubicBezTo>
                  <a:cubicBezTo>
                    <a:pt x="12" y="55"/>
                    <a:pt x="12" y="55"/>
                    <a:pt x="12" y="55"/>
                  </a:cubicBezTo>
                  <a:cubicBezTo>
                    <a:pt x="20" y="62"/>
                    <a:pt x="20" y="62"/>
                    <a:pt x="20" y="62"/>
                  </a:cubicBezTo>
                  <a:cubicBezTo>
                    <a:pt x="33" y="79"/>
                    <a:pt x="33" y="79"/>
                    <a:pt x="33" y="79"/>
                  </a:cubicBezTo>
                  <a:cubicBezTo>
                    <a:pt x="33" y="89"/>
                    <a:pt x="33" y="89"/>
                    <a:pt x="33" y="89"/>
                  </a:cubicBezTo>
                  <a:cubicBezTo>
                    <a:pt x="33" y="90"/>
                    <a:pt x="33" y="90"/>
                    <a:pt x="33" y="90"/>
                  </a:cubicBezTo>
                  <a:cubicBezTo>
                    <a:pt x="33" y="92"/>
                    <a:pt x="33" y="92"/>
                    <a:pt x="33" y="92"/>
                  </a:cubicBezTo>
                  <a:cubicBezTo>
                    <a:pt x="34" y="96"/>
                    <a:pt x="34" y="96"/>
                    <a:pt x="34" y="96"/>
                  </a:cubicBezTo>
                  <a:cubicBezTo>
                    <a:pt x="35" y="98"/>
                    <a:pt x="35" y="98"/>
                    <a:pt x="35" y="98"/>
                  </a:cubicBezTo>
                  <a:cubicBezTo>
                    <a:pt x="39" y="100"/>
                    <a:pt x="39" y="100"/>
                    <a:pt x="39" y="100"/>
                  </a:cubicBezTo>
                  <a:cubicBezTo>
                    <a:pt x="47" y="104"/>
                    <a:pt x="47" y="104"/>
                    <a:pt x="47" y="104"/>
                  </a:cubicBezTo>
                  <a:cubicBezTo>
                    <a:pt x="47" y="104"/>
                    <a:pt x="47" y="104"/>
                    <a:pt x="47" y="104"/>
                  </a:cubicBezTo>
                  <a:cubicBezTo>
                    <a:pt x="48" y="104"/>
                    <a:pt x="48" y="104"/>
                    <a:pt x="48" y="104"/>
                  </a:cubicBezTo>
                  <a:cubicBezTo>
                    <a:pt x="49" y="103"/>
                    <a:pt x="49" y="103"/>
                    <a:pt x="49" y="103"/>
                  </a:cubicBezTo>
                  <a:cubicBezTo>
                    <a:pt x="49" y="102"/>
                    <a:pt x="49" y="102"/>
                    <a:pt x="49" y="102"/>
                  </a:cubicBezTo>
                  <a:cubicBezTo>
                    <a:pt x="47" y="92"/>
                    <a:pt x="47" y="92"/>
                    <a:pt x="47" y="92"/>
                  </a:cubicBezTo>
                  <a:cubicBezTo>
                    <a:pt x="47" y="90"/>
                    <a:pt x="47" y="90"/>
                    <a:pt x="47" y="90"/>
                  </a:cubicBezTo>
                  <a:cubicBezTo>
                    <a:pt x="47" y="89"/>
                    <a:pt x="47" y="89"/>
                    <a:pt x="47" y="89"/>
                  </a:cubicBezTo>
                  <a:cubicBezTo>
                    <a:pt x="46" y="88"/>
                    <a:pt x="46" y="88"/>
                    <a:pt x="46" y="88"/>
                  </a:cubicBezTo>
                  <a:cubicBezTo>
                    <a:pt x="43" y="87"/>
                    <a:pt x="43" y="87"/>
                    <a:pt x="43" y="87"/>
                  </a:cubicBezTo>
                  <a:cubicBezTo>
                    <a:pt x="42" y="86"/>
                    <a:pt x="42" y="86"/>
                    <a:pt x="42" y="86"/>
                  </a:cubicBezTo>
                  <a:cubicBezTo>
                    <a:pt x="32" y="61"/>
                    <a:pt x="32" y="61"/>
                    <a:pt x="32" y="61"/>
                  </a:cubicBezTo>
                  <a:cubicBezTo>
                    <a:pt x="32" y="61"/>
                    <a:pt x="32" y="61"/>
                    <a:pt x="32" y="61"/>
                  </a:cubicBezTo>
                  <a:cubicBezTo>
                    <a:pt x="34" y="58"/>
                    <a:pt x="34" y="58"/>
                    <a:pt x="34" y="58"/>
                  </a:cubicBezTo>
                  <a:cubicBezTo>
                    <a:pt x="38" y="53"/>
                    <a:pt x="38" y="53"/>
                    <a:pt x="38" y="53"/>
                  </a:cubicBezTo>
                  <a:cubicBezTo>
                    <a:pt x="41" y="52"/>
                    <a:pt x="41" y="52"/>
                    <a:pt x="41" y="52"/>
                  </a:cubicBezTo>
                  <a:cubicBezTo>
                    <a:pt x="52" y="45"/>
                    <a:pt x="52" y="45"/>
                    <a:pt x="52" y="45"/>
                  </a:cubicBezTo>
                  <a:cubicBezTo>
                    <a:pt x="54" y="45"/>
                    <a:pt x="54" y="45"/>
                    <a:pt x="54" y="45"/>
                  </a:cubicBezTo>
                  <a:cubicBezTo>
                    <a:pt x="55" y="45"/>
                    <a:pt x="55" y="45"/>
                    <a:pt x="55" y="45"/>
                  </a:cubicBezTo>
                  <a:cubicBezTo>
                    <a:pt x="56" y="45"/>
                    <a:pt x="56" y="45"/>
                    <a:pt x="56" y="45"/>
                  </a:cubicBezTo>
                  <a:cubicBezTo>
                    <a:pt x="71" y="57"/>
                    <a:pt x="71" y="57"/>
                    <a:pt x="71" y="57"/>
                  </a:cubicBezTo>
                  <a:cubicBezTo>
                    <a:pt x="92" y="75"/>
                    <a:pt x="92" y="75"/>
                    <a:pt x="92" y="75"/>
                  </a:cubicBezTo>
                  <a:cubicBezTo>
                    <a:pt x="93" y="76"/>
                    <a:pt x="93" y="76"/>
                    <a:pt x="93" y="76"/>
                  </a:cubicBezTo>
                  <a:cubicBezTo>
                    <a:pt x="96" y="80"/>
                    <a:pt x="96" y="80"/>
                    <a:pt x="96" y="80"/>
                  </a:cubicBezTo>
                  <a:cubicBezTo>
                    <a:pt x="100" y="86"/>
                    <a:pt x="100" y="86"/>
                    <a:pt x="100" y="86"/>
                  </a:cubicBezTo>
                  <a:cubicBezTo>
                    <a:pt x="116" y="92"/>
                    <a:pt x="116" y="92"/>
                    <a:pt x="116" y="92"/>
                  </a:cubicBezTo>
                  <a:cubicBezTo>
                    <a:pt x="118" y="92"/>
                    <a:pt x="118" y="92"/>
                    <a:pt x="118" y="92"/>
                  </a:cubicBezTo>
                  <a:cubicBezTo>
                    <a:pt x="119" y="91"/>
                    <a:pt x="119" y="91"/>
                    <a:pt x="119" y="91"/>
                  </a:cubicBezTo>
                  <a:cubicBezTo>
                    <a:pt x="120" y="90"/>
                    <a:pt x="120" y="90"/>
                    <a:pt x="120" y="90"/>
                  </a:cubicBezTo>
                  <a:cubicBezTo>
                    <a:pt x="122" y="88"/>
                    <a:pt x="122" y="88"/>
                    <a:pt x="122" y="88"/>
                  </a:cubicBezTo>
                  <a:cubicBezTo>
                    <a:pt x="123" y="86"/>
                    <a:pt x="123" y="86"/>
                    <a:pt x="123" y="86"/>
                  </a:cubicBezTo>
                  <a:cubicBezTo>
                    <a:pt x="123" y="84"/>
                    <a:pt x="123" y="84"/>
                    <a:pt x="123" y="84"/>
                  </a:cubicBezTo>
                  <a:cubicBezTo>
                    <a:pt x="124" y="63"/>
                    <a:pt x="124" y="63"/>
                    <a:pt x="124" y="63"/>
                  </a:cubicBezTo>
                  <a:cubicBezTo>
                    <a:pt x="124" y="62"/>
                    <a:pt x="124" y="62"/>
                    <a:pt x="124" y="62"/>
                  </a:cubicBezTo>
                  <a:cubicBezTo>
                    <a:pt x="123" y="60"/>
                    <a:pt x="123" y="60"/>
                    <a:pt x="123" y="60"/>
                  </a:cubicBezTo>
                  <a:cubicBezTo>
                    <a:pt x="123" y="59"/>
                    <a:pt x="123" y="59"/>
                    <a:pt x="123" y="59"/>
                  </a:cubicBezTo>
                  <a:cubicBezTo>
                    <a:pt x="116" y="54"/>
                    <a:pt x="116" y="54"/>
                    <a:pt x="116" y="54"/>
                  </a:cubicBezTo>
                  <a:cubicBezTo>
                    <a:pt x="114" y="53"/>
                    <a:pt x="114" y="53"/>
                    <a:pt x="114" y="53"/>
                  </a:cubicBezTo>
                  <a:cubicBezTo>
                    <a:pt x="113" y="52"/>
                    <a:pt x="113" y="52"/>
                    <a:pt x="113" y="52"/>
                  </a:cubicBezTo>
                  <a:cubicBezTo>
                    <a:pt x="113" y="52"/>
                    <a:pt x="113" y="52"/>
                    <a:pt x="113" y="52"/>
                  </a:cubicBezTo>
                  <a:cubicBezTo>
                    <a:pt x="111" y="44"/>
                    <a:pt x="111" y="44"/>
                    <a:pt x="111" y="44"/>
                  </a:cubicBezTo>
                  <a:cubicBezTo>
                    <a:pt x="110" y="44"/>
                    <a:pt x="110" y="44"/>
                    <a:pt x="110" y="44"/>
                  </a:cubicBezTo>
                  <a:cubicBezTo>
                    <a:pt x="111" y="42"/>
                    <a:pt x="111" y="42"/>
                    <a:pt x="111" y="42"/>
                  </a:cubicBezTo>
                  <a:cubicBezTo>
                    <a:pt x="111" y="41"/>
                    <a:pt x="111" y="41"/>
                    <a:pt x="111" y="41"/>
                  </a:cubicBezTo>
                  <a:cubicBezTo>
                    <a:pt x="114" y="38"/>
                    <a:pt x="114" y="38"/>
                    <a:pt x="114" y="38"/>
                  </a:cubicBezTo>
                  <a:cubicBezTo>
                    <a:pt x="114" y="37"/>
                    <a:pt x="114" y="37"/>
                    <a:pt x="114" y="36"/>
                  </a:cubicBezTo>
                  <a:lnTo>
                    <a:pt x="114" y="34"/>
                  </a:lnTo>
                  <a:close/>
                </a:path>
              </a:pathLst>
            </a:custGeom>
            <a:solidFill>
              <a:srgbClr val="515151"/>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86" name="Freeform 46"/>
            <p:cNvSpPr>
              <a:spLocks/>
            </p:cNvSpPr>
            <p:nvPr/>
          </p:nvSpPr>
          <p:spPr bwMode="auto">
            <a:xfrm>
              <a:off x="5969570" y="3649687"/>
              <a:ext cx="215900" cy="276225"/>
            </a:xfrm>
            <a:custGeom>
              <a:avLst/>
              <a:gdLst>
                <a:gd name="T0" fmla="*/ 76 w 97"/>
                <a:gd name="T1" fmla="*/ 102 h 124"/>
                <a:gd name="T2" fmla="*/ 75 w 97"/>
                <a:gd name="T3" fmla="*/ 92 h 124"/>
                <a:gd name="T4" fmla="*/ 75 w 97"/>
                <a:gd name="T5" fmla="*/ 85 h 124"/>
                <a:gd name="T6" fmla="*/ 74 w 97"/>
                <a:gd name="T7" fmla="*/ 77 h 124"/>
                <a:gd name="T8" fmla="*/ 74 w 97"/>
                <a:gd name="T9" fmla="*/ 72 h 124"/>
                <a:gd name="T10" fmla="*/ 73 w 97"/>
                <a:gd name="T11" fmla="*/ 63 h 124"/>
                <a:gd name="T12" fmla="*/ 73 w 97"/>
                <a:gd name="T13" fmla="*/ 47 h 124"/>
                <a:gd name="T14" fmla="*/ 76 w 97"/>
                <a:gd name="T15" fmla="*/ 40 h 124"/>
                <a:gd name="T16" fmla="*/ 81 w 97"/>
                <a:gd name="T17" fmla="*/ 40 h 124"/>
                <a:gd name="T18" fmla="*/ 89 w 97"/>
                <a:gd name="T19" fmla="*/ 42 h 124"/>
                <a:gd name="T20" fmla="*/ 97 w 97"/>
                <a:gd name="T21" fmla="*/ 36 h 124"/>
                <a:gd name="T22" fmla="*/ 96 w 97"/>
                <a:gd name="T23" fmla="*/ 35 h 124"/>
                <a:gd name="T24" fmla="*/ 92 w 97"/>
                <a:gd name="T25" fmla="*/ 30 h 124"/>
                <a:gd name="T26" fmla="*/ 89 w 97"/>
                <a:gd name="T27" fmla="*/ 27 h 124"/>
                <a:gd name="T28" fmla="*/ 88 w 97"/>
                <a:gd name="T29" fmla="*/ 12 h 124"/>
                <a:gd name="T30" fmla="*/ 87 w 97"/>
                <a:gd name="T31" fmla="*/ 8 h 124"/>
                <a:gd name="T32" fmla="*/ 84 w 97"/>
                <a:gd name="T33" fmla="*/ 0 h 124"/>
                <a:gd name="T34" fmla="*/ 82 w 97"/>
                <a:gd name="T35" fmla="*/ 2 h 124"/>
                <a:gd name="T36" fmla="*/ 79 w 97"/>
                <a:gd name="T37" fmla="*/ 6 h 124"/>
                <a:gd name="T38" fmla="*/ 77 w 97"/>
                <a:gd name="T39" fmla="*/ 12 h 124"/>
                <a:gd name="T40" fmla="*/ 77 w 97"/>
                <a:gd name="T41" fmla="*/ 15 h 124"/>
                <a:gd name="T42" fmla="*/ 75 w 97"/>
                <a:gd name="T43" fmla="*/ 21 h 124"/>
                <a:gd name="T44" fmla="*/ 62 w 97"/>
                <a:gd name="T45" fmla="*/ 19 h 124"/>
                <a:gd name="T46" fmla="*/ 45 w 97"/>
                <a:gd name="T47" fmla="*/ 15 h 124"/>
                <a:gd name="T48" fmla="*/ 42 w 97"/>
                <a:gd name="T49" fmla="*/ 20 h 124"/>
                <a:gd name="T50" fmla="*/ 40 w 97"/>
                <a:gd name="T51" fmla="*/ 25 h 124"/>
                <a:gd name="T52" fmla="*/ 35 w 97"/>
                <a:gd name="T53" fmla="*/ 29 h 124"/>
                <a:gd name="T54" fmla="*/ 32 w 97"/>
                <a:gd name="T55" fmla="*/ 34 h 124"/>
                <a:gd name="T56" fmla="*/ 22 w 97"/>
                <a:gd name="T57" fmla="*/ 36 h 124"/>
                <a:gd name="T58" fmla="*/ 19 w 97"/>
                <a:gd name="T59" fmla="*/ 33 h 124"/>
                <a:gd name="T60" fmla="*/ 16 w 97"/>
                <a:gd name="T61" fmla="*/ 41 h 124"/>
                <a:gd name="T62" fmla="*/ 14 w 97"/>
                <a:gd name="T63" fmla="*/ 47 h 124"/>
                <a:gd name="T64" fmla="*/ 7 w 97"/>
                <a:gd name="T65" fmla="*/ 54 h 124"/>
                <a:gd name="T66" fmla="*/ 0 w 97"/>
                <a:gd name="T67" fmla="*/ 54 h 124"/>
                <a:gd name="T68" fmla="*/ 2 w 97"/>
                <a:gd name="T69" fmla="*/ 60 h 124"/>
                <a:gd name="T70" fmla="*/ 2 w 97"/>
                <a:gd name="T71" fmla="*/ 65 h 124"/>
                <a:gd name="T72" fmla="*/ 16 w 97"/>
                <a:gd name="T73" fmla="*/ 88 h 124"/>
                <a:gd name="T74" fmla="*/ 23 w 97"/>
                <a:gd name="T75" fmla="*/ 85 h 124"/>
                <a:gd name="T76" fmla="*/ 33 w 97"/>
                <a:gd name="T77" fmla="*/ 94 h 124"/>
                <a:gd name="T78" fmla="*/ 33 w 97"/>
                <a:gd name="T79" fmla="*/ 105 h 124"/>
                <a:gd name="T80" fmla="*/ 30 w 97"/>
                <a:gd name="T81" fmla="*/ 114 h 124"/>
                <a:gd name="T82" fmla="*/ 35 w 97"/>
                <a:gd name="T83" fmla="*/ 124 h 124"/>
                <a:gd name="T84" fmla="*/ 70 w 97"/>
                <a:gd name="T85" fmla="*/ 118 h 124"/>
                <a:gd name="T86" fmla="*/ 73 w 97"/>
                <a:gd name="T87" fmla="*/ 113 h 124"/>
                <a:gd name="T88" fmla="*/ 78 w 97"/>
                <a:gd name="T89" fmla="*/ 10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7" h="124">
                  <a:moveTo>
                    <a:pt x="78" y="108"/>
                  </a:moveTo>
                  <a:cubicBezTo>
                    <a:pt x="78" y="108"/>
                    <a:pt x="77" y="105"/>
                    <a:pt x="76" y="103"/>
                  </a:cubicBezTo>
                  <a:cubicBezTo>
                    <a:pt x="76" y="102"/>
                    <a:pt x="76" y="102"/>
                    <a:pt x="76" y="102"/>
                  </a:cubicBezTo>
                  <a:cubicBezTo>
                    <a:pt x="75" y="101"/>
                    <a:pt x="74" y="100"/>
                    <a:pt x="75" y="98"/>
                  </a:cubicBezTo>
                  <a:cubicBezTo>
                    <a:pt x="75" y="97"/>
                    <a:pt x="74" y="96"/>
                    <a:pt x="75" y="94"/>
                  </a:cubicBezTo>
                  <a:cubicBezTo>
                    <a:pt x="75" y="93"/>
                    <a:pt x="75" y="93"/>
                    <a:pt x="75" y="92"/>
                  </a:cubicBezTo>
                  <a:cubicBezTo>
                    <a:pt x="75" y="92"/>
                    <a:pt x="74" y="91"/>
                    <a:pt x="75" y="89"/>
                  </a:cubicBezTo>
                  <a:cubicBezTo>
                    <a:pt x="75" y="88"/>
                    <a:pt x="75" y="88"/>
                    <a:pt x="75" y="88"/>
                  </a:cubicBezTo>
                  <a:cubicBezTo>
                    <a:pt x="75" y="87"/>
                    <a:pt x="74" y="86"/>
                    <a:pt x="75" y="85"/>
                  </a:cubicBezTo>
                  <a:cubicBezTo>
                    <a:pt x="75" y="84"/>
                    <a:pt x="75" y="83"/>
                    <a:pt x="75" y="83"/>
                  </a:cubicBezTo>
                  <a:cubicBezTo>
                    <a:pt x="74" y="82"/>
                    <a:pt x="74" y="81"/>
                    <a:pt x="74" y="80"/>
                  </a:cubicBezTo>
                  <a:cubicBezTo>
                    <a:pt x="73" y="79"/>
                    <a:pt x="74" y="78"/>
                    <a:pt x="74" y="77"/>
                  </a:cubicBezTo>
                  <a:cubicBezTo>
                    <a:pt x="74" y="77"/>
                    <a:pt x="74" y="77"/>
                    <a:pt x="74" y="77"/>
                  </a:cubicBezTo>
                  <a:cubicBezTo>
                    <a:pt x="73" y="76"/>
                    <a:pt x="73" y="75"/>
                    <a:pt x="74" y="73"/>
                  </a:cubicBezTo>
                  <a:cubicBezTo>
                    <a:pt x="74" y="73"/>
                    <a:pt x="74" y="74"/>
                    <a:pt x="74" y="72"/>
                  </a:cubicBezTo>
                  <a:cubicBezTo>
                    <a:pt x="73" y="68"/>
                    <a:pt x="73" y="68"/>
                    <a:pt x="73" y="68"/>
                  </a:cubicBezTo>
                  <a:cubicBezTo>
                    <a:pt x="73" y="68"/>
                    <a:pt x="73" y="68"/>
                    <a:pt x="73" y="68"/>
                  </a:cubicBezTo>
                  <a:cubicBezTo>
                    <a:pt x="73" y="63"/>
                    <a:pt x="73" y="63"/>
                    <a:pt x="73" y="63"/>
                  </a:cubicBezTo>
                  <a:cubicBezTo>
                    <a:pt x="73" y="63"/>
                    <a:pt x="73" y="63"/>
                    <a:pt x="73" y="63"/>
                  </a:cubicBezTo>
                  <a:cubicBezTo>
                    <a:pt x="73" y="62"/>
                    <a:pt x="73" y="62"/>
                    <a:pt x="73" y="62"/>
                  </a:cubicBezTo>
                  <a:cubicBezTo>
                    <a:pt x="73" y="47"/>
                    <a:pt x="73" y="47"/>
                    <a:pt x="73" y="47"/>
                  </a:cubicBezTo>
                  <a:cubicBezTo>
                    <a:pt x="73" y="45"/>
                    <a:pt x="73" y="45"/>
                    <a:pt x="73" y="45"/>
                  </a:cubicBezTo>
                  <a:cubicBezTo>
                    <a:pt x="73" y="45"/>
                    <a:pt x="73" y="45"/>
                    <a:pt x="73" y="44"/>
                  </a:cubicBezTo>
                  <a:cubicBezTo>
                    <a:pt x="74" y="43"/>
                    <a:pt x="75" y="41"/>
                    <a:pt x="76" y="40"/>
                  </a:cubicBezTo>
                  <a:cubicBezTo>
                    <a:pt x="76" y="40"/>
                    <a:pt x="76" y="40"/>
                    <a:pt x="76" y="40"/>
                  </a:cubicBezTo>
                  <a:cubicBezTo>
                    <a:pt x="76" y="40"/>
                    <a:pt x="77" y="40"/>
                    <a:pt x="78" y="40"/>
                  </a:cubicBezTo>
                  <a:cubicBezTo>
                    <a:pt x="79" y="40"/>
                    <a:pt x="80" y="40"/>
                    <a:pt x="81" y="40"/>
                  </a:cubicBezTo>
                  <a:cubicBezTo>
                    <a:pt x="82" y="40"/>
                    <a:pt x="82" y="40"/>
                    <a:pt x="83" y="41"/>
                  </a:cubicBezTo>
                  <a:cubicBezTo>
                    <a:pt x="84" y="42"/>
                    <a:pt x="84" y="42"/>
                    <a:pt x="84" y="42"/>
                  </a:cubicBezTo>
                  <a:cubicBezTo>
                    <a:pt x="89" y="42"/>
                    <a:pt x="89" y="42"/>
                    <a:pt x="89" y="42"/>
                  </a:cubicBezTo>
                  <a:cubicBezTo>
                    <a:pt x="90" y="42"/>
                    <a:pt x="92" y="42"/>
                    <a:pt x="92" y="41"/>
                  </a:cubicBezTo>
                  <a:cubicBezTo>
                    <a:pt x="95" y="39"/>
                    <a:pt x="95" y="39"/>
                    <a:pt x="95" y="39"/>
                  </a:cubicBezTo>
                  <a:cubicBezTo>
                    <a:pt x="97" y="36"/>
                    <a:pt x="97" y="36"/>
                    <a:pt x="97" y="36"/>
                  </a:cubicBezTo>
                  <a:cubicBezTo>
                    <a:pt x="97" y="36"/>
                    <a:pt x="97" y="36"/>
                    <a:pt x="97" y="36"/>
                  </a:cubicBezTo>
                  <a:cubicBezTo>
                    <a:pt x="97" y="36"/>
                    <a:pt x="97" y="36"/>
                    <a:pt x="97" y="36"/>
                  </a:cubicBezTo>
                  <a:cubicBezTo>
                    <a:pt x="97" y="36"/>
                    <a:pt x="96" y="36"/>
                    <a:pt x="96" y="35"/>
                  </a:cubicBezTo>
                  <a:cubicBezTo>
                    <a:pt x="94" y="34"/>
                    <a:pt x="94" y="34"/>
                    <a:pt x="94" y="34"/>
                  </a:cubicBezTo>
                  <a:cubicBezTo>
                    <a:pt x="93" y="33"/>
                    <a:pt x="93" y="33"/>
                    <a:pt x="93" y="33"/>
                  </a:cubicBezTo>
                  <a:cubicBezTo>
                    <a:pt x="92" y="30"/>
                    <a:pt x="92" y="30"/>
                    <a:pt x="92" y="30"/>
                  </a:cubicBezTo>
                  <a:cubicBezTo>
                    <a:pt x="91" y="30"/>
                    <a:pt x="91" y="30"/>
                    <a:pt x="91" y="29"/>
                  </a:cubicBezTo>
                  <a:cubicBezTo>
                    <a:pt x="91" y="29"/>
                    <a:pt x="91" y="29"/>
                    <a:pt x="91" y="29"/>
                  </a:cubicBezTo>
                  <a:cubicBezTo>
                    <a:pt x="90" y="29"/>
                    <a:pt x="89" y="28"/>
                    <a:pt x="89" y="27"/>
                  </a:cubicBezTo>
                  <a:cubicBezTo>
                    <a:pt x="89" y="15"/>
                    <a:pt x="89" y="15"/>
                    <a:pt x="89" y="15"/>
                  </a:cubicBezTo>
                  <a:cubicBezTo>
                    <a:pt x="88" y="13"/>
                    <a:pt x="88" y="13"/>
                    <a:pt x="88" y="13"/>
                  </a:cubicBezTo>
                  <a:cubicBezTo>
                    <a:pt x="88" y="12"/>
                    <a:pt x="88" y="12"/>
                    <a:pt x="88" y="12"/>
                  </a:cubicBezTo>
                  <a:cubicBezTo>
                    <a:pt x="88" y="10"/>
                    <a:pt x="88" y="10"/>
                    <a:pt x="88" y="10"/>
                  </a:cubicBezTo>
                  <a:cubicBezTo>
                    <a:pt x="87" y="8"/>
                    <a:pt x="87" y="8"/>
                    <a:pt x="87" y="8"/>
                  </a:cubicBezTo>
                  <a:cubicBezTo>
                    <a:pt x="87" y="8"/>
                    <a:pt x="87" y="8"/>
                    <a:pt x="87" y="8"/>
                  </a:cubicBezTo>
                  <a:cubicBezTo>
                    <a:pt x="86" y="8"/>
                    <a:pt x="85" y="7"/>
                    <a:pt x="85" y="6"/>
                  </a:cubicBezTo>
                  <a:cubicBezTo>
                    <a:pt x="85" y="2"/>
                    <a:pt x="85" y="2"/>
                    <a:pt x="85" y="2"/>
                  </a:cubicBezTo>
                  <a:cubicBezTo>
                    <a:pt x="85" y="2"/>
                    <a:pt x="85" y="1"/>
                    <a:pt x="84" y="0"/>
                  </a:cubicBezTo>
                  <a:cubicBezTo>
                    <a:pt x="84" y="0"/>
                    <a:pt x="84" y="0"/>
                    <a:pt x="84" y="0"/>
                  </a:cubicBezTo>
                  <a:cubicBezTo>
                    <a:pt x="83" y="1"/>
                    <a:pt x="83" y="1"/>
                    <a:pt x="82" y="2"/>
                  </a:cubicBezTo>
                  <a:cubicBezTo>
                    <a:pt x="82" y="2"/>
                    <a:pt x="82" y="2"/>
                    <a:pt x="82" y="2"/>
                  </a:cubicBezTo>
                  <a:cubicBezTo>
                    <a:pt x="83" y="3"/>
                    <a:pt x="83" y="3"/>
                    <a:pt x="83" y="4"/>
                  </a:cubicBezTo>
                  <a:cubicBezTo>
                    <a:pt x="82" y="4"/>
                    <a:pt x="82" y="5"/>
                    <a:pt x="81" y="5"/>
                  </a:cubicBezTo>
                  <a:cubicBezTo>
                    <a:pt x="79" y="6"/>
                    <a:pt x="79" y="6"/>
                    <a:pt x="79" y="6"/>
                  </a:cubicBezTo>
                  <a:cubicBezTo>
                    <a:pt x="79" y="6"/>
                    <a:pt x="79" y="6"/>
                    <a:pt x="80" y="6"/>
                  </a:cubicBezTo>
                  <a:cubicBezTo>
                    <a:pt x="81" y="8"/>
                    <a:pt x="79" y="10"/>
                    <a:pt x="79" y="11"/>
                  </a:cubicBezTo>
                  <a:cubicBezTo>
                    <a:pt x="78" y="11"/>
                    <a:pt x="78" y="12"/>
                    <a:pt x="77" y="12"/>
                  </a:cubicBezTo>
                  <a:cubicBezTo>
                    <a:pt x="76" y="12"/>
                    <a:pt x="76" y="12"/>
                    <a:pt x="76" y="12"/>
                  </a:cubicBezTo>
                  <a:cubicBezTo>
                    <a:pt x="76" y="13"/>
                    <a:pt x="76" y="13"/>
                    <a:pt x="76" y="13"/>
                  </a:cubicBezTo>
                  <a:cubicBezTo>
                    <a:pt x="77" y="15"/>
                    <a:pt x="77" y="15"/>
                    <a:pt x="77" y="15"/>
                  </a:cubicBezTo>
                  <a:cubicBezTo>
                    <a:pt x="77" y="16"/>
                    <a:pt x="77" y="16"/>
                    <a:pt x="77" y="16"/>
                  </a:cubicBezTo>
                  <a:cubicBezTo>
                    <a:pt x="77" y="19"/>
                    <a:pt x="77" y="19"/>
                    <a:pt x="77" y="19"/>
                  </a:cubicBezTo>
                  <a:cubicBezTo>
                    <a:pt x="77" y="20"/>
                    <a:pt x="76" y="21"/>
                    <a:pt x="75" y="21"/>
                  </a:cubicBezTo>
                  <a:cubicBezTo>
                    <a:pt x="66" y="21"/>
                    <a:pt x="66" y="21"/>
                    <a:pt x="66" y="21"/>
                  </a:cubicBezTo>
                  <a:cubicBezTo>
                    <a:pt x="65" y="21"/>
                    <a:pt x="64" y="20"/>
                    <a:pt x="64" y="19"/>
                  </a:cubicBezTo>
                  <a:cubicBezTo>
                    <a:pt x="62" y="19"/>
                    <a:pt x="62" y="19"/>
                    <a:pt x="62" y="19"/>
                  </a:cubicBezTo>
                  <a:cubicBezTo>
                    <a:pt x="61" y="19"/>
                    <a:pt x="60" y="18"/>
                    <a:pt x="60" y="17"/>
                  </a:cubicBezTo>
                  <a:cubicBezTo>
                    <a:pt x="60" y="15"/>
                    <a:pt x="60" y="15"/>
                    <a:pt x="60" y="15"/>
                  </a:cubicBezTo>
                  <a:cubicBezTo>
                    <a:pt x="45" y="15"/>
                    <a:pt x="45" y="15"/>
                    <a:pt x="45" y="15"/>
                  </a:cubicBezTo>
                  <a:cubicBezTo>
                    <a:pt x="44" y="16"/>
                    <a:pt x="44" y="16"/>
                    <a:pt x="44" y="16"/>
                  </a:cubicBezTo>
                  <a:cubicBezTo>
                    <a:pt x="44" y="18"/>
                    <a:pt x="44" y="18"/>
                    <a:pt x="44" y="18"/>
                  </a:cubicBezTo>
                  <a:cubicBezTo>
                    <a:pt x="44" y="19"/>
                    <a:pt x="43" y="20"/>
                    <a:pt x="42" y="20"/>
                  </a:cubicBezTo>
                  <a:cubicBezTo>
                    <a:pt x="42" y="20"/>
                    <a:pt x="42" y="20"/>
                    <a:pt x="42" y="20"/>
                  </a:cubicBezTo>
                  <a:cubicBezTo>
                    <a:pt x="42" y="21"/>
                    <a:pt x="43" y="21"/>
                    <a:pt x="43" y="22"/>
                  </a:cubicBezTo>
                  <a:cubicBezTo>
                    <a:pt x="43" y="23"/>
                    <a:pt x="42" y="24"/>
                    <a:pt x="40" y="25"/>
                  </a:cubicBezTo>
                  <a:cubicBezTo>
                    <a:pt x="40" y="25"/>
                    <a:pt x="40" y="25"/>
                    <a:pt x="40" y="24"/>
                  </a:cubicBezTo>
                  <a:cubicBezTo>
                    <a:pt x="40" y="25"/>
                    <a:pt x="39" y="26"/>
                    <a:pt x="38" y="26"/>
                  </a:cubicBezTo>
                  <a:cubicBezTo>
                    <a:pt x="38" y="26"/>
                    <a:pt x="36" y="27"/>
                    <a:pt x="35" y="29"/>
                  </a:cubicBezTo>
                  <a:cubicBezTo>
                    <a:pt x="34" y="32"/>
                    <a:pt x="33" y="32"/>
                    <a:pt x="32" y="32"/>
                  </a:cubicBezTo>
                  <a:cubicBezTo>
                    <a:pt x="32" y="32"/>
                    <a:pt x="32" y="32"/>
                    <a:pt x="32" y="32"/>
                  </a:cubicBezTo>
                  <a:cubicBezTo>
                    <a:pt x="32" y="34"/>
                    <a:pt x="32" y="34"/>
                    <a:pt x="32" y="34"/>
                  </a:cubicBezTo>
                  <a:cubicBezTo>
                    <a:pt x="32" y="36"/>
                    <a:pt x="31" y="36"/>
                    <a:pt x="30" y="37"/>
                  </a:cubicBezTo>
                  <a:cubicBezTo>
                    <a:pt x="29" y="37"/>
                    <a:pt x="28" y="36"/>
                    <a:pt x="27" y="36"/>
                  </a:cubicBezTo>
                  <a:cubicBezTo>
                    <a:pt x="22" y="36"/>
                    <a:pt x="22" y="36"/>
                    <a:pt x="22" y="36"/>
                  </a:cubicBezTo>
                  <a:cubicBezTo>
                    <a:pt x="21" y="36"/>
                    <a:pt x="20" y="35"/>
                    <a:pt x="20" y="34"/>
                  </a:cubicBezTo>
                  <a:cubicBezTo>
                    <a:pt x="20" y="33"/>
                    <a:pt x="20" y="33"/>
                    <a:pt x="20" y="33"/>
                  </a:cubicBezTo>
                  <a:cubicBezTo>
                    <a:pt x="19" y="33"/>
                    <a:pt x="19" y="33"/>
                    <a:pt x="19" y="33"/>
                  </a:cubicBezTo>
                  <a:cubicBezTo>
                    <a:pt x="18" y="34"/>
                    <a:pt x="17" y="35"/>
                    <a:pt x="16" y="35"/>
                  </a:cubicBezTo>
                  <a:cubicBezTo>
                    <a:pt x="16" y="36"/>
                    <a:pt x="16" y="37"/>
                    <a:pt x="16" y="38"/>
                  </a:cubicBezTo>
                  <a:cubicBezTo>
                    <a:pt x="16" y="39"/>
                    <a:pt x="16" y="41"/>
                    <a:pt x="16" y="41"/>
                  </a:cubicBezTo>
                  <a:cubicBezTo>
                    <a:pt x="16" y="42"/>
                    <a:pt x="16" y="42"/>
                    <a:pt x="16" y="42"/>
                  </a:cubicBezTo>
                  <a:cubicBezTo>
                    <a:pt x="14" y="45"/>
                    <a:pt x="14" y="45"/>
                    <a:pt x="14" y="45"/>
                  </a:cubicBezTo>
                  <a:cubicBezTo>
                    <a:pt x="14" y="47"/>
                    <a:pt x="14" y="47"/>
                    <a:pt x="14" y="47"/>
                  </a:cubicBezTo>
                  <a:cubicBezTo>
                    <a:pt x="14" y="47"/>
                    <a:pt x="14" y="48"/>
                    <a:pt x="13" y="48"/>
                  </a:cubicBezTo>
                  <a:cubicBezTo>
                    <a:pt x="12" y="49"/>
                    <a:pt x="11" y="51"/>
                    <a:pt x="11" y="51"/>
                  </a:cubicBezTo>
                  <a:cubicBezTo>
                    <a:pt x="11" y="53"/>
                    <a:pt x="8" y="53"/>
                    <a:pt x="7" y="54"/>
                  </a:cubicBezTo>
                  <a:cubicBezTo>
                    <a:pt x="6" y="54"/>
                    <a:pt x="6" y="54"/>
                    <a:pt x="6" y="54"/>
                  </a:cubicBezTo>
                  <a:cubicBezTo>
                    <a:pt x="5" y="54"/>
                    <a:pt x="4" y="54"/>
                    <a:pt x="3" y="54"/>
                  </a:cubicBezTo>
                  <a:cubicBezTo>
                    <a:pt x="0" y="54"/>
                    <a:pt x="0" y="54"/>
                    <a:pt x="0" y="54"/>
                  </a:cubicBezTo>
                  <a:cubicBezTo>
                    <a:pt x="0" y="54"/>
                    <a:pt x="0" y="54"/>
                    <a:pt x="0" y="54"/>
                  </a:cubicBezTo>
                  <a:cubicBezTo>
                    <a:pt x="0" y="54"/>
                    <a:pt x="0" y="54"/>
                    <a:pt x="0" y="54"/>
                  </a:cubicBezTo>
                  <a:cubicBezTo>
                    <a:pt x="2" y="60"/>
                    <a:pt x="2" y="60"/>
                    <a:pt x="2" y="60"/>
                  </a:cubicBezTo>
                  <a:cubicBezTo>
                    <a:pt x="2" y="62"/>
                    <a:pt x="2" y="62"/>
                    <a:pt x="2" y="62"/>
                  </a:cubicBezTo>
                  <a:cubicBezTo>
                    <a:pt x="1" y="64"/>
                    <a:pt x="1" y="64"/>
                    <a:pt x="1" y="64"/>
                  </a:cubicBezTo>
                  <a:cubicBezTo>
                    <a:pt x="2" y="65"/>
                    <a:pt x="2" y="65"/>
                    <a:pt x="2" y="65"/>
                  </a:cubicBezTo>
                  <a:cubicBezTo>
                    <a:pt x="6" y="78"/>
                    <a:pt x="6" y="78"/>
                    <a:pt x="6" y="78"/>
                  </a:cubicBezTo>
                  <a:cubicBezTo>
                    <a:pt x="9" y="82"/>
                    <a:pt x="9" y="82"/>
                    <a:pt x="9" y="82"/>
                  </a:cubicBezTo>
                  <a:cubicBezTo>
                    <a:pt x="16" y="88"/>
                    <a:pt x="16" y="88"/>
                    <a:pt x="16" y="88"/>
                  </a:cubicBezTo>
                  <a:cubicBezTo>
                    <a:pt x="18" y="86"/>
                    <a:pt x="18" y="86"/>
                    <a:pt x="18" y="86"/>
                  </a:cubicBezTo>
                  <a:cubicBezTo>
                    <a:pt x="19" y="85"/>
                    <a:pt x="19" y="85"/>
                    <a:pt x="19" y="85"/>
                  </a:cubicBezTo>
                  <a:cubicBezTo>
                    <a:pt x="23" y="85"/>
                    <a:pt x="23" y="85"/>
                    <a:pt x="23" y="85"/>
                  </a:cubicBezTo>
                  <a:cubicBezTo>
                    <a:pt x="26" y="87"/>
                    <a:pt x="26" y="87"/>
                    <a:pt x="26" y="87"/>
                  </a:cubicBezTo>
                  <a:cubicBezTo>
                    <a:pt x="26" y="87"/>
                    <a:pt x="31" y="91"/>
                    <a:pt x="32" y="93"/>
                  </a:cubicBezTo>
                  <a:cubicBezTo>
                    <a:pt x="33" y="94"/>
                    <a:pt x="33" y="94"/>
                    <a:pt x="33" y="94"/>
                  </a:cubicBezTo>
                  <a:cubicBezTo>
                    <a:pt x="34" y="99"/>
                    <a:pt x="34" y="99"/>
                    <a:pt x="34" y="99"/>
                  </a:cubicBezTo>
                  <a:cubicBezTo>
                    <a:pt x="34" y="100"/>
                    <a:pt x="34" y="100"/>
                    <a:pt x="34" y="100"/>
                  </a:cubicBezTo>
                  <a:cubicBezTo>
                    <a:pt x="33" y="105"/>
                    <a:pt x="33" y="105"/>
                    <a:pt x="33" y="105"/>
                  </a:cubicBezTo>
                  <a:cubicBezTo>
                    <a:pt x="30" y="111"/>
                    <a:pt x="30" y="111"/>
                    <a:pt x="30" y="111"/>
                  </a:cubicBezTo>
                  <a:cubicBezTo>
                    <a:pt x="30" y="112"/>
                    <a:pt x="30" y="112"/>
                    <a:pt x="30" y="112"/>
                  </a:cubicBezTo>
                  <a:cubicBezTo>
                    <a:pt x="30" y="114"/>
                    <a:pt x="30" y="114"/>
                    <a:pt x="30" y="114"/>
                  </a:cubicBezTo>
                  <a:cubicBezTo>
                    <a:pt x="30" y="115"/>
                    <a:pt x="30" y="115"/>
                    <a:pt x="30" y="115"/>
                  </a:cubicBezTo>
                  <a:cubicBezTo>
                    <a:pt x="31" y="116"/>
                    <a:pt x="31" y="116"/>
                    <a:pt x="31" y="116"/>
                  </a:cubicBezTo>
                  <a:cubicBezTo>
                    <a:pt x="35" y="124"/>
                    <a:pt x="35" y="124"/>
                    <a:pt x="35" y="124"/>
                  </a:cubicBezTo>
                  <a:cubicBezTo>
                    <a:pt x="38" y="124"/>
                    <a:pt x="38" y="124"/>
                    <a:pt x="38" y="124"/>
                  </a:cubicBezTo>
                  <a:cubicBezTo>
                    <a:pt x="65" y="121"/>
                    <a:pt x="65" y="121"/>
                    <a:pt x="65" y="121"/>
                  </a:cubicBezTo>
                  <a:cubicBezTo>
                    <a:pt x="70" y="118"/>
                    <a:pt x="70" y="118"/>
                    <a:pt x="70" y="118"/>
                  </a:cubicBezTo>
                  <a:cubicBezTo>
                    <a:pt x="70" y="116"/>
                    <a:pt x="70" y="116"/>
                    <a:pt x="70" y="116"/>
                  </a:cubicBezTo>
                  <a:cubicBezTo>
                    <a:pt x="72" y="113"/>
                    <a:pt x="72" y="113"/>
                    <a:pt x="72" y="113"/>
                  </a:cubicBezTo>
                  <a:cubicBezTo>
                    <a:pt x="73" y="113"/>
                    <a:pt x="73" y="113"/>
                    <a:pt x="73" y="113"/>
                  </a:cubicBezTo>
                  <a:cubicBezTo>
                    <a:pt x="81" y="111"/>
                    <a:pt x="81" y="111"/>
                    <a:pt x="81" y="111"/>
                  </a:cubicBezTo>
                  <a:cubicBezTo>
                    <a:pt x="78" y="108"/>
                    <a:pt x="78" y="108"/>
                    <a:pt x="78" y="108"/>
                  </a:cubicBezTo>
                  <a:cubicBezTo>
                    <a:pt x="78" y="108"/>
                    <a:pt x="78" y="108"/>
                    <a:pt x="78" y="108"/>
                  </a:cubicBezTo>
                  <a:close/>
                </a:path>
              </a:pathLst>
            </a:custGeom>
            <a:solidFill>
              <a:srgbClr val="CFCFCF"/>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87" name="Freeform 47"/>
            <p:cNvSpPr>
              <a:spLocks/>
            </p:cNvSpPr>
            <p:nvPr/>
          </p:nvSpPr>
          <p:spPr bwMode="auto">
            <a:xfrm>
              <a:off x="5629845" y="3435374"/>
              <a:ext cx="452438" cy="341313"/>
            </a:xfrm>
            <a:custGeom>
              <a:avLst/>
              <a:gdLst>
                <a:gd name="T0" fmla="*/ 158 w 203"/>
                <a:gd name="T1" fmla="*/ 146 h 153"/>
                <a:gd name="T2" fmla="*/ 162 w 203"/>
                <a:gd name="T3" fmla="*/ 140 h 153"/>
                <a:gd name="T4" fmla="*/ 164 w 203"/>
                <a:gd name="T5" fmla="*/ 133 h 153"/>
                <a:gd name="T6" fmla="*/ 165 w 203"/>
                <a:gd name="T7" fmla="*/ 128 h 153"/>
                <a:gd name="T8" fmla="*/ 174 w 203"/>
                <a:gd name="T9" fmla="*/ 125 h 153"/>
                <a:gd name="T10" fmla="*/ 180 w 203"/>
                <a:gd name="T11" fmla="*/ 128 h 153"/>
                <a:gd name="T12" fmla="*/ 184 w 203"/>
                <a:gd name="T13" fmla="*/ 124 h 153"/>
                <a:gd name="T14" fmla="*/ 190 w 203"/>
                <a:gd name="T15" fmla="*/ 115 h 153"/>
                <a:gd name="T16" fmla="*/ 192 w 203"/>
                <a:gd name="T17" fmla="*/ 112 h 153"/>
                <a:gd name="T18" fmla="*/ 188 w 203"/>
                <a:gd name="T19" fmla="*/ 100 h 153"/>
                <a:gd name="T20" fmla="*/ 192 w 203"/>
                <a:gd name="T21" fmla="*/ 94 h 153"/>
                <a:gd name="T22" fmla="*/ 194 w 203"/>
                <a:gd name="T23" fmla="*/ 93 h 153"/>
                <a:gd name="T24" fmla="*/ 200 w 203"/>
                <a:gd name="T25" fmla="*/ 77 h 153"/>
                <a:gd name="T26" fmla="*/ 202 w 203"/>
                <a:gd name="T27" fmla="*/ 69 h 153"/>
                <a:gd name="T28" fmla="*/ 197 w 203"/>
                <a:gd name="T29" fmla="*/ 65 h 153"/>
                <a:gd name="T30" fmla="*/ 178 w 203"/>
                <a:gd name="T31" fmla="*/ 64 h 153"/>
                <a:gd name="T32" fmla="*/ 174 w 203"/>
                <a:gd name="T33" fmla="*/ 62 h 153"/>
                <a:gd name="T34" fmla="*/ 169 w 203"/>
                <a:gd name="T35" fmla="*/ 57 h 153"/>
                <a:gd name="T36" fmla="*/ 159 w 203"/>
                <a:gd name="T37" fmla="*/ 53 h 153"/>
                <a:gd name="T38" fmla="*/ 157 w 203"/>
                <a:gd name="T39" fmla="*/ 54 h 153"/>
                <a:gd name="T40" fmla="*/ 146 w 203"/>
                <a:gd name="T41" fmla="*/ 55 h 153"/>
                <a:gd name="T42" fmla="*/ 140 w 203"/>
                <a:gd name="T43" fmla="*/ 47 h 153"/>
                <a:gd name="T44" fmla="*/ 140 w 203"/>
                <a:gd name="T45" fmla="*/ 43 h 153"/>
                <a:gd name="T46" fmla="*/ 141 w 203"/>
                <a:gd name="T47" fmla="*/ 36 h 153"/>
                <a:gd name="T48" fmla="*/ 141 w 203"/>
                <a:gd name="T49" fmla="*/ 35 h 153"/>
                <a:gd name="T50" fmla="*/ 134 w 203"/>
                <a:gd name="T51" fmla="*/ 35 h 153"/>
                <a:gd name="T52" fmla="*/ 123 w 203"/>
                <a:gd name="T53" fmla="*/ 37 h 153"/>
                <a:gd name="T54" fmla="*/ 120 w 203"/>
                <a:gd name="T55" fmla="*/ 36 h 153"/>
                <a:gd name="T56" fmla="*/ 115 w 203"/>
                <a:gd name="T57" fmla="*/ 33 h 153"/>
                <a:gd name="T58" fmla="*/ 111 w 203"/>
                <a:gd name="T59" fmla="*/ 29 h 153"/>
                <a:gd name="T60" fmla="*/ 108 w 203"/>
                <a:gd name="T61" fmla="*/ 26 h 153"/>
                <a:gd name="T62" fmla="*/ 103 w 203"/>
                <a:gd name="T63" fmla="*/ 19 h 153"/>
                <a:gd name="T64" fmla="*/ 99 w 203"/>
                <a:gd name="T65" fmla="*/ 16 h 153"/>
                <a:gd name="T66" fmla="*/ 95 w 203"/>
                <a:gd name="T67" fmla="*/ 11 h 153"/>
                <a:gd name="T68" fmla="*/ 97 w 203"/>
                <a:gd name="T69" fmla="*/ 8 h 153"/>
                <a:gd name="T70" fmla="*/ 83 w 203"/>
                <a:gd name="T71" fmla="*/ 7 h 153"/>
                <a:gd name="T72" fmla="*/ 74 w 203"/>
                <a:gd name="T73" fmla="*/ 0 h 153"/>
                <a:gd name="T74" fmla="*/ 56 w 203"/>
                <a:gd name="T75" fmla="*/ 40 h 153"/>
                <a:gd name="T76" fmla="*/ 18 w 203"/>
                <a:gd name="T77" fmla="*/ 51 h 153"/>
                <a:gd name="T78" fmla="*/ 10 w 203"/>
                <a:gd name="T79" fmla="*/ 43 h 153"/>
                <a:gd name="T80" fmla="*/ 1 w 203"/>
                <a:gd name="T81" fmla="*/ 53 h 153"/>
                <a:gd name="T82" fmla="*/ 16 w 203"/>
                <a:gd name="T83" fmla="*/ 66 h 153"/>
                <a:gd name="T84" fmla="*/ 39 w 203"/>
                <a:gd name="T85" fmla="*/ 74 h 153"/>
                <a:gd name="T86" fmla="*/ 44 w 203"/>
                <a:gd name="T87" fmla="*/ 81 h 153"/>
                <a:gd name="T88" fmla="*/ 51 w 203"/>
                <a:gd name="T89" fmla="*/ 83 h 153"/>
                <a:gd name="T90" fmla="*/ 61 w 203"/>
                <a:gd name="T91" fmla="*/ 84 h 153"/>
                <a:gd name="T92" fmla="*/ 60 w 203"/>
                <a:gd name="T93" fmla="*/ 92 h 153"/>
                <a:gd name="T94" fmla="*/ 56 w 203"/>
                <a:gd name="T95" fmla="*/ 97 h 153"/>
                <a:gd name="T96" fmla="*/ 54 w 203"/>
                <a:gd name="T97" fmla="*/ 110 h 153"/>
                <a:gd name="T98" fmla="*/ 67 w 203"/>
                <a:gd name="T99" fmla="*/ 119 h 153"/>
                <a:gd name="T100" fmla="*/ 73 w 203"/>
                <a:gd name="T101" fmla="*/ 116 h 153"/>
                <a:gd name="T102" fmla="*/ 78 w 203"/>
                <a:gd name="T103" fmla="*/ 118 h 153"/>
                <a:gd name="T104" fmla="*/ 81 w 203"/>
                <a:gd name="T105" fmla="*/ 122 h 153"/>
                <a:gd name="T106" fmla="*/ 82 w 203"/>
                <a:gd name="T107" fmla="*/ 125 h 153"/>
                <a:gd name="T108" fmla="*/ 83 w 203"/>
                <a:gd name="T109" fmla="*/ 132 h 153"/>
                <a:gd name="T110" fmla="*/ 89 w 203"/>
                <a:gd name="T111" fmla="*/ 135 h 153"/>
                <a:gd name="T112" fmla="*/ 93 w 203"/>
                <a:gd name="T113" fmla="*/ 144 h 153"/>
                <a:gd name="T114" fmla="*/ 103 w 203"/>
                <a:gd name="T115" fmla="*/ 146 h 153"/>
                <a:gd name="T116" fmla="*/ 104 w 203"/>
                <a:gd name="T117" fmla="*/ 151 h 153"/>
                <a:gd name="T118" fmla="*/ 125 w 203"/>
                <a:gd name="T119" fmla="*/ 125 h 153"/>
                <a:gd name="T120" fmla="*/ 145 w 203"/>
                <a:gd name="T121" fmla="*/ 138 h 153"/>
                <a:gd name="T122" fmla="*/ 152 w 203"/>
                <a:gd name="T123" fmla="*/ 1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3" h="153">
                  <a:moveTo>
                    <a:pt x="156" y="146"/>
                  </a:moveTo>
                  <a:cubicBezTo>
                    <a:pt x="156" y="146"/>
                    <a:pt x="156" y="146"/>
                    <a:pt x="157" y="146"/>
                  </a:cubicBezTo>
                  <a:cubicBezTo>
                    <a:pt x="158" y="146"/>
                    <a:pt x="158" y="146"/>
                    <a:pt x="158" y="146"/>
                  </a:cubicBezTo>
                  <a:cubicBezTo>
                    <a:pt x="159" y="146"/>
                    <a:pt x="159" y="145"/>
                    <a:pt x="160" y="145"/>
                  </a:cubicBezTo>
                  <a:cubicBezTo>
                    <a:pt x="160" y="144"/>
                    <a:pt x="161" y="143"/>
                    <a:pt x="162" y="142"/>
                  </a:cubicBezTo>
                  <a:cubicBezTo>
                    <a:pt x="162" y="140"/>
                    <a:pt x="162" y="140"/>
                    <a:pt x="162" y="140"/>
                  </a:cubicBezTo>
                  <a:cubicBezTo>
                    <a:pt x="162" y="139"/>
                    <a:pt x="162" y="139"/>
                    <a:pt x="162" y="139"/>
                  </a:cubicBezTo>
                  <a:cubicBezTo>
                    <a:pt x="164" y="137"/>
                    <a:pt x="164" y="137"/>
                    <a:pt x="164" y="137"/>
                  </a:cubicBezTo>
                  <a:cubicBezTo>
                    <a:pt x="164" y="136"/>
                    <a:pt x="164" y="135"/>
                    <a:pt x="164" y="133"/>
                  </a:cubicBezTo>
                  <a:cubicBezTo>
                    <a:pt x="164" y="133"/>
                    <a:pt x="164" y="133"/>
                    <a:pt x="164" y="132"/>
                  </a:cubicBezTo>
                  <a:cubicBezTo>
                    <a:pt x="163" y="132"/>
                    <a:pt x="163" y="131"/>
                    <a:pt x="163" y="129"/>
                  </a:cubicBezTo>
                  <a:cubicBezTo>
                    <a:pt x="164" y="129"/>
                    <a:pt x="164" y="128"/>
                    <a:pt x="165" y="128"/>
                  </a:cubicBezTo>
                  <a:cubicBezTo>
                    <a:pt x="166" y="128"/>
                    <a:pt x="168" y="127"/>
                    <a:pt x="168" y="126"/>
                  </a:cubicBezTo>
                  <a:cubicBezTo>
                    <a:pt x="169" y="126"/>
                    <a:pt x="169" y="125"/>
                    <a:pt x="170" y="125"/>
                  </a:cubicBezTo>
                  <a:cubicBezTo>
                    <a:pt x="174" y="125"/>
                    <a:pt x="174" y="125"/>
                    <a:pt x="174" y="125"/>
                  </a:cubicBezTo>
                  <a:cubicBezTo>
                    <a:pt x="175" y="125"/>
                    <a:pt x="176" y="126"/>
                    <a:pt x="176" y="127"/>
                  </a:cubicBezTo>
                  <a:cubicBezTo>
                    <a:pt x="176" y="128"/>
                    <a:pt x="176" y="128"/>
                    <a:pt x="176" y="128"/>
                  </a:cubicBezTo>
                  <a:cubicBezTo>
                    <a:pt x="180" y="128"/>
                    <a:pt x="180" y="128"/>
                    <a:pt x="180" y="128"/>
                  </a:cubicBezTo>
                  <a:cubicBezTo>
                    <a:pt x="180" y="125"/>
                    <a:pt x="180" y="125"/>
                    <a:pt x="180" y="125"/>
                  </a:cubicBezTo>
                  <a:cubicBezTo>
                    <a:pt x="180" y="124"/>
                    <a:pt x="180" y="123"/>
                    <a:pt x="181" y="123"/>
                  </a:cubicBezTo>
                  <a:cubicBezTo>
                    <a:pt x="182" y="122"/>
                    <a:pt x="183" y="123"/>
                    <a:pt x="184" y="124"/>
                  </a:cubicBezTo>
                  <a:cubicBezTo>
                    <a:pt x="184" y="124"/>
                    <a:pt x="184" y="124"/>
                    <a:pt x="184" y="124"/>
                  </a:cubicBezTo>
                  <a:cubicBezTo>
                    <a:pt x="185" y="121"/>
                    <a:pt x="187" y="119"/>
                    <a:pt x="188" y="119"/>
                  </a:cubicBezTo>
                  <a:cubicBezTo>
                    <a:pt x="189" y="115"/>
                    <a:pt x="190" y="115"/>
                    <a:pt x="190" y="115"/>
                  </a:cubicBezTo>
                  <a:cubicBezTo>
                    <a:pt x="191" y="114"/>
                    <a:pt x="191" y="114"/>
                    <a:pt x="192" y="115"/>
                  </a:cubicBezTo>
                  <a:cubicBezTo>
                    <a:pt x="192" y="114"/>
                    <a:pt x="192" y="114"/>
                    <a:pt x="192" y="114"/>
                  </a:cubicBezTo>
                  <a:cubicBezTo>
                    <a:pt x="192" y="112"/>
                    <a:pt x="192" y="112"/>
                    <a:pt x="192" y="112"/>
                  </a:cubicBezTo>
                  <a:cubicBezTo>
                    <a:pt x="192" y="111"/>
                    <a:pt x="192" y="111"/>
                    <a:pt x="192" y="110"/>
                  </a:cubicBezTo>
                  <a:cubicBezTo>
                    <a:pt x="190" y="108"/>
                    <a:pt x="188" y="106"/>
                    <a:pt x="188" y="106"/>
                  </a:cubicBezTo>
                  <a:cubicBezTo>
                    <a:pt x="187" y="105"/>
                    <a:pt x="186" y="102"/>
                    <a:pt x="188" y="100"/>
                  </a:cubicBezTo>
                  <a:cubicBezTo>
                    <a:pt x="188" y="100"/>
                    <a:pt x="188" y="100"/>
                    <a:pt x="188" y="100"/>
                  </a:cubicBezTo>
                  <a:cubicBezTo>
                    <a:pt x="188" y="100"/>
                    <a:pt x="188" y="100"/>
                    <a:pt x="188" y="100"/>
                  </a:cubicBezTo>
                  <a:cubicBezTo>
                    <a:pt x="190" y="97"/>
                    <a:pt x="192" y="95"/>
                    <a:pt x="192" y="94"/>
                  </a:cubicBezTo>
                  <a:cubicBezTo>
                    <a:pt x="192" y="94"/>
                    <a:pt x="192" y="94"/>
                    <a:pt x="192" y="94"/>
                  </a:cubicBezTo>
                  <a:cubicBezTo>
                    <a:pt x="192" y="94"/>
                    <a:pt x="192" y="94"/>
                    <a:pt x="192" y="94"/>
                  </a:cubicBezTo>
                  <a:cubicBezTo>
                    <a:pt x="194" y="93"/>
                    <a:pt x="194" y="93"/>
                    <a:pt x="194" y="93"/>
                  </a:cubicBezTo>
                  <a:cubicBezTo>
                    <a:pt x="198" y="90"/>
                    <a:pt x="198" y="90"/>
                    <a:pt x="198" y="90"/>
                  </a:cubicBezTo>
                  <a:cubicBezTo>
                    <a:pt x="200" y="85"/>
                    <a:pt x="200" y="85"/>
                    <a:pt x="200" y="85"/>
                  </a:cubicBezTo>
                  <a:cubicBezTo>
                    <a:pt x="200" y="77"/>
                    <a:pt x="200" y="77"/>
                    <a:pt x="200" y="77"/>
                  </a:cubicBezTo>
                  <a:cubicBezTo>
                    <a:pt x="200" y="76"/>
                    <a:pt x="200" y="76"/>
                    <a:pt x="200" y="76"/>
                  </a:cubicBezTo>
                  <a:cubicBezTo>
                    <a:pt x="202" y="72"/>
                    <a:pt x="202" y="72"/>
                    <a:pt x="202" y="72"/>
                  </a:cubicBezTo>
                  <a:cubicBezTo>
                    <a:pt x="202" y="69"/>
                    <a:pt x="202" y="69"/>
                    <a:pt x="202" y="69"/>
                  </a:cubicBezTo>
                  <a:cubicBezTo>
                    <a:pt x="203" y="65"/>
                    <a:pt x="203" y="65"/>
                    <a:pt x="203" y="65"/>
                  </a:cubicBezTo>
                  <a:cubicBezTo>
                    <a:pt x="202" y="64"/>
                    <a:pt x="202" y="64"/>
                    <a:pt x="202" y="64"/>
                  </a:cubicBezTo>
                  <a:cubicBezTo>
                    <a:pt x="201" y="64"/>
                    <a:pt x="199" y="65"/>
                    <a:pt x="197" y="65"/>
                  </a:cubicBezTo>
                  <a:cubicBezTo>
                    <a:pt x="196" y="66"/>
                    <a:pt x="196" y="66"/>
                    <a:pt x="195" y="66"/>
                  </a:cubicBezTo>
                  <a:cubicBezTo>
                    <a:pt x="180" y="66"/>
                    <a:pt x="180" y="66"/>
                    <a:pt x="180" y="66"/>
                  </a:cubicBezTo>
                  <a:cubicBezTo>
                    <a:pt x="179" y="66"/>
                    <a:pt x="178" y="65"/>
                    <a:pt x="178" y="64"/>
                  </a:cubicBezTo>
                  <a:cubicBezTo>
                    <a:pt x="178" y="63"/>
                    <a:pt x="178" y="63"/>
                    <a:pt x="178" y="63"/>
                  </a:cubicBezTo>
                  <a:cubicBezTo>
                    <a:pt x="175" y="63"/>
                    <a:pt x="175" y="63"/>
                    <a:pt x="175" y="63"/>
                  </a:cubicBezTo>
                  <a:cubicBezTo>
                    <a:pt x="175" y="63"/>
                    <a:pt x="174" y="63"/>
                    <a:pt x="174" y="62"/>
                  </a:cubicBezTo>
                  <a:cubicBezTo>
                    <a:pt x="172" y="61"/>
                    <a:pt x="172" y="61"/>
                    <a:pt x="172" y="61"/>
                  </a:cubicBezTo>
                  <a:cubicBezTo>
                    <a:pt x="170" y="58"/>
                    <a:pt x="170" y="58"/>
                    <a:pt x="170" y="58"/>
                  </a:cubicBezTo>
                  <a:cubicBezTo>
                    <a:pt x="169" y="58"/>
                    <a:pt x="169" y="57"/>
                    <a:pt x="169" y="57"/>
                  </a:cubicBezTo>
                  <a:cubicBezTo>
                    <a:pt x="169" y="55"/>
                    <a:pt x="169" y="55"/>
                    <a:pt x="169" y="55"/>
                  </a:cubicBezTo>
                  <a:cubicBezTo>
                    <a:pt x="161" y="55"/>
                    <a:pt x="161" y="55"/>
                    <a:pt x="161" y="55"/>
                  </a:cubicBezTo>
                  <a:cubicBezTo>
                    <a:pt x="160" y="55"/>
                    <a:pt x="159" y="54"/>
                    <a:pt x="159" y="53"/>
                  </a:cubicBezTo>
                  <a:cubicBezTo>
                    <a:pt x="159" y="53"/>
                    <a:pt x="159" y="53"/>
                    <a:pt x="159" y="53"/>
                  </a:cubicBezTo>
                  <a:cubicBezTo>
                    <a:pt x="158" y="53"/>
                    <a:pt x="158" y="53"/>
                    <a:pt x="158" y="53"/>
                  </a:cubicBezTo>
                  <a:cubicBezTo>
                    <a:pt x="157" y="54"/>
                    <a:pt x="157" y="54"/>
                    <a:pt x="157" y="54"/>
                  </a:cubicBezTo>
                  <a:cubicBezTo>
                    <a:pt x="157" y="55"/>
                    <a:pt x="156" y="55"/>
                    <a:pt x="156" y="55"/>
                  </a:cubicBezTo>
                  <a:cubicBezTo>
                    <a:pt x="148" y="55"/>
                    <a:pt x="148" y="55"/>
                    <a:pt x="148" y="55"/>
                  </a:cubicBezTo>
                  <a:cubicBezTo>
                    <a:pt x="147" y="55"/>
                    <a:pt x="147" y="55"/>
                    <a:pt x="146" y="55"/>
                  </a:cubicBezTo>
                  <a:cubicBezTo>
                    <a:pt x="144" y="52"/>
                    <a:pt x="144" y="52"/>
                    <a:pt x="144" y="52"/>
                  </a:cubicBezTo>
                  <a:cubicBezTo>
                    <a:pt x="144" y="52"/>
                    <a:pt x="144" y="52"/>
                    <a:pt x="144" y="52"/>
                  </a:cubicBezTo>
                  <a:cubicBezTo>
                    <a:pt x="140" y="47"/>
                    <a:pt x="140" y="47"/>
                    <a:pt x="140" y="47"/>
                  </a:cubicBezTo>
                  <a:cubicBezTo>
                    <a:pt x="141" y="47"/>
                    <a:pt x="141" y="47"/>
                    <a:pt x="141" y="47"/>
                  </a:cubicBezTo>
                  <a:cubicBezTo>
                    <a:pt x="141" y="44"/>
                    <a:pt x="141" y="44"/>
                    <a:pt x="141" y="44"/>
                  </a:cubicBezTo>
                  <a:cubicBezTo>
                    <a:pt x="140" y="43"/>
                    <a:pt x="140" y="43"/>
                    <a:pt x="140" y="43"/>
                  </a:cubicBezTo>
                  <a:cubicBezTo>
                    <a:pt x="139" y="43"/>
                    <a:pt x="139" y="42"/>
                    <a:pt x="139" y="42"/>
                  </a:cubicBezTo>
                  <a:cubicBezTo>
                    <a:pt x="139" y="38"/>
                    <a:pt x="139" y="38"/>
                    <a:pt x="139" y="38"/>
                  </a:cubicBezTo>
                  <a:cubicBezTo>
                    <a:pt x="139" y="37"/>
                    <a:pt x="140" y="36"/>
                    <a:pt x="141" y="36"/>
                  </a:cubicBezTo>
                  <a:cubicBezTo>
                    <a:pt x="141" y="36"/>
                    <a:pt x="141" y="36"/>
                    <a:pt x="141" y="36"/>
                  </a:cubicBezTo>
                  <a:cubicBezTo>
                    <a:pt x="141" y="36"/>
                    <a:pt x="141" y="36"/>
                    <a:pt x="141" y="35"/>
                  </a:cubicBezTo>
                  <a:cubicBezTo>
                    <a:pt x="141" y="35"/>
                    <a:pt x="141" y="35"/>
                    <a:pt x="141" y="35"/>
                  </a:cubicBezTo>
                  <a:cubicBezTo>
                    <a:pt x="140" y="35"/>
                    <a:pt x="140" y="35"/>
                    <a:pt x="140" y="35"/>
                  </a:cubicBezTo>
                  <a:cubicBezTo>
                    <a:pt x="136" y="35"/>
                    <a:pt x="136" y="35"/>
                    <a:pt x="136" y="35"/>
                  </a:cubicBezTo>
                  <a:cubicBezTo>
                    <a:pt x="134" y="35"/>
                    <a:pt x="134" y="35"/>
                    <a:pt x="134" y="35"/>
                  </a:cubicBezTo>
                  <a:cubicBezTo>
                    <a:pt x="133" y="37"/>
                    <a:pt x="133" y="37"/>
                    <a:pt x="133" y="37"/>
                  </a:cubicBezTo>
                  <a:cubicBezTo>
                    <a:pt x="133" y="37"/>
                    <a:pt x="132" y="37"/>
                    <a:pt x="131" y="37"/>
                  </a:cubicBezTo>
                  <a:cubicBezTo>
                    <a:pt x="123" y="37"/>
                    <a:pt x="123" y="37"/>
                    <a:pt x="123" y="37"/>
                  </a:cubicBezTo>
                  <a:cubicBezTo>
                    <a:pt x="122" y="37"/>
                    <a:pt x="122" y="37"/>
                    <a:pt x="122" y="37"/>
                  </a:cubicBezTo>
                  <a:cubicBezTo>
                    <a:pt x="121" y="36"/>
                    <a:pt x="121" y="36"/>
                    <a:pt x="121" y="36"/>
                  </a:cubicBezTo>
                  <a:cubicBezTo>
                    <a:pt x="120" y="36"/>
                    <a:pt x="120" y="36"/>
                    <a:pt x="120" y="36"/>
                  </a:cubicBezTo>
                  <a:cubicBezTo>
                    <a:pt x="117" y="36"/>
                    <a:pt x="117" y="36"/>
                    <a:pt x="117" y="36"/>
                  </a:cubicBezTo>
                  <a:cubicBezTo>
                    <a:pt x="116" y="36"/>
                    <a:pt x="115" y="35"/>
                    <a:pt x="115" y="34"/>
                  </a:cubicBezTo>
                  <a:cubicBezTo>
                    <a:pt x="115" y="33"/>
                    <a:pt x="115" y="33"/>
                    <a:pt x="115" y="33"/>
                  </a:cubicBezTo>
                  <a:cubicBezTo>
                    <a:pt x="115" y="33"/>
                    <a:pt x="115" y="33"/>
                    <a:pt x="115" y="33"/>
                  </a:cubicBezTo>
                  <a:cubicBezTo>
                    <a:pt x="114" y="33"/>
                    <a:pt x="113" y="33"/>
                    <a:pt x="113" y="32"/>
                  </a:cubicBezTo>
                  <a:cubicBezTo>
                    <a:pt x="111" y="29"/>
                    <a:pt x="111" y="29"/>
                    <a:pt x="111" y="29"/>
                  </a:cubicBezTo>
                  <a:cubicBezTo>
                    <a:pt x="110" y="29"/>
                    <a:pt x="110" y="29"/>
                    <a:pt x="110" y="29"/>
                  </a:cubicBezTo>
                  <a:cubicBezTo>
                    <a:pt x="109" y="29"/>
                    <a:pt x="108" y="28"/>
                    <a:pt x="108" y="27"/>
                  </a:cubicBezTo>
                  <a:cubicBezTo>
                    <a:pt x="108" y="26"/>
                    <a:pt x="108" y="26"/>
                    <a:pt x="108" y="26"/>
                  </a:cubicBezTo>
                  <a:cubicBezTo>
                    <a:pt x="105" y="26"/>
                    <a:pt x="105" y="26"/>
                    <a:pt x="105" y="26"/>
                  </a:cubicBezTo>
                  <a:cubicBezTo>
                    <a:pt x="104" y="26"/>
                    <a:pt x="103" y="25"/>
                    <a:pt x="103" y="24"/>
                  </a:cubicBezTo>
                  <a:cubicBezTo>
                    <a:pt x="103" y="19"/>
                    <a:pt x="103" y="19"/>
                    <a:pt x="103" y="19"/>
                  </a:cubicBezTo>
                  <a:cubicBezTo>
                    <a:pt x="101" y="16"/>
                    <a:pt x="101" y="16"/>
                    <a:pt x="101" y="16"/>
                  </a:cubicBezTo>
                  <a:cubicBezTo>
                    <a:pt x="100" y="16"/>
                    <a:pt x="100" y="16"/>
                    <a:pt x="100" y="16"/>
                  </a:cubicBezTo>
                  <a:cubicBezTo>
                    <a:pt x="99" y="16"/>
                    <a:pt x="99" y="16"/>
                    <a:pt x="99" y="16"/>
                  </a:cubicBezTo>
                  <a:cubicBezTo>
                    <a:pt x="97" y="16"/>
                    <a:pt x="97" y="16"/>
                    <a:pt x="97" y="16"/>
                  </a:cubicBezTo>
                  <a:cubicBezTo>
                    <a:pt x="96" y="16"/>
                    <a:pt x="95" y="15"/>
                    <a:pt x="95" y="14"/>
                  </a:cubicBezTo>
                  <a:cubicBezTo>
                    <a:pt x="95" y="11"/>
                    <a:pt x="95" y="11"/>
                    <a:pt x="95" y="11"/>
                  </a:cubicBezTo>
                  <a:cubicBezTo>
                    <a:pt x="95" y="10"/>
                    <a:pt x="96" y="9"/>
                    <a:pt x="97" y="9"/>
                  </a:cubicBezTo>
                  <a:cubicBezTo>
                    <a:pt x="97" y="8"/>
                    <a:pt x="97" y="8"/>
                    <a:pt x="97" y="8"/>
                  </a:cubicBezTo>
                  <a:cubicBezTo>
                    <a:pt x="97" y="8"/>
                    <a:pt x="97" y="8"/>
                    <a:pt x="97" y="8"/>
                  </a:cubicBezTo>
                  <a:cubicBezTo>
                    <a:pt x="96" y="9"/>
                    <a:pt x="95" y="9"/>
                    <a:pt x="95" y="9"/>
                  </a:cubicBezTo>
                  <a:cubicBezTo>
                    <a:pt x="94" y="8"/>
                    <a:pt x="94" y="8"/>
                    <a:pt x="94" y="7"/>
                  </a:cubicBezTo>
                  <a:cubicBezTo>
                    <a:pt x="83" y="7"/>
                    <a:pt x="83" y="7"/>
                    <a:pt x="83" y="7"/>
                  </a:cubicBezTo>
                  <a:cubicBezTo>
                    <a:pt x="81" y="7"/>
                    <a:pt x="81" y="6"/>
                    <a:pt x="81" y="5"/>
                  </a:cubicBezTo>
                  <a:cubicBezTo>
                    <a:pt x="81" y="0"/>
                    <a:pt x="81" y="0"/>
                    <a:pt x="81" y="0"/>
                  </a:cubicBezTo>
                  <a:cubicBezTo>
                    <a:pt x="74" y="0"/>
                    <a:pt x="74" y="0"/>
                    <a:pt x="74" y="0"/>
                  </a:cubicBezTo>
                  <a:cubicBezTo>
                    <a:pt x="72" y="7"/>
                    <a:pt x="72" y="7"/>
                    <a:pt x="72" y="7"/>
                  </a:cubicBezTo>
                  <a:cubicBezTo>
                    <a:pt x="69" y="14"/>
                    <a:pt x="69" y="14"/>
                    <a:pt x="69" y="14"/>
                  </a:cubicBezTo>
                  <a:cubicBezTo>
                    <a:pt x="56" y="40"/>
                    <a:pt x="56" y="40"/>
                    <a:pt x="56" y="40"/>
                  </a:cubicBezTo>
                  <a:cubicBezTo>
                    <a:pt x="24" y="53"/>
                    <a:pt x="24" y="53"/>
                    <a:pt x="24" y="53"/>
                  </a:cubicBezTo>
                  <a:cubicBezTo>
                    <a:pt x="22" y="52"/>
                    <a:pt x="22" y="52"/>
                    <a:pt x="22" y="52"/>
                  </a:cubicBezTo>
                  <a:cubicBezTo>
                    <a:pt x="18" y="51"/>
                    <a:pt x="18" y="51"/>
                    <a:pt x="18" y="51"/>
                  </a:cubicBezTo>
                  <a:cubicBezTo>
                    <a:pt x="17" y="50"/>
                    <a:pt x="17" y="50"/>
                    <a:pt x="17" y="50"/>
                  </a:cubicBezTo>
                  <a:cubicBezTo>
                    <a:pt x="16" y="48"/>
                    <a:pt x="16" y="48"/>
                    <a:pt x="16" y="48"/>
                  </a:cubicBezTo>
                  <a:cubicBezTo>
                    <a:pt x="10" y="43"/>
                    <a:pt x="10" y="43"/>
                    <a:pt x="10" y="43"/>
                  </a:cubicBezTo>
                  <a:cubicBezTo>
                    <a:pt x="8" y="43"/>
                    <a:pt x="8" y="43"/>
                    <a:pt x="8" y="43"/>
                  </a:cubicBezTo>
                  <a:cubicBezTo>
                    <a:pt x="8" y="44"/>
                    <a:pt x="8" y="44"/>
                    <a:pt x="8" y="44"/>
                  </a:cubicBezTo>
                  <a:cubicBezTo>
                    <a:pt x="1" y="53"/>
                    <a:pt x="1" y="53"/>
                    <a:pt x="1" y="53"/>
                  </a:cubicBezTo>
                  <a:cubicBezTo>
                    <a:pt x="0" y="57"/>
                    <a:pt x="0" y="57"/>
                    <a:pt x="0" y="57"/>
                  </a:cubicBezTo>
                  <a:cubicBezTo>
                    <a:pt x="7" y="65"/>
                    <a:pt x="7" y="65"/>
                    <a:pt x="7" y="65"/>
                  </a:cubicBezTo>
                  <a:cubicBezTo>
                    <a:pt x="16" y="66"/>
                    <a:pt x="16" y="66"/>
                    <a:pt x="16" y="66"/>
                  </a:cubicBezTo>
                  <a:cubicBezTo>
                    <a:pt x="30" y="68"/>
                    <a:pt x="30" y="68"/>
                    <a:pt x="30" y="68"/>
                  </a:cubicBezTo>
                  <a:cubicBezTo>
                    <a:pt x="31" y="72"/>
                    <a:pt x="31" y="72"/>
                    <a:pt x="31" y="72"/>
                  </a:cubicBezTo>
                  <a:cubicBezTo>
                    <a:pt x="39" y="74"/>
                    <a:pt x="39" y="74"/>
                    <a:pt x="39" y="74"/>
                  </a:cubicBezTo>
                  <a:cubicBezTo>
                    <a:pt x="42" y="74"/>
                    <a:pt x="42" y="74"/>
                    <a:pt x="42" y="74"/>
                  </a:cubicBezTo>
                  <a:cubicBezTo>
                    <a:pt x="43" y="74"/>
                    <a:pt x="44" y="75"/>
                    <a:pt x="44" y="76"/>
                  </a:cubicBezTo>
                  <a:cubicBezTo>
                    <a:pt x="44" y="81"/>
                    <a:pt x="44" y="81"/>
                    <a:pt x="44" y="81"/>
                  </a:cubicBezTo>
                  <a:cubicBezTo>
                    <a:pt x="47" y="81"/>
                    <a:pt x="47" y="81"/>
                    <a:pt x="47" y="81"/>
                  </a:cubicBezTo>
                  <a:cubicBezTo>
                    <a:pt x="48" y="81"/>
                    <a:pt x="48" y="81"/>
                    <a:pt x="48" y="81"/>
                  </a:cubicBezTo>
                  <a:cubicBezTo>
                    <a:pt x="51" y="83"/>
                    <a:pt x="51" y="83"/>
                    <a:pt x="51" y="83"/>
                  </a:cubicBezTo>
                  <a:cubicBezTo>
                    <a:pt x="55" y="83"/>
                    <a:pt x="55" y="83"/>
                    <a:pt x="55" y="83"/>
                  </a:cubicBezTo>
                  <a:cubicBezTo>
                    <a:pt x="55" y="82"/>
                    <a:pt x="57" y="81"/>
                    <a:pt x="58" y="81"/>
                  </a:cubicBezTo>
                  <a:cubicBezTo>
                    <a:pt x="59" y="82"/>
                    <a:pt x="60" y="82"/>
                    <a:pt x="61" y="84"/>
                  </a:cubicBezTo>
                  <a:cubicBezTo>
                    <a:pt x="62" y="87"/>
                    <a:pt x="62" y="87"/>
                    <a:pt x="62" y="87"/>
                  </a:cubicBezTo>
                  <a:cubicBezTo>
                    <a:pt x="63" y="88"/>
                    <a:pt x="62" y="88"/>
                    <a:pt x="62" y="89"/>
                  </a:cubicBezTo>
                  <a:cubicBezTo>
                    <a:pt x="60" y="92"/>
                    <a:pt x="60" y="92"/>
                    <a:pt x="60" y="92"/>
                  </a:cubicBezTo>
                  <a:cubicBezTo>
                    <a:pt x="60" y="93"/>
                    <a:pt x="60" y="93"/>
                    <a:pt x="60" y="93"/>
                  </a:cubicBezTo>
                  <a:cubicBezTo>
                    <a:pt x="57" y="95"/>
                    <a:pt x="57" y="95"/>
                    <a:pt x="57" y="95"/>
                  </a:cubicBezTo>
                  <a:cubicBezTo>
                    <a:pt x="56" y="97"/>
                    <a:pt x="56" y="97"/>
                    <a:pt x="56" y="97"/>
                  </a:cubicBezTo>
                  <a:cubicBezTo>
                    <a:pt x="55" y="100"/>
                    <a:pt x="55" y="100"/>
                    <a:pt x="55" y="100"/>
                  </a:cubicBezTo>
                  <a:cubicBezTo>
                    <a:pt x="55" y="103"/>
                    <a:pt x="54" y="106"/>
                    <a:pt x="54" y="107"/>
                  </a:cubicBezTo>
                  <a:cubicBezTo>
                    <a:pt x="54" y="110"/>
                    <a:pt x="54" y="110"/>
                    <a:pt x="54" y="110"/>
                  </a:cubicBezTo>
                  <a:cubicBezTo>
                    <a:pt x="55" y="112"/>
                    <a:pt x="55" y="112"/>
                    <a:pt x="55" y="112"/>
                  </a:cubicBezTo>
                  <a:cubicBezTo>
                    <a:pt x="56" y="119"/>
                    <a:pt x="56" y="119"/>
                    <a:pt x="56" y="119"/>
                  </a:cubicBezTo>
                  <a:cubicBezTo>
                    <a:pt x="67" y="119"/>
                    <a:pt x="67" y="119"/>
                    <a:pt x="67" y="119"/>
                  </a:cubicBezTo>
                  <a:cubicBezTo>
                    <a:pt x="68" y="118"/>
                    <a:pt x="68" y="118"/>
                    <a:pt x="68" y="118"/>
                  </a:cubicBezTo>
                  <a:cubicBezTo>
                    <a:pt x="69" y="118"/>
                    <a:pt x="69" y="117"/>
                    <a:pt x="69" y="117"/>
                  </a:cubicBezTo>
                  <a:cubicBezTo>
                    <a:pt x="73" y="116"/>
                    <a:pt x="73" y="116"/>
                    <a:pt x="73" y="116"/>
                  </a:cubicBezTo>
                  <a:cubicBezTo>
                    <a:pt x="73" y="116"/>
                    <a:pt x="73" y="116"/>
                    <a:pt x="73" y="116"/>
                  </a:cubicBezTo>
                  <a:cubicBezTo>
                    <a:pt x="76" y="116"/>
                    <a:pt x="76" y="116"/>
                    <a:pt x="76" y="116"/>
                  </a:cubicBezTo>
                  <a:cubicBezTo>
                    <a:pt x="78" y="118"/>
                    <a:pt x="78" y="118"/>
                    <a:pt x="78" y="118"/>
                  </a:cubicBezTo>
                  <a:cubicBezTo>
                    <a:pt x="79" y="120"/>
                    <a:pt x="79" y="120"/>
                    <a:pt x="79" y="120"/>
                  </a:cubicBezTo>
                  <a:cubicBezTo>
                    <a:pt x="81" y="122"/>
                    <a:pt x="81" y="122"/>
                    <a:pt x="81" y="122"/>
                  </a:cubicBezTo>
                  <a:cubicBezTo>
                    <a:pt x="81" y="122"/>
                    <a:pt x="81" y="122"/>
                    <a:pt x="81" y="122"/>
                  </a:cubicBezTo>
                  <a:cubicBezTo>
                    <a:pt x="81" y="123"/>
                    <a:pt x="81" y="123"/>
                    <a:pt x="81" y="123"/>
                  </a:cubicBezTo>
                  <a:cubicBezTo>
                    <a:pt x="82" y="123"/>
                    <a:pt x="82" y="124"/>
                    <a:pt x="82" y="125"/>
                  </a:cubicBezTo>
                  <a:cubicBezTo>
                    <a:pt x="82" y="125"/>
                    <a:pt x="82" y="125"/>
                    <a:pt x="82" y="125"/>
                  </a:cubicBezTo>
                  <a:cubicBezTo>
                    <a:pt x="82" y="127"/>
                    <a:pt x="82" y="129"/>
                    <a:pt x="82" y="130"/>
                  </a:cubicBezTo>
                  <a:cubicBezTo>
                    <a:pt x="82" y="131"/>
                    <a:pt x="82" y="131"/>
                    <a:pt x="82" y="131"/>
                  </a:cubicBezTo>
                  <a:cubicBezTo>
                    <a:pt x="82" y="131"/>
                    <a:pt x="83" y="131"/>
                    <a:pt x="83" y="132"/>
                  </a:cubicBezTo>
                  <a:cubicBezTo>
                    <a:pt x="84" y="132"/>
                    <a:pt x="84" y="132"/>
                    <a:pt x="84" y="132"/>
                  </a:cubicBezTo>
                  <a:cubicBezTo>
                    <a:pt x="87" y="132"/>
                    <a:pt x="87" y="134"/>
                    <a:pt x="87" y="135"/>
                  </a:cubicBezTo>
                  <a:cubicBezTo>
                    <a:pt x="89" y="135"/>
                    <a:pt x="89" y="135"/>
                    <a:pt x="89" y="135"/>
                  </a:cubicBezTo>
                  <a:cubicBezTo>
                    <a:pt x="90" y="135"/>
                    <a:pt x="91" y="136"/>
                    <a:pt x="91" y="137"/>
                  </a:cubicBezTo>
                  <a:cubicBezTo>
                    <a:pt x="91" y="143"/>
                    <a:pt x="91" y="143"/>
                    <a:pt x="91" y="143"/>
                  </a:cubicBezTo>
                  <a:cubicBezTo>
                    <a:pt x="93" y="144"/>
                    <a:pt x="93" y="144"/>
                    <a:pt x="93" y="144"/>
                  </a:cubicBezTo>
                  <a:cubicBezTo>
                    <a:pt x="101" y="144"/>
                    <a:pt x="101" y="144"/>
                    <a:pt x="101" y="144"/>
                  </a:cubicBezTo>
                  <a:cubicBezTo>
                    <a:pt x="102" y="144"/>
                    <a:pt x="102" y="144"/>
                    <a:pt x="103" y="144"/>
                  </a:cubicBezTo>
                  <a:cubicBezTo>
                    <a:pt x="103" y="145"/>
                    <a:pt x="103" y="145"/>
                    <a:pt x="103" y="146"/>
                  </a:cubicBezTo>
                  <a:cubicBezTo>
                    <a:pt x="103" y="147"/>
                    <a:pt x="103" y="149"/>
                    <a:pt x="103" y="150"/>
                  </a:cubicBezTo>
                  <a:cubicBezTo>
                    <a:pt x="103" y="151"/>
                    <a:pt x="103" y="151"/>
                    <a:pt x="103" y="151"/>
                  </a:cubicBezTo>
                  <a:cubicBezTo>
                    <a:pt x="104" y="151"/>
                    <a:pt x="104" y="151"/>
                    <a:pt x="104" y="151"/>
                  </a:cubicBezTo>
                  <a:cubicBezTo>
                    <a:pt x="104" y="153"/>
                    <a:pt x="104" y="153"/>
                    <a:pt x="104" y="153"/>
                  </a:cubicBezTo>
                  <a:cubicBezTo>
                    <a:pt x="106" y="146"/>
                    <a:pt x="106" y="146"/>
                    <a:pt x="106" y="146"/>
                  </a:cubicBezTo>
                  <a:cubicBezTo>
                    <a:pt x="125" y="125"/>
                    <a:pt x="125" y="125"/>
                    <a:pt x="125" y="125"/>
                  </a:cubicBezTo>
                  <a:cubicBezTo>
                    <a:pt x="128" y="125"/>
                    <a:pt x="128" y="125"/>
                    <a:pt x="128" y="125"/>
                  </a:cubicBezTo>
                  <a:cubicBezTo>
                    <a:pt x="138" y="131"/>
                    <a:pt x="138" y="131"/>
                    <a:pt x="138" y="131"/>
                  </a:cubicBezTo>
                  <a:cubicBezTo>
                    <a:pt x="145" y="138"/>
                    <a:pt x="145" y="138"/>
                    <a:pt x="145" y="138"/>
                  </a:cubicBezTo>
                  <a:cubicBezTo>
                    <a:pt x="150" y="145"/>
                    <a:pt x="150" y="145"/>
                    <a:pt x="150" y="145"/>
                  </a:cubicBezTo>
                  <a:cubicBezTo>
                    <a:pt x="151" y="147"/>
                    <a:pt x="151" y="147"/>
                    <a:pt x="151" y="147"/>
                  </a:cubicBezTo>
                  <a:cubicBezTo>
                    <a:pt x="151" y="146"/>
                    <a:pt x="152" y="146"/>
                    <a:pt x="152" y="146"/>
                  </a:cubicBezTo>
                  <a:lnTo>
                    <a:pt x="156" y="146"/>
                  </a:lnTo>
                  <a:close/>
                </a:path>
              </a:pathLst>
            </a:custGeom>
            <a:solidFill>
              <a:srgbClr val="111111"/>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88" name="Freeform 48"/>
            <p:cNvSpPr>
              <a:spLocks/>
            </p:cNvSpPr>
            <p:nvPr/>
          </p:nvSpPr>
          <p:spPr bwMode="auto">
            <a:xfrm>
              <a:off x="5547295" y="3605237"/>
              <a:ext cx="315913" cy="276225"/>
            </a:xfrm>
            <a:custGeom>
              <a:avLst/>
              <a:gdLst>
                <a:gd name="T0" fmla="*/ 137 w 142"/>
                <a:gd name="T1" fmla="*/ 82 h 124"/>
                <a:gd name="T2" fmla="*/ 137 w 142"/>
                <a:gd name="T3" fmla="*/ 76 h 124"/>
                <a:gd name="T4" fmla="*/ 136 w 142"/>
                <a:gd name="T5" fmla="*/ 72 h 124"/>
                <a:gd name="T6" fmla="*/ 128 w 142"/>
                <a:gd name="T7" fmla="*/ 71 h 124"/>
                <a:gd name="T8" fmla="*/ 124 w 142"/>
                <a:gd name="T9" fmla="*/ 68 h 124"/>
                <a:gd name="T10" fmla="*/ 122 w 142"/>
                <a:gd name="T11" fmla="*/ 63 h 124"/>
                <a:gd name="T12" fmla="*/ 120 w 142"/>
                <a:gd name="T13" fmla="*/ 60 h 124"/>
                <a:gd name="T14" fmla="*/ 117 w 142"/>
                <a:gd name="T15" fmla="*/ 59 h 124"/>
                <a:gd name="T16" fmla="*/ 115 w 142"/>
                <a:gd name="T17" fmla="*/ 54 h 124"/>
                <a:gd name="T18" fmla="*/ 115 w 142"/>
                <a:gd name="T19" fmla="*/ 48 h 124"/>
                <a:gd name="T20" fmla="*/ 112 w 142"/>
                <a:gd name="T21" fmla="*/ 44 h 124"/>
                <a:gd name="T22" fmla="*/ 108 w 142"/>
                <a:gd name="T23" fmla="*/ 45 h 124"/>
                <a:gd name="T24" fmla="*/ 104 w 142"/>
                <a:gd name="T25" fmla="*/ 47 h 124"/>
                <a:gd name="T26" fmla="*/ 90 w 142"/>
                <a:gd name="T27" fmla="*/ 46 h 124"/>
                <a:gd name="T28" fmla="*/ 87 w 142"/>
                <a:gd name="T29" fmla="*/ 35 h 124"/>
                <a:gd name="T30" fmla="*/ 87 w 142"/>
                <a:gd name="T31" fmla="*/ 31 h 124"/>
                <a:gd name="T32" fmla="*/ 88 w 142"/>
                <a:gd name="T33" fmla="*/ 24 h 124"/>
                <a:gd name="T34" fmla="*/ 90 w 142"/>
                <a:gd name="T35" fmla="*/ 19 h 124"/>
                <a:gd name="T36" fmla="*/ 91 w 142"/>
                <a:gd name="T37" fmla="*/ 16 h 124"/>
                <a:gd name="T38" fmla="*/ 95 w 142"/>
                <a:gd name="T39" fmla="*/ 12 h 124"/>
                <a:gd name="T40" fmla="*/ 94 w 142"/>
                <a:gd name="T41" fmla="*/ 10 h 124"/>
                <a:gd name="T42" fmla="*/ 87 w 142"/>
                <a:gd name="T43" fmla="*/ 11 h 124"/>
                <a:gd name="T44" fmla="*/ 84 w 142"/>
                <a:gd name="T45" fmla="*/ 9 h 124"/>
                <a:gd name="T46" fmla="*/ 77 w 142"/>
                <a:gd name="T47" fmla="*/ 7 h 124"/>
                <a:gd name="T48" fmla="*/ 76 w 142"/>
                <a:gd name="T49" fmla="*/ 2 h 124"/>
                <a:gd name="T50" fmla="*/ 71 w 142"/>
                <a:gd name="T51" fmla="*/ 0 h 124"/>
                <a:gd name="T52" fmla="*/ 67 w 142"/>
                <a:gd name="T53" fmla="*/ 0 h 124"/>
                <a:gd name="T54" fmla="*/ 44 w 142"/>
                <a:gd name="T55" fmla="*/ 18 h 124"/>
                <a:gd name="T56" fmla="*/ 28 w 142"/>
                <a:gd name="T57" fmla="*/ 18 h 124"/>
                <a:gd name="T58" fmla="*/ 1 w 142"/>
                <a:gd name="T59" fmla="*/ 39 h 124"/>
                <a:gd name="T60" fmla="*/ 17 w 142"/>
                <a:gd name="T61" fmla="*/ 58 h 124"/>
                <a:gd name="T62" fmla="*/ 33 w 142"/>
                <a:gd name="T63" fmla="*/ 77 h 124"/>
                <a:gd name="T64" fmla="*/ 41 w 142"/>
                <a:gd name="T65" fmla="*/ 96 h 124"/>
                <a:gd name="T66" fmla="*/ 56 w 142"/>
                <a:gd name="T67" fmla="*/ 98 h 124"/>
                <a:gd name="T68" fmla="*/ 65 w 142"/>
                <a:gd name="T69" fmla="*/ 100 h 124"/>
                <a:gd name="T70" fmla="*/ 73 w 142"/>
                <a:gd name="T71" fmla="*/ 108 h 124"/>
                <a:gd name="T72" fmla="*/ 74 w 142"/>
                <a:gd name="T73" fmla="*/ 112 h 124"/>
                <a:gd name="T74" fmla="*/ 76 w 142"/>
                <a:gd name="T75" fmla="*/ 115 h 124"/>
                <a:gd name="T76" fmla="*/ 92 w 142"/>
                <a:gd name="T77" fmla="*/ 121 h 124"/>
                <a:gd name="T78" fmla="*/ 118 w 142"/>
                <a:gd name="T79" fmla="*/ 124 h 124"/>
                <a:gd name="T80" fmla="*/ 125 w 142"/>
                <a:gd name="T81" fmla="*/ 120 h 124"/>
                <a:gd name="T82" fmla="*/ 142 w 142"/>
                <a:gd name="T83" fmla="*/ 91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2" h="124">
                  <a:moveTo>
                    <a:pt x="139" y="84"/>
                  </a:moveTo>
                  <a:cubicBezTo>
                    <a:pt x="137" y="82"/>
                    <a:pt x="137" y="82"/>
                    <a:pt x="137" y="82"/>
                  </a:cubicBezTo>
                  <a:cubicBezTo>
                    <a:pt x="137" y="81"/>
                    <a:pt x="137" y="81"/>
                    <a:pt x="137" y="81"/>
                  </a:cubicBezTo>
                  <a:cubicBezTo>
                    <a:pt x="137" y="76"/>
                    <a:pt x="137" y="76"/>
                    <a:pt x="137" y="76"/>
                  </a:cubicBezTo>
                  <a:cubicBezTo>
                    <a:pt x="136" y="75"/>
                    <a:pt x="136" y="75"/>
                    <a:pt x="136" y="75"/>
                  </a:cubicBezTo>
                  <a:cubicBezTo>
                    <a:pt x="136" y="74"/>
                    <a:pt x="136" y="73"/>
                    <a:pt x="136" y="72"/>
                  </a:cubicBezTo>
                  <a:cubicBezTo>
                    <a:pt x="129" y="72"/>
                    <a:pt x="129" y="72"/>
                    <a:pt x="129" y="72"/>
                  </a:cubicBezTo>
                  <a:cubicBezTo>
                    <a:pt x="129" y="72"/>
                    <a:pt x="129" y="71"/>
                    <a:pt x="128" y="71"/>
                  </a:cubicBezTo>
                  <a:cubicBezTo>
                    <a:pt x="125" y="69"/>
                    <a:pt x="125" y="69"/>
                    <a:pt x="125" y="69"/>
                  </a:cubicBezTo>
                  <a:cubicBezTo>
                    <a:pt x="124" y="69"/>
                    <a:pt x="124" y="68"/>
                    <a:pt x="124" y="68"/>
                  </a:cubicBezTo>
                  <a:cubicBezTo>
                    <a:pt x="124" y="63"/>
                    <a:pt x="124" y="63"/>
                    <a:pt x="124" y="63"/>
                  </a:cubicBezTo>
                  <a:cubicBezTo>
                    <a:pt x="122" y="63"/>
                    <a:pt x="122" y="63"/>
                    <a:pt x="122" y="63"/>
                  </a:cubicBezTo>
                  <a:cubicBezTo>
                    <a:pt x="121" y="63"/>
                    <a:pt x="120" y="62"/>
                    <a:pt x="120" y="61"/>
                  </a:cubicBezTo>
                  <a:cubicBezTo>
                    <a:pt x="120" y="60"/>
                    <a:pt x="120" y="60"/>
                    <a:pt x="120" y="60"/>
                  </a:cubicBezTo>
                  <a:cubicBezTo>
                    <a:pt x="119" y="60"/>
                    <a:pt x="119" y="60"/>
                    <a:pt x="118" y="59"/>
                  </a:cubicBezTo>
                  <a:cubicBezTo>
                    <a:pt x="117" y="59"/>
                    <a:pt x="117" y="59"/>
                    <a:pt x="117" y="59"/>
                  </a:cubicBezTo>
                  <a:cubicBezTo>
                    <a:pt x="116" y="59"/>
                    <a:pt x="115" y="58"/>
                    <a:pt x="115" y="57"/>
                  </a:cubicBezTo>
                  <a:cubicBezTo>
                    <a:pt x="115" y="54"/>
                    <a:pt x="115" y="54"/>
                    <a:pt x="115" y="54"/>
                  </a:cubicBezTo>
                  <a:cubicBezTo>
                    <a:pt x="115" y="52"/>
                    <a:pt x="115" y="51"/>
                    <a:pt x="115" y="50"/>
                  </a:cubicBezTo>
                  <a:cubicBezTo>
                    <a:pt x="115" y="50"/>
                    <a:pt x="115" y="49"/>
                    <a:pt x="115" y="48"/>
                  </a:cubicBezTo>
                  <a:cubicBezTo>
                    <a:pt x="113" y="46"/>
                    <a:pt x="113" y="46"/>
                    <a:pt x="113" y="46"/>
                  </a:cubicBezTo>
                  <a:cubicBezTo>
                    <a:pt x="112" y="44"/>
                    <a:pt x="112" y="44"/>
                    <a:pt x="112" y="44"/>
                  </a:cubicBezTo>
                  <a:cubicBezTo>
                    <a:pt x="110" y="44"/>
                    <a:pt x="110" y="44"/>
                    <a:pt x="110" y="44"/>
                  </a:cubicBezTo>
                  <a:cubicBezTo>
                    <a:pt x="108" y="45"/>
                    <a:pt x="108" y="45"/>
                    <a:pt x="108" y="45"/>
                  </a:cubicBezTo>
                  <a:cubicBezTo>
                    <a:pt x="106" y="47"/>
                    <a:pt x="106" y="47"/>
                    <a:pt x="106" y="47"/>
                  </a:cubicBezTo>
                  <a:cubicBezTo>
                    <a:pt x="105" y="47"/>
                    <a:pt x="105" y="47"/>
                    <a:pt x="104" y="47"/>
                  </a:cubicBezTo>
                  <a:cubicBezTo>
                    <a:pt x="92" y="47"/>
                    <a:pt x="92" y="47"/>
                    <a:pt x="92" y="47"/>
                  </a:cubicBezTo>
                  <a:cubicBezTo>
                    <a:pt x="91" y="47"/>
                    <a:pt x="90" y="46"/>
                    <a:pt x="90" y="46"/>
                  </a:cubicBezTo>
                  <a:cubicBezTo>
                    <a:pt x="88" y="37"/>
                    <a:pt x="88" y="37"/>
                    <a:pt x="88" y="37"/>
                  </a:cubicBezTo>
                  <a:cubicBezTo>
                    <a:pt x="87" y="35"/>
                    <a:pt x="87" y="35"/>
                    <a:pt x="87" y="35"/>
                  </a:cubicBezTo>
                  <a:cubicBezTo>
                    <a:pt x="87" y="34"/>
                    <a:pt x="87" y="34"/>
                    <a:pt x="87" y="34"/>
                  </a:cubicBezTo>
                  <a:cubicBezTo>
                    <a:pt x="87" y="31"/>
                    <a:pt x="87" y="31"/>
                    <a:pt x="87" y="31"/>
                  </a:cubicBezTo>
                  <a:cubicBezTo>
                    <a:pt x="87" y="30"/>
                    <a:pt x="87" y="30"/>
                    <a:pt x="87" y="30"/>
                  </a:cubicBezTo>
                  <a:cubicBezTo>
                    <a:pt x="87" y="30"/>
                    <a:pt x="88" y="27"/>
                    <a:pt x="88" y="24"/>
                  </a:cubicBezTo>
                  <a:cubicBezTo>
                    <a:pt x="88" y="23"/>
                    <a:pt x="88" y="23"/>
                    <a:pt x="88" y="23"/>
                  </a:cubicBezTo>
                  <a:cubicBezTo>
                    <a:pt x="90" y="19"/>
                    <a:pt x="90" y="19"/>
                    <a:pt x="90" y="19"/>
                  </a:cubicBezTo>
                  <a:cubicBezTo>
                    <a:pt x="91" y="17"/>
                    <a:pt x="91" y="17"/>
                    <a:pt x="91" y="17"/>
                  </a:cubicBezTo>
                  <a:cubicBezTo>
                    <a:pt x="91" y="16"/>
                    <a:pt x="91" y="16"/>
                    <a:pt x="91" y="16"/>
                  </a:cubicBezTo>
                  <a:cubicBezTo>
                    <a:pt x="94" y="14"/>
                    <a:pt x="94" y="14"/>
                    <a:pt x="94" y="14"/>
                  </a:cubicBezTo>
                  <a:cubicBezTo>
                    <a:pt x="95" y="12"/>
                    <a:pt x="95" y="12"/>
                    <a:pt x="95" y="12"/>
                  </a:cubicBezTo>
                  <a:cubicBezTo>
                    <a:pt x="94" y="10"/>
                    <a:pt x="94" y="10"/>
                    <a:pt x="94" y="10"/>
                  </a:cubicBezTo>
                  <a:cubicBezTo>
                    <a:pt x="94" y="10"/>
                    <a:pt x="94" y="10"/>
                    <a:pt x="94" y="10"/>
                  </a:cubicBezTo>
                  <a:cubicBezTo>
                    <a:pt x="94" y="10"/>
                    <a:pt x="93" y="11"/>
                    <a:pt x="92" y="11"/>
                  </a:cubicBezTo>
                  <a:cubicBezTo>
                    <a:pt x="87" y="11"/>
                    <a:pt x="87" y="11"/>
                    <a:pt x="87" y="11"/>
                  </a:cubicBezTo>
                  <a:cubicBezTo>
                    <a:pt x="87" y="11"/>
                    <a:pt x="86" y="11"/>
                    <a:pt x="86" y="10"/>
                  </a:cubicBezTo>
                  <a:cubicBezTo>
                    <a:pt x="84" y="9"/>
                    <a:pt x="84" y="9"/>
                    <a:pt x="84" y="9"/>
                  </a:cubicBezTo>
                  <a:cubicBezTo>
                    <a:pt x="79" y="9"/>
                    <a:pt x="79" y="9"/>
                    <a:pt x="79" y="9"/>
                  </a:cubicBezTo>
                  <a:cubicBezTo>
                    <a:pt x="78" y="9"/>
                    <a:pt x="77" y="8"/>
                    <a:pt x="77" y="7"/>
                  </a:cubicBezTo>
                  <a:cubicBezTo>
                    <a:pt x="77" y="2"/>
                    <a:pt x="77" y="2"/>
                    <a:pt x="77" y="2"/>
                  </a:cubicBezTo>
                  <a:cubicBezTo>
                    <a:pt x="76" y="2"/>
                    <a:pt x="76" y="2"/>
                    <a:pt x="76" y="2"/>
                  </a:cubicBezTo>
                  <a:cubicBezTo>
                    <a:pt x="75" y="2"/>
                    <a:pt x="75" y="2"/>
                    <a:pt x="75" y="2"/>
                  </a:cubicBezTo>
                  <a:cubicBezTo>
                    <a:pt x="71" y="0"/>
                    <a:pt x="71" y="0"/>
                    <a:pt x="71" y="0"/>
                  </a:cubicBezTo>
                  <a:cubicBezTo>
                    <a:pt x="68" y="0"/>
                    <a:pt x="68" y="0"/>
                    <a:pt x="68" y="0"/>
                  </a:cubicBezTo>
                  <a:cubicBezTo>
                    <a:pt x="68" y="0"/>
                    <a:pt x="68" y="0"/>
                    <a:pt x="67" y="0"/>
                  </a:cubicBezTo>
                  <a:cubicBezTo>
                    <a:pt x="48" y="16"/>
                    <a:pt x="48" y="16"/>
                    <a:pt x="48" y="16"/>
                  </a:cubicBezTo>
                  <a:cubicBezTo>
                    <a:pt x="44" y="18"/>
                    <a:pt x="44" y="18"/>
                    <a:pt x="44" y="18"/>
                  </a:cubicBezTo>
                  <a:cubicBezTo>
                    <a:pt x="42" y="19"/>
                    <a:pt x="42" y="19"/>
                    <a:pt x="42" y="19"/>
                  </a:cubicBezTo>
                  <a:cubicBezTo>
                    <a:pt x="28" y="18"/>
                    <a:pt x="28" y="18"/>
                    <a:pt x="28" y="18"/>
                  </a:cubicBezTo>
                  <a:cubicBezTo>
                    <a:pt x="0" y="34"/>
                    <a:pt x="0" y="34"/>
                    <a:pt x="0" y="34"/>
                  </a:cubicBezTo>
                  <a:cubicBezTo>
                    <a:pt x="1" y="39"/>
                    <a:pt x="1" y="39"/>
                    <a:pt x="1" y="39"/>
                  </a:cubicBezTo>
                  <a:cubicBezTo>
                    <a:pt x="15" y="57"/>
                    <a:pt x="15" y="57"/>
                    <a:pt x="15" y="57"/>
                  </a:cubicBezTo>
                  <a:cubicBezTo>
                    <a:pt x="17" y="58"/>
                    <a:pt x="17" y="58"/>
                    <a:pt x="17" y="58"/>
                  </a:cubicBezTo>
                  <a:cubicBezTo>
                    <a:pt x="26" y="68"/>
                    <a:pt x="26" y="68"/>
                    <a:pt x="26" y="68"/>
                  </a:cubicBezTo>
                  <a:cubicBezTo>
                    <a:pt x="33" y="77"/>
                    <a:pt x="33" y="77"/>
                    <a:pt x="33" y="77"/>
                  </a:cubicBezTo>
                  <a:cubicBezTo>
                    <a:pt x="40" y="93"/>
                    <a:pt x="40" y="93"/>
                    <a:pt x="40" y="93"/>
                  </a:cubicBezTo>
                  <a:cubicBezTo>
                    <a:pt x="41" y="96"/>
                    <a:pt x="41" y="96"/>
                    <a:pt x="41" y="96"/>
                  </a:cubicBezTo>
                  <a:cubicBezTo>
                    <a:pt x="46" y="97"/>
                    <a:pt x="46" y="97"/>
                    <a:pt x="46" y="97"/>
                  </a:cubicBezTo>
                  <a:cubicBezTo>
                    <a:pt x="56" y="98"/>
                    <a:pt x="56" y="98"/>
                    <a:pt x="56" y="98"/>
                  </a:cubicBezTo>
                  <a:cubicBezTo>
                    <a:pt x="62" y="99"/>
                    <a:pt x="62" y="99"/>
                    <a:pt x="62" y="99"/>
                  </a:cubicBezTo>
                  <a:cubicBezTo>
                    <a:pt x="65" y="100"/>
                    <a:pt x="65" y="100"/>
                    <a:pt x="65" y="100"/>
                  </a:cubicBezTo>
                  <a:cubicBezTo>
                    <a:pt x="71" y="104"/>
                    <a:pt x="71" y="104"/>
                    <a:pt x="71" y="104"/>
                  </a:cubicBezTo>
                  <a:cubicBezTo>
                    <a:pt x="73" y="108"/>
                    <a:pt x="73" y="108"/>
                    <a:pt x="73" y="108"/>
                  </a:cubicBezTo>
                  <a:cubicBezTo>
                    <a:pt x="74" y="111"/>
                    <a:pt x="74" y="111"/>
                    <a:pt x="74" y="111"/>
                  </a:cubicBezTo>
                  <a:cubicBezTo>
                    <a:pt x="74" y="112"/>
                    <a:pt x="74" y="112"/>
                    <a:pt x="74" y="112"/>
                  </a:cubicBezTo>
                  <a:cubicBezTo>
                    <a:pt x="75" y="113"/>
                    <a:pt x="75" y="113"/>
                    <a:pt x="75" y="113"/>
                  </a:cubicBezTo>
                  <a:cubicBezTo>
                    <a:pt x="76" y="115"/>
                    <a:pt x="76" y="115"/>
                    <a:pt x="76" y="115"/>
                  </a:cubicBezTo>
                  <a:cubicBezTo>
                    <a:pt x="82" y="119"/>
                    <a:pt x="82" y="119"/>
                    <a:pt x="82" y="119"/>
                  </a:cubicBezTo>
                  <a:cubicBezTo>
                    <a:pt x="92" y="121"/>
                    <a:pt x="92" y="121"/>
                    <a:pt x="92" y="121"/>
                  </a:cubicBezTo>
                  <a:cubicBezTo>
                    <a:pt x="116" y="124"/>
                    <a:pt x="116" y="124"/>
                    <a:pt x="116" y="124"/>
                  </a:cubicBezTo>
                  <a:cubicBezTo>
                    <a:pt x="118" y="124"/>
                    <a:pt x="118" y="124"/>
                    <a:pt x="118" y="124"/>
                  </a:cubicBezTo>
                  <a:cubicBezTo>
                    <a:pt x="122" y="123"/>
                    <a:pt x="122" y="123"/>
                    <a:pt x="122" y="123"/>
                  </a:cubicBezTo>
                  <a:cubicBezTo>
                    <a:pt x="125" y="120"/>
                    <a:pt x="125" y="120"/>
                    <a:pt x="125" y="120"/>
                  </a:cubicBezTo>
                  <a:cubicBezTo>
                    <a:pt x="142" y="97"/>
                    <a:pt x="142" y="97"/>
                    <a:pt x="142" y="97"/>
                  </a:cubicBezTo>
                  <a:cubicBezTo>
                    <a:pt x="142" y="91"/>
                    <a:pt x="142" y="91"/>
                    <a:pt x="142" y="91"/>
                  </a:cubicBezTo>
                  <a:lnTo>
                    <a:pt x="139" y="84"/>
                  </a:lnTo>
                  <a:close/>
                </a:path>
              </a:pathLst>
            </a:custGeom>
            <a:solidFill>
              <a:srgbClr val="DBDBDB"/>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89" name="Freeform 49"/>
            <p:cNvSpPr>
              <a:spLocks/>
            </p:cNvSpPr>
            <p:nvPr/>
          </p:nvSpPr>
          <p:spPr bwMode="auto">
            <a:xfrm>
              <a:off x="6085458" y="3263924"/>
              <a:ext cx="0" cy="158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lnTo>
                    <a:pt x="0" y="1"/>
                  </a:lnTo>
                  <a:close/>
                </a:path>
              </a:pathLst>
            </a:custGeom>
            <a:solidFill>
              <a:srgbClr val="000000"/>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90" name="Freeform 50"/>
            <p:cNvSpPr>
              <a:spLocks/>
            </p:cNvSpPr>
            <p:nvPr/>
          </p:nvSpPr>
          <p:spPr bwMode="auto">
            <a:xfrm>
              <a:off x="4644008" y="4954612"/>
              <a:ext cx="28575" cy="20638"/>
            </a:xfrm>
            <a:custGeom>
              <a:avLst/>
              <a:gdLst>
                <a:gd name="T0" fmla="*/ 16 w 18"/>
                <a:gd name="T1" fmla="*/ 0 h 13"/>
                <a:gd name="T2" fmla="*/ 15 w 18"/>
                <a:gd name="T3" fmla="*/ 0 h 13"/>
                <a:gd name="T4" fmla="*/ 1 w 18"/>
                <a:gd name="T5" fmla="*/ 9 h 13"/>
                <a:gd name="T6" fmla="*/ 0 w 18"/>
                <a:gd name="T7" fmla="*/ 12 h 13"/>
                <a:gd name="T8" fmla="*/ 0 w 18"/>
                <a:gd name="T9" fmla="*/ 12 h 13"/>
                <a:gd name="T10" fmla="*/ 1 w 18"/>
                <a:gd name="T11" fmla="*/ 13 h 13"/>
                <a:gd name="T12" fmla="*/ 2 w 18"/>
                <a:gd name="T13" fmla="*/ 13 h 13"/>
                <a:gd name="T14" fmla="*/ 15 w 18"/>
                <a:gd name="T15" fmla="*/ 9 h 13"/>
                <a:gd name="T16" fmla="*/ 15 w 18"/>
                <a:gd name="T17" fmla="*/ 7 h 13"/>
                <a:gd name="T18" fmla="*/ 16 w 18"/>
                <a:gd name="T19" fmla="*/ 6 h 13"/>
                <a:gd name="T20" fmla="*/ 18 w 18"/>
                <a:gd name="T21" fmla="*/ 5 h 13"/>
                <a:gd name="T22" fmla="*/ 18 w 18"/>
                <a:gd name="T23" fmla="*/ 3 h 13"/>
                <a:gd name="T24" fmla="*/ 18 w 18"/>
                <a:gd name="T25" fmla="*/ 2 h 13"/>
                <a:gd name="T26" fmla="*/ 18 w 18"/>
                <a:gd name="T27" fmla="*/ 0 h 13"/>
                <a:gd name="T28" fmla="*/ 16 w 18"/>
                <a:gd name="T29" fmla="*/ 0 h 13"/>
                <a:gd name="T30" fmla="*/ 16 w 18"/>
                <a:gd name="T3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 h="13">
                  <a:moveTo>
                    <a:pt x="16" y="0"/>
                  </a:moveTo>
                  <a:lnTo>
                    <a:pt x="15" y="0"/>
                  </a:lnTo>
                  <a:lnTo>
                    <a:pt x="1" y="9"/>
                  </a:lnTo>
                  <a:lnTo>
                    <a:pt x="0" y="12"/>
                  </a:lnTo>
                  <a:lnTo>
                    <a:pt x="0" y="12"/>
                  </a:lnTo>
                  <a:lnTo>
                    <a:pt x="1" y="13"/>
                  </a:lnTo>
                  <a:lnTo>
                    <a:pt x="2" y="13"/>
                  </a:lnTo>
                  <a:lnTo>
                    <a:pt x="15" y="9"/>
                  </a:lnTo>
                  <a:lnTo>
                    <a:pt x="15" y="7"/>
                  </a:lnTo>
                  <a:lnTo>
                    <a:pt x="16" y="6"/>
                  </a:lnTo>
                  <a:lnTo>
                    <a:pt x="18" y="5"/>
                  </a:lnTo>
                  <a:lnTo>
                    <a:pt x="18" y="3"/>
                  </a:lnTo>
                  <a:lnTo>
                    <a:pt x="18" y="2"/>
                  </a:lnTo>
                  <a:lnTo>
                    <a:pt x="18" y="0"/>
                  </a:lnTo>
                  <a:lnTo>
                    <a:pt x="16" y="0"/>
                  </a:lnTo>
                  <a:lnTo>
                    <a:pt x="16" y="0"/>
                  </a:lnTo>
                  <a:close/>
                </a:path>
              </a:pathLst>
            </a:custGeom>
            <a:solidFill>
              <a:srgbClr val="000000"/>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91" name="Freeform 51"/>
            <p:cNvSpPr>
              <a:spLocks/>
            </p:cNvSpPr>
            <p:nvPr/>
          </p:nvSpPr>
          <p:spPr bwMode="auto">
            <a:xfrm>
              <a:off x="5794945" y="3265512"/>
              <a:ext cx="301625" cy="307975"/>
            </a:xfrm>
            <a:custGeom>
              <a:avLst/>
              <a:gdLst>
                <a:gd name="T0" fmla="*/ 9 w 135"/>
                <a:gd name="T1" fmla="*/ 48 h 138"/>
                <a:gd name="T2" fmla="*/ 1 w 135"/>
                <a:gd name="T3" fmla="*/ 68 h 138"/>
                <a:gd name="T4" fmla="*/ 11 w 135"/>
                <a:gd name="T5" fmla="*/ 74 h 138"/>
                <a:gd name="T6" fmla="*/ 23 w 135"/>
                <a:gd name="T7" fmla="*/ 80 h 138"/>
                <a:gd name="T8" fmla="*/ 27 w 135"/>
                <a:gd name="T9" fmla="*/ 87 h 138"/>
                <a:gd name="T10" fmla="*/ 29 w 135"/>
                <a:gd name="T11" fmla="*/ 89 h 138"/>
                <a:gd name="T12" fmla="*/ 33 w 135"/>
                <a:gd name="T13" fmla="*/ 94 h 138"/>
                <a:gd name="T14" fmla="*/ 36 w 135"/>
                <a:gd name="T15" fmla="*/ 97 h 138"/>
                <a:gd name="T16" fmla="*/ 40 w 135"/>
                <a:gd name="T17" fmla="*/ 102 h 138"/>
                <a:gd name="T18" fmla="*/ 45 w 135"/>
                <a:gd name="T19" fmla="*/ 107 h 138"/>
                <a:gd name="T20" fmla="*/ 49 w 135"/>
                <a:gd name="T21" fmla="*/ 108 h 138"/>
                <a:gd name="T22" fmla="*/ 59 w 135"/>
                <a:gd name="T23" fmla="*/ 107 h 138"/>
                <a:gd name="T24" fmla="*/ 66 w 135"/>
                <a:gd name="T25" fmla="*/ 107 h 138"/>
                <a:gd name="T26" fmla="*/ 71 w 135"/>
                <a:gd name="T27" fmla="*/ 110 h 138"/>
                <a:gd name="T28" fmla="*/ 71 w 135"/>
                <a:gd name="T29" fmla="*/ 114 h 138"/>
                <a:gd name="T30" fmla="*/ 69 w 135"/>
                <a:gd name="T31" fmla="*/ 116 h 138"/>
                <a:gd name="T32" fmla="*/ 71 w 135"/>
                <a:gd name="T33" fmla="*/ 119 h 138"/>
                <a:gd name="T34" fmla="*/ 72 w 135"/>
                <a:gd name="T35" fmla="*/ 124 h 138"/>
                <a:gd name="T36" fmla="*/ 75 w 135"/>
                <a:gd name="T37" fmla="*/ 127 h 138"/>
                <a:gd name="T38" fmla="*/ 83 w 135"/>
                <a:gd name="T39" fmla="*/ 125 h 138"/>
                <a:gd name="T40" fmla="*/ 89 w 135"/>
                <a:gd name="T41" fmla="*/ 127 h 138"/>
                <a:gd name="T42" fmla="*/ 99 w 135"/>
                <a:gd name="T43" fmla="*/ 132 h 138"/>
                <a:gd name="T44" fmla="*/ 108 w 135"/>
                <a:gd name="T45" fmla="*/ 137 h 138"/>
                <a:gd name="T46" fmla="*/ 121 w 135"/>
                <a:gd name="T47" fmla="*/ 137 h 138"/>
                <a:gd name="T48" fmla="*/ 130 w 135"/>
                <a:gd name="T49" fmla="*/ 137 h 138"/>
                <a:gd name="T50" fmla="*/ 133 w 135"/>
                <a:gd name="T51" fmla="*/ 131 h 138"/>
                <a:gd name="T52" fmla="*/ 135 w 135"/>
                <a:gd name="T53" fmla="*/ 125 h 138"/>
                <a:gd name="T54" fmla="*/ 133 w 135"/>
                <a:gd name="T55" fmla="*/ 123 h 138"/>
                <a:gd name="T56" fmla="*/ 131 w 135"/>
                <a:gd name="T57" fmla="*/ 113 h 138"/>
                <a:gd name="T58" fmla="*/ 130 w 135"/>
                <a:gd name="T59" fmla="*/ 102 h 138"/>
                <a:gd name="T60" fmla="*/ 134 w 135"/>
                <a:gd name="T61" fmla="*/ 99 h 138"/>
                <a:gd name="T62" fmla="*/ 135 w 135"/>
                <a:gd name="T63" fmla="*/ 91 h 138"/>
                <a:gd name="T64" fmla="*/ 133 w 135"/>
                <a:gd name="T65" fmla="*/ 86 h 138"/>
                <a:gd name="T66" fmla="*/ 130 w 135"/>
                <a:gd name="T67" fmla="*/ 78 h 138"/>
                <a:gd name="T68" fmla="*/ 128 w 135"/>
                <a:gd name="T69" fmla="*/ 75 h 138"/>
                <a:gd name="T70" fmla="*/ 124 w 135"/>
                <a:gd name="T71" fmla="*/ 62 h 138"/>
                <a:gd name="T72" fmla="*/ 119 w 135"/>
                <a:gd name="T73" fmla="*/ 56 h 138"/>
                <a:gd name="T74" fmla="*/ 121 w 135"/>
                <a:gd name="T75" fmla="*/ 49 h 138"/>
                <a:gd name="T76" fmla="*/ 119 w 135"/>
                <a:gd name="T77" fmla="*/ 42 h 138"/>
                <a:gd name="T78" fmla="*/ 118 w 135"/>
                <a:gd name="T79" fmla="*/ 38 h 138"/>
                <a:gd name="T80" fmla="*/ 126 w 135"/>
                <a:gd name="T81" fmla="*/ 21 h 138"/>
                <a:gd name="T82" fmla="*/ 129 w 135"/>
                <a:gd name="T83" fmla="*/ 18 h 138"/>
                <a:gd name="T84" fmla="*/ 131 w 135"/>
                <a:gd name="T85" fmla="*/ 18 h 138"/>
                <a:gd name="T86" fmla="*/ 132 w 135"/>
                <a:gd name="T87" fmla="*/ 8 h 138"/>
                <a:gd name="T88" fmla="*/ 128 w 135"/>
                <a:gd name="T89" fmla="*/ 0 h 138"/>
                <a:gd name="T90" fmla="*/ 88 w 135"/>
                <a:gd name="T91" fmla="*/ 13 h 138"/>
                <a:gd name="T92" fmla="*/ 67 w 135"/>
                <a:gd name="T93" fmla="*/ 17 h 138"/>
                <a:gd name="T94" fmla="*/ 57 w 135"/>
                <a:gd name="T95" fmla="*/ 39 h 138"/>
                <a:gd name="T96" fmla="*/ 48 w 135"/>
                <a:gd name="T97" fmla="*/ 45 h 138"/>
                <a:gd name="T98" fmla="*/ 38 w 135"/>
                <a:gd name="T99" fmla="*/ 41 h 138"/>
                <a:gd name="T100" fmla="*/ 29 w 135"/>
                <a:gd name="T101" fmla="*/ 41 h 138"/>
                <a:gd name="T102" fmla="*/ 23 w 135"/>
                <a:gd name="T103" fmla="*/ 4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 h="138">
                  <a:moveTo>
                    <a:pt x="22" y="43"/>
                  </a:moveTo>
                  <a:cubicBezTo>
                    <a:pt x="11" y="45"/>
                    <a:pt x="11" y="45"/>
                    <a:pt x="11" y="45"/>
                  </a:cubicBezTo>
                  <a:cubicBezTo>
                    <a:pt x="9" y="48"/>
                    <a:pt x="9" y="48"/>
                    <a:pt x="9" y="48"/>
                  </a:cubicBezTo>
                  <a:cubicBezTo>
                    <a:pt x="2" y="56"/>
                    <a:pt x="2" y="56"/>
                    <a:pt x="2" y="56"/>
                  </a:cubicBezTo>
                  <a:cubicBezTo>
                    <a:pt x="3" y="56"/>
                    <a:pt x="3" y="56"/>
                    <a:pt x="3" y="56"/>
                  </a:cubicBezTo>
                  <a:cubicBezTo>
                    <a:pt x="1" y="68"/>
                    <a:pt x="1" y="68"/>
                    <a:pt x="1" y="68"/>
                  </a:cubicBezTo>
                  <a:cubicBezTo>
                    <a:pt x="0" y="72"/>
                    <a:pt x="0" y="72"/>
                    <a:pt x="0" y="72"/>
                  </a:cubicBezTo>
                  <a:cubicBezTo>
                    <a:pt x="9" y="72"/>
                    <a:pt x="9" y="72"/>
                    <a:pt x="9" y="72"/>
                  </a:cubicBezTo>
                  <a:cubicBezTo>
                    <a:pt x="10" y="72"/>
                    <a:pt x="11" y="73"/>
                    <a:pt x="11" y="74"/>
                  </a:cubicBezTo>
                  <a:cubicBezTo>
                    <a:pt x="11" y="79"/>
                    <a:pt x="11" y="79"/>
                    <a:pt x="11" y="79"/>
                  </a:cubicBezTo>
                  <a:cubicBezTo>
                    <a:pt x="22" y="79"/>
                    <a:pt x="22" y="79"/>
                    <a:pt x="22" y="79"/>
                  </a:cubicBezTo>
                  <a:cubicBezTo>
                    <a:pt x="23" y="80"/>
                    <a:pt x="23" y="80"/>
                    <a:pt x="23" y="80"/>
                  </a:cubicBezTo>
                  <a:cubicBezTo>
                    <a:pt x="24" y="80"/>
                    <a:pt x="25" y="80"/>
                    <a:pt x="25" y="80"/>
                  </a:cubicBezTo>
                  <a:cubicBezTo>
                    <a:pt x="26" y="81"/>
                    <a:pt x="27" y="82"/>
                    <a:pt x="27" y="83"/>
                  </a:cubicBezTo>
                  <a:cubicBezTo>
                    <a:pt x="27" y="87"/>
                    <a:pt x="27" y="87"/>
                    <a:pt x="27" y="87"/>
                  </a:cubicBezTo>
                  <a:cubicBezTo>
                    <a:pt x="27" y="87"/>
                    <a:pt x="27" y="87"/>
                    <a:pt x="27" y="88"/>
                  </a:cubicBezTo>
                  <a:cubicBezTo>
                    <a:pt x="27" y="88"/>
                    <a:pt x="27" y="88"/>
                    <a:pt x="27" y="88"/>
                  </a:cubicBezTo>
                  <a:cubicBezTo>
                    <a:pt x="29" y="89"/>
                    <a:pt x="29" y="89"/>
                    <a:pt x="29" y="89"/>
                  </a:cubicBezTo>
                  <a:cubicBezTo>
                    <a:pt x="30" y="89"/>
                    <a:pt x="30" y="89"/>
                    <a:pt x="30" y="90"/>
                  </a:cubicBezTo>
                  <a:cubicBezTo>
                    <a:pt x="33" y="93"/>
                    <a:pt x="33" y="93"/>
                    <a:pt x="33" y="93"/>
                  </a:cubicBezTo>
                  <a:cubicBezTo>
                    <a:pt x="33" y="94"/>
                    <a:pt x="33" y="94"/>
                    <a:pt x="33" y="94"/>
                  </a:cubicBezTo>
                  <a:cubicBezTo>
                    <a:pt x="33" y="98"/>
                    <a:pt x="33" y="98"/>
                    <a:pt x="33" y="98"/>
                  </a:cubicBezTo>
                  <a:cubicBezTo>
                    <a:pt x="33" y="98"/>
                    <a:pt x="33" y="98"/>
                    <a:pt x="33" y="98"/>
                  </a:cubicBezTo>
                  <a:cubicBezTo>
                    <a:pt x="35" y="97"/>
                    <a:pt x="36" y="97"/>
                    <a:pt x="36" y="97"/>
                  </a:cubicBezTo>
                  <a:cubicBezTo>
                    <a:pt x="37" y="97"/>
                    <a:pt x="38" y="98"/>
                    <a:pt x="38" y="100"/>
                  </a:cubicBezTo>
                  <a:cubicBezTo>
                    <a:pt x="38" y="101"/>
                    <a:pt x="38" y="101"/>
                    <a:pt x="38" y="101"/>
                  </a:cubicBezTo>
                  <a:cubicBezTo>
                    <a:pt x="39" y="101"/>
                    <a:pt x="39" y="101"/>
                    <a:pt x="40" y="102"/>
                  </a:cubicBezTo>
                  <a:cubicBezTo>
                    <a:pt x="42" y="105"/>
                    <a:pt x="42" y="105"/>
                    <a:pt x="42" y="105"/>
                  </a:cubicBezTo>
                  <a:cubicBezTo>
                    <a:pt x="43" y="105"/>
                    <a:pt x="43" y="105"/>
                    <a:pt x="43" y="105"/>
                  </a:cubicBezTo>
                  <a:cubicBezTo>
                    <a:pt x="45" y="105"/>
                    <a:pt x="45" y="106"/>
                    <a:pt x="45" y="107"/>
                  </a:cubicBezTo>
                  <a:cubicBezTo>
                    <a:pt x="45" y="108"/>
                    <a:pt x="45" y="108"/>
                    <a:pt x="45" y="108"/>
                  </a:cubicBezTo>
                  <a:cubicBezTo>
                    <a:pt x="46" y="107"/>
                    <a:pt x="46" y="107"/>
                    <a:pt x="46" y="107"/>
                  </a:cubicBezTo>
                  <a:cubicBezTo>
                    <a:pt x="47" y="107"/>
                    <a:pt x="48" y="107"/>
                    <a:pt x="49" y="108"/>
                  </a:cubicBezTo>
                  <a:cubicBezTo>
                    <a:pt x="50" y="109"/>
                    <a:pt x="50" y="109"/>
                    <a:pt x="50" y="109"/>
                  </a:cubicBezTo>
                  <a:cubicBezTo>
                    <a:pt x="56" y="109"/>
                    <a:pt x="56" y="109"/>
                    <a:pt x="56" y="109"/>
                  </a:cubicBezTo>
                  <a:cubicBezTo>
                    <a:pt x="59" y="107"/>
                    <a:pt x="59" y="107"/>
                    <a:pt x="59" y="107"/>
                  </a:cubicBezTo>
                  <a:cubicBezTo>
                    <a:pt x="62" y="107"/>
                    <a:pt x="62" y="107"/>
                    <a:pt x="62" y="107"/>
                  </a:cubicBezTo>
                  <a:cubicBezTo>
                    <a:pt x="66" y="107"/>
                    <a:pt x="66" y="107"/>
                    <a:pt x="66" y="107"/>
                  </a:cubicBezTo>
                  <a:cubicBezTo>
                    <a:pt x="66" y="107"/>
                    <a:pt x="66" y="107"/>
                    <a:pt x="66" y="107"/>
                  </a:cubicBezTo>
                  <a:cubicBezTo>
                    <a:pt x="68" y="107"/>
                    <a:pt x="68" y="107"/>
                    <a:pt x="68" y="107"/>
                  </a:cubicBezTo>
                  <a:cubicBezTo>
                    <a:pt x="68" y="106"/>
                    <a:pt x="68" y="106"/>
                    <a:pt x="68" y="106"/>
                  </a:cubicBezTo>
                  <a:cubicBezTo>
                    <a:pt x="69" y="107"/>
                    <a:pt x="70" y="108"/>
                    <a:pt x="71" y="110"/>
                  </a:cubicBezTo>
                  <a:cubicBezTo>
                    <a:pt x="71" y="110"/>
                    <a:pt x="71" y="110"/>
                    <a:pt x="71" y="110"/>
                  </a:cubicBezTo>
                  <a:cubicBezTo>
                    <a:pt x="71" y="111"/>
                    <a:pt x="71" y="111"/>
                    <a:pt x="71" y="111"/>
                  </a:cubicBezTo>
                  <a:cubicBezTo>
                    <a:pt x="71" y="114"/>
                    <a:pt x="71" y="114"/>
                    <a:pt x="71" y="114"/>
                  </a:cubicBezTo>
                  <a:cubicBezTo>
                    <a:pt x="72" y="114"/>
                    <a:pt x="71" y="115"/>
                    <a:pt x="71" y="115"/>
                  </a:cubicBezTo>
                  <a:cubicBezTo>
                    <a:pt x="71" y="116"/>
                    <a:pt x="70" y="116"/>
                    <a:pt x="69" y="116"/>
                  </a:cubicBezTo>
                  <a:cubicBezTo>
                    <a:pt x="69" y="116"/>
                    <a:pt x="69" y="116"/>
                    <a:pt x="69" y="116"/>
                  </a:cubicBezTo>
                  <a:cubicBezTo>
                    <a:pt x="69" y="117"/>
                    <a:pt x="69" y="117"/>
                    <a:pt x="69" y="117"/>
                  </a:cubicBezTo>
                  <a:cubicBezTo>
                    <a:pt x="71" y="118"/>
                    <a:pt x="71" y="118"/>
                    <a:pt x="71" y="118"/>
                  </a:cubicBezTo>
                  <a:cubicBezTo>
                    <a:pt x="71" y="119"/>
                    <a:pt x="71" y="119"/>
                    <a:pt x="71" y="119"/>
                  </a:cubicBezTo>
                  <a:cubicBezTo>
                    <a:pt x="71" y="120"/>
                    <a:pt x="71" y="120"/>
                    <a:pt x="71" y="120"/>
                  </a:cubicBezTo>
                  <a:cubicBezTo>
                    <a:pt x="72" y="120"/>
                    <a:pt x="73" y="120"/>
                    <a:pt x="73" y="121"/>
                  </a:cubicBezTo>
                  <a:cubicBezTo>
                    <a:pt x="74" y="122"/>
                    <a:pt x="73" y="124"/>
                    <a:pt x="72" y="124"/>
                  </a:cubicBezTo>
                  <a:cubicBezTo>
                    <a:pt x="73" y="124"/>
                    <a:pt x="73" y="124"/>
                    <a:pt x="73" y="124"/>
                  </a:cubicBezTo>
                  <a:cubicBezTo>
                    <a:pt x="73" y="125"/>
                    <a:pt x="73" y="125"/>
                    <a:pt x="73" y="125"/>
                  </a:cubicBezTo>
                  <a:cubicBezTo>
                    <a:pt x="75" y="127"/>
                    <a:pt x="75" y="127"/>
                    <a:pt x="75" y="127"/>
                  </a:cubicBezTo>
                  <a:cubicBezTo>
                    <a:pt x="81" y="127"/>
                    <a:pt x="81" y="127"/>
                    <a:pt x="81" y="127"/>
                  </a:cubicBezTo>
                  <a:cubicBezTo>
                    <a:pt x="82" y="126"/>
                    <a:pt x="82" y="126"/>
                    <a:pt x="82" y="126"/>
                  </a:cubicBezTo>
                  <a:cubicBezTo>
                    <a:pt x="82" y="125"/>
                    <a:pt x="83" y="125"/>
                    <a:pt x="83" y="125"/>
                  </a:cubicBezTo>
                  <a:cubicBezTo>
                    <a:pt x="87" y="125"/>
                    <a:pt x="87" y="125"/>
                    <a:pt x="87" y="125"/>
                  </a:cubicBezTo>
                  <a:cubicBezTo>
                    <a:pt x="88" y="125"/>
                    <a:pt x="89" y="126"/>
                    <a:pt x="89" y="127"/>
                  </a:cubicBezTo>
                  <a:cubicBezTo>
                    <a:pt x="89" y="127"/>
                    <a:pt x="89" y="127"/>
                    <a:pt x="89" y="127"/>
                  </a:cubicBezTo>
                  <a:cubicBezTo>
                    <a:pt x="97" y="127"/>
                    <a:pt x="97" y="127"/>
                    <a:pt x="97" y="127"/>
                  </a:cubicBezTo>
                  <a:cubicBezTo>
                    <a:pt x="98" y="127"/>
                    <a:pt x="99" y="128"/>
                    <a:pt x="99" y="129"/>
                  </a:cubicBezTo>
                  <a:cubicBezTo>
                    <a:pt x="99" y="132"/>
                    <a:pt x="99" y="132"/>
                    <a:pt x="99" y="132"/>
                  </a:cubicBezTo>
                  <a:cubicBezTo>
                    <a:pt x="102" y="135"/>
                    <a:pt x="102" y="135"/>
                    <a:pt x="102" y="135"/>
                  </a:cubicBezTo>
                  <a:cubicBezTo>
                    <a:pt x="106" y="135"/>
                    <a:pt x="106" y="135"/>
                    <a:pt x="106" y="135"/>
                  </a:cubicBezTo>
                  <a:cubicBezTo>
                    <a:pt x="107" y="135"/>
                    <a:pt x="108" y="136"/>
                    <a:pt x="108" y="137"/>
                  </a:cubicBezTo>
                  <a:cubicBezTo>
                    <a:pt x="109" y="138"/>
                    <a:pt x="109" y="138"/>
                    <a:pt x="109" y="138"/>
                  </a:cubicBezTo>
                  <a:cubicBezTo>
                    <a:pt x="118" y="138"/>
                    <a:pt x="118" y="138"/>
                    <a:pt x="118" y="138"/>
                  </a:cubicBezTo>
                  <a:cubicBezTo>
                    <a:pt x="118" y="137"/>
                    <a:pt x="120" y="137"/>
                    <a:pt x="121" y="137"/>
                  </a:cubicBezTo>
                  <a:cubicBezTo>
                    <a:pt x="124" y="137"/>
                    <a:pt x="128" y="136"/>
                    <a:pt x="128" y="136"/>
                  </a:cubicBezTo>
                  <a:cubicBezTo>
                    <a:pt x="128" y="136"/>
                    <a:pt x="128" y="136"/>
                    <a:pt x="129" y="136"/>
                  </a:cubicBezTo>
                  <a:cubicBezTo>
                    <a:pt x="130" y="137"/>
                    <a:pt x="130" y="137"/>
                    <a:pt x="130" y="137"/>
                  </a:cubicBezTo>
                  <a:cubicBezTo>
                    <a:pt x="130" y="134"/>
                    <a:pt x="130" y="134"/>
                    <a:pt x="130" y="134"/>
                  </a:cubicBezTo>
                  <a:cubicBezTo>
                    <a:pt x="130" y="133"/>
                    <a:pt x="130" y="133"/>
                    <a:pt x="130" y="133"/>
                  </a:cubicBezTo>
                  <a:cubicBezTo>
                    <a:pt x="133" y="131"/>
                    <a:pt x="133" y="131"/>
                    <a:pt x="133" y="131"/>
                  </a:cubicBezTo>
                  <a:cubicBezTo>
                    <a:pt x="133" y="129"/>
                    <a:pt x="133" y="129"/>
                    <a:pt x="133" y="129"/>
                  </a:cubicBezTo>
                  <a:cubicBezTo>
                    <a:pt x="133" y="128"/>
                    <a:pt x="133" y="127"/>
                    <a:pt x="133" y="127"/>
                  </a:cubicBezTo>
                  <a:cubicBezTo>
                    <a:pt x="135" y="125"/>
                    <a:pt x="135" y="125"/>
                    <a:pt x="135" y="125"/>
                  </a:cubicBezTo>
                  <a:cubicBezTo>
                    <a:pt x="135" y="125"/>
                    <a:pt x="135" y="125"/>
                    <a:pt x="135" y="125"/>
                  </a:cubicBezTo>
                  <a:cubicBezTo>
                    <a:pt x="134" y="125"/>
                    <a:pt x="134" y="125"/>
                    <a:pt x="134" y="125"/>
                  </a:cubicBezTo>
                  <a:cubicBezTo>
                    <a:pt x="133" y="125"/>
                    <a:pt x="132" y="124"/>
                    <a:pt x="133" y="123"/>
                  </a:cubicBezTo>
                  <a:cubicBezTo>
                    <a:pt x="133" y="123"/>
                    <a:pt x="133" y="122"/>
                    <a:pt x="133" y="121"/>
                  </a:cubicBezTo>
                  <a:cubicBezTo>
                    <a:pt x="133" y="114"/>
                    <a:pt x="133" y="114"/>
                    <a:pt x="133" y="114"/>
                  </a:cubicBezTo>
                  <a:cubicBezTo>
                    <a:pt x="132" y="114"/>
                    <a:pt x="131" y="113"/>
                    <a:pt x="131" y="113"/>
                  </a:cubicBezTo>
                  <a:cubicBezTo>
                    <a:pt x="130" y="112"/>
                    <a:pt x="130" y="111"/>
                    <a:pt x="130" y="109"/>
                  </a:cubicBezTo>
                  <a:cubicBezTo>
                    <a:pt x="130" y="107"/>
                    <a:pt x="130" y="104"/>
                    <a:pt x="130" y="103"/>
                  </a:cubicBezTo>
                  <a:cubicBezTo>
                    <a:pt x="130" y="102"/>
                    <a:pt x="130" y="102"/>
                    <a:pt x="130" y="102"/>
                  </a:cubicBezTo>
                  <a:cubicBezTo>
                    <a:pt x="132" y="99"/>
                    <a:pt x="132" y="99"/>
                    <a:pt x="132" y="99"/>
                  </a:cubicBezTo>
                  <a:cubicBezTo>
                    <a:pt x="133" y="98"/>
                    <a:pt x="133" y="98"/>
                    <a:pt x="133" y="98"/>
                  </a:cubicBezTo>
                  <a:cubicBezTo>
                    <a:pt x="134" y="98"/>
                    <a:pt x="134" y="98"/>
                    <a:pt x="134" y="99"/>
                  </a:cubicBezTo>
                  <a:cubicBezTo>
                    <a:pt x="134" y="97"/>
                    <a:pt x="134" y="97"/>
                    <a:pt x="134" y="97"/>
                  </a:cubicBezTo>
                  <a:cubicBezTo>
                    <a:pt x="134" y="96"/>
                    <a:pt x="134" y="94"/>
                    <a:pt x="135" y="92"/>
                  </a:cubicBezTo>
                  <a:cubicBezTo>
                    <a:pt x="135" y="91"/>
                    <a:pt x="135" y="91"/>
                    <a:pt x="135" y="91"/>
                  </a:cubicBezTo>
                  <a:cubicBezTo>
                    <a:pt x="133" y="89"/>
                    <a:pt x="133" y="89"/>
                    <a:pt x="133" y="89"/>
                  </a:cubicBezTo>
                  <a:cubicBezTo>
                    <a:pt x="133" y="89"/>
                    <a:pt x="132" y="88"/>
                    <a:pt x="133" y="87"/>
                  </a:cubicBezTo>
                  <a:cubicBezTo>
                    <a:pt x="133" y="86"/>
                    <a:pt x="133" y="86"/>
                    <a:pt x="133" y="86"/>
                  </a:cubicBezTo>
                  <a:cubicBezTo>
                    <a:pt x="132" y="85"/>
                    <a:pt x="132" y="84"/>
                    <a:pt x="132" y="83"/>
                  </a:cubicBezTo>
                  <a:cubicBezTo>
                    <a:pt x="132" y="83"/>
                    <a:pt x="132" y="83"/>
                    <a:pt x="132" y="83"/>
                  </a:cubicBezTo>
                  <a:cubicBezTo>
                    <a:pt x="130" y="82"/>
                    <a:pt x="130" y="80"/>
                    <a:pt x="130" y="78"/>
                  </a:cubicBezTo>
                  <a:cubicBezTo>
                    <a:pt x="130" y="77"/>
                    <a:pt x="130" y="77"/>
                    <a:pt x="130" y="76"/>
                  </a:cubicBezTo>
                  <a:cubicBezTo>
                    <a:pt x="129" y="76"/>
                    <a:pt x="129" y="76"/>
                    <a:pt x="129" y="76"/>
                  </a:cubicBezTo>
                  <a:cubicBezTo>
                    <a:pt x="128" y="76"/>
                    <a:pt x="128" y="75"/>
                    <a:pt x="128" y="75"/>
                  </a:cubicBezTo>
                  <a:cubicBezTo>
                    <a:pt x="125" y="66"/>
                    <a:pt x="125" y="66"/>
                    <a:pt x="125" y="66"/>
                  </a:cubicBezTo>
                  <a:cubicBezTo>
                    <a:pt x="125" y="66"/>
                    <a:pt x="125" y="66"/>
                    <a:pt x="126" y="66"/>
                  </a:cubicBezTo>
                  <a:cubicBezTo>
                    <a:pt x="124" y="62"/>
                    <a:pt x="124" y="62"/>
                    <a:pt x="124" y="62"/>
                  </a:cubicBezTo>
                  <a:cubicBezTo>
                    <a:pt x="122" y="59"/>
                    <a:pt x="122" y="59"/>
                    <a:pt x="122" y="59"/>
                  </a:cubicBezTo>
                  <a:cubicBezTo>
                    <a:pt x="120" y="58"/>
                    <a:pt x="120" y="58"/>
                    <a:pt x="120" y="58"/>
                  </a:cubicBezTo>
                  <a:cubicBezTo>
                    <a:pt x="119" y="57"/>
                    <a:pt x="119" y="57"/>
                    <a:pt x="119" y="56"/>
                  </a:cubicBezTo>
                  <a:cubicBezTo>
                    <a:pt x="119" y="54"/>
                    <a:pt x="119" y="54"/>
                    <a:pt x="119" y="54"/>
                  </a:cubicBezTo>
                  <a:cubicBezTo>
                    <a:pt x="119" y="53"/>
                    <a:pt x="119" y="53"/>
                    <a:pt x="119" y="53"/>
                  </a:cubicBezTo>
                  <a:cubicBezTo>
                    <a:pt x="120" y="52"/>
                    <a:pt x="121" y="50"/>
                    <a:pt x="121" y="49"/>
                  </a:cubicBezTo>
                  <a:cubicBezTo>
                    <a:pt x="121" y="49"/>
                    <a:pt x="121" y="48"/>
                    <a:pt x="121" y="47"/>
                  </a:cubicBezTo>
                  <a:cubicBezTo>
                    <a:pt x="121" y="45"/>
                    <a:pt x="121" y="45"/>
                    <a:pt x="121" y="45"/>
                  </a:cubicBezTo>
                  <a:cubicBezTo>
                    <a:pt x="119" y="42"/>
                    <a:pt x="119" y="42"/>
                    <a:pt x="119" y="42"/>
                  </a:cubicBezTo>
                  <a:cubicBezTo>
                    <a:pt x="119" y="41"/>
                    <a:pt x="119" y="41"/>
                    <a:pt x="119" y="41"/>
                  </a:cubicBezTo>
                  <a:cubicBezTo>
                    <a:pt x="119" y="38"/>
                    <a:pt x="119" y="38"/>
                    <a:pt x="119" y="38"/>
                  </a:cubicBezTo>
                  <a:cubicBezTo>
                    <a:pt x="119" y="38"/>
                    <a:pt x="119" y="38"/>
                    <a:pt x="118" y="38"/>
                  </a:cubicBezTo>
                  <a:cubicBezTo>
                    <a:pt x="117" y="36"/>
                    <a:pt x="118" y="34"/>
                    <a:pt x="119" y="33"/>
                  </a:cubicBezTo>
                  <a:cubicBezTo>
                    <a:pt x="124" y="24"/>
                    <a:pt x="124" y="24"/>
                    <a:pt x="124" y="24"/>
                  </a:cubicBezTo>
                  <a:cubicBezTo>
                    <a:pt x="126" y="21"/>
                    <a:pt x="126" y="21"/>
                    <a:pt x="126" y="21"/>
                  </a:cubicBezTo>
                  <a:cubicBezTo>
                    <a:pt x="126" y="20"/>
                    <a:pt x="126" y="20"/>
                    <a:pt x="126" y="20"/>
                  </a:cubicBezTo>
                  <a:cubicBezTo>
                    <a:pt x="126" y="20"/>
                    <a:pt x="126" y="19"/>
                    <a:pt x="127" y="19"/>
                  </a:cubicBezTo>
                  <a:cubicBezTo>
                    <a:pt x="127" y="18"/>
                    <a:pt x="128" y="18"/>
                    <a:pt x="129" y="18"/>
                  </a:cubicBezTo>
                  <a:cubicBezTo>
                    <a:pt x="129" y="18"/>
                    <a:pt x="129" y="18"/>
                    <a:pt x="129" y="18"/>
                  </a:cubicBezTo>
                  <a:cubicBezTo>
                    <a:pt x="129" y="18"/>
                    <a:pt x="129" y="19"/>
                    <a:pt x="131" y="18"/>
                  </a:cubicBezTo>
                  <a:cubicBezTo>
                    <a:pt x="131" y="18"/>
                    <a:pt x="131" y="18"/>
                    <a:pt x="131" y="18"/>
                  </a:cubicBezTo>
                  <a:cubicBezTo>
                    <a:pt x="131" y="13"/>
                    <a:pt x="131" y="13"/>
                    <a:pt x="131" y="13"/>
                  </a:cubicBezTo>
                  <a:cubicBezTo>
                    <a:pt x="131" y="13"/>
                    <a:pt x="131" y="13"/>
                    <a:pt x="131" y="13"/>
                  </a:cubicBezTo>
                  <a:cubicBezTo>
                    <a:pt x="132" y="8"/>
                    <a:pt x="132" y="8"/>
                    <a:pt x="132" y="8"/>
                  </a:cubicBezTo>
                  <a:cubicBezTo>
                    <a:pt x="132" y="4"/>
                    <a:pt x="132" y="4"/>
                    <a:pt x="132" y="4"/>
                  </a:cubicBezTo>
                  <a:cubicBezTo>
                    <a:pt x="128" y="0"/>
                    <a:pt x="128" y="0"/>
                    <a:pt x="128" y="0"/>
                  </a:cubicBezTo>
                  <a:cubicBezTo>
                    <a:pt x="128" y="0"/>
                    <a:pt x="128" y="0"/>
                    <a:pt x="128" y="0"/>
                  </a:cubicBezTo>
                  <a:cubicBezTo>
                    <a:pt x="121" y="4"/>
                    <a:pt x="121" y="4"/>
                    <a:pt x="121" y="4"/>
                  </a:cubicBezTo>
                  <a:cubicBezTo>
                    <a:pt x="96" y="13"/>
                    <a:pt x="96" y="13"/>
                    <a:pt x="96" y="13"/>
                  </a:cubicBezTo>
                  <a:cubicBezTo>
                    <a:pt x="88" y="13"/>
                    <a:pt x="88" y="13"/>
                    <a:pt x="88" y="13"/>
                  </a:cubicBezTo>
                  <a:cubicBezTo>
                    <a:pt x="82" y="14"/>
                    <a:pt x="82" y="14"/>
                    <a:pt x="82" y="14"/>
                  </a:cubicBezTo>
                  <a:cubicBezTo>
                    <a:pt x="79" y="13"/>
                    <a:pt x="79" y="13"/>
                    <a:pt x="79" y="13"/>
                  </a:cubicBezTo>
                  <a:cubicBezTo>
                    <a:pt x="67" y="17"/>
                    <a:pt x="67" y="17"/>
                    <a:pt x="67" y="17"/>
                  </a:cubicBezTo>
                  <a:cubicBezTo>
                    <a:pt x="63" y="27"/>
                    <a:pt x="63" y="27"/>
                    <a:pt x="63" y="27"/>
                  </a:cubicBezTo>
                  <a:cubicBezTo>
                    <a:pt x="59" y="37"/>
                    <a:pt x="59" y="37"/>
                    <a:pt x="59" y="37"/>
                  </a:cubicBezTo>
                  <a:cubicBezTo>
                    <a:pt x="57" y="39"/>
                    <a:pt x="57" y="39"/>
                    <a:pt x="57" y="39"/>
                  </a:cubicBezTo>
                  <a:cubicBezTo>
                    <a:pt x="53" y="43"/>
                    <a:pt x="53" y="43"/>
                    <a:pt x="53" y="43"/>
                  </a:cubicBezTo>
                  <a:cubicBezTo>
                    <a:pt x="51" y="45"/>
                    <a:pt x="51" y="45"/>
                    <a:pt x="51" y="45"/>
                  </a:cubicBezTo>
                  <a:cubicBezTo>
                    <a:pt x="48" y="45"/>
                    <a:pt x="48" y="45"/>
                    <a:pt x="48" y="45"/>
                  </a:cubicBezTo>
                  <a:cubicBezTo>
                    <a:pt x="44" y="45"/>
                    <a:pt x="44" y="45"/>
                    <a:pt x="44" y="45"/>
                  </a:cubicBezTo>
                  <a:cubicBezTo>
                    <a:pt x="41" y="43"/>
                    <a:pt x="41" y="43"/>
                    <a:pt x="41" y="43"/>
                  </a:cubicBezTo>
                  <a:cubicBezTo>
                    <a:pt x="38" y="41"/>
                    <a:pt x="38" y="41"/>
                    <a:pt x="38" y="41"/>
                  </a:cubicBezTo>
                  <a:cubicBezTo>
                    <a:pt x="36" y="40"/>
                    <a:pt x="36" y="40"/>
                    <a:pt x="36" y="40"/>
                  </a:cubicBezTo>
                  <a:cubicBezTo>
                    <a:pt x="34" y="40"/>
                    <a:pt x="34" y="40"/>
                    <a:pt x="34" y="40"/>
                  </a:cubicBezTo>
                  <a:cubicBezTo>
                    <a:pt x="29" y="41"/>
                    <a:pt x="29" y="41"/>
                    <a:pt x="29" y="41"/>
                  </a:cubicBezTo>
                  <a:cubicBezTo>
                    <a:pt x="25" y="42"/>
                    <a:pt x="25" y="42"/>
                    <a:pt x="25" y="42"/>
                  </a:cubicBezTo>
                  <a:cubicBezTo>
                    <a:pt x="25" y="42"/>
                    <a:pt x="25" y="42"/>
                    <a:pt x="25" y="42"/>
                  </a:cubicBezTo>
                  <a:cubicBezTo>
                    <a:pt x="23" y="42"/>
                    <a:pt x="23" y="42"/>
                    <a:pt x="23" y="42"/>
                  </a:cubicBezTo>
                  <a:lnTo>
                    <a:pt x="22" y="43"/>
                  </a:lnTo>
                  <a:close/>
                </a:path>
              </a:pathLst>
            </a:custGeom>
            <a:solidFill>
              <a:srgbClr val="454545"/>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92" name="Freeform 52"/>
            <p:cNvSpPr>
              <a:spLocks/>
            </p:cNvSpPr>
            <p:nvPr/>
          </p:nvSpPr>
          <p:spPr bwMode="auto">
            <a:xfrm>
              <a:off x="6055295" y="3551262"/>
              <a:ext cx="120650" cy="136525"/>
            </a:xfrm>
            <a:custGeom>
              <a:avLst/>
              <a:gdLst>
                <a:gd name="T0" fmla="*/ 5 w 54"/>
                <a:gd name="T1" fmla="*/ 44 h 61"/>
                <a:gd name="T2" fmla="*/ 3 w 54"/>
                <a:gd name="T3" fmla="*/ 48 h 61"/>
                <a:gd name="T4" fmla="*/ 4 w 54"/>
                <a:gd name="T5" fmla="*/ 55 h 61"/>
                <a:gd name="T6" fmla="*/ 23 w 54"/>
                <a:gd name="T7" fmla="*/ 55 h 61"/>
                <a:gd name="T8" fmla="*/ 25 w 54"/>
                <a:gd name="T9" fmla="*/ 59 h 61"/>
                <a:gd name="T10" fmla="*/ 29 w 54"/>
                <a:gd name="T11" fmla="*/ 61 h 61"/>
                <a:gd name="T12" fmla="*/ 34 w 54"/>
                <a:gd name="T13" fmla="*/ 60 h 61"/>
                <a:gd name="T14" fmla="*/ 33 w 54"/>
                <a:gd name="T15" fmla="*/ 56 h 61"/>
                <a:gd name="T16" fmla="*/ 34 w 54"/>
                <a:gd name="T17" fmla="*/ 53 h 61"/>
                <a:gd name="T18" fmla="*/ 35 w 54"/>
                <a:gd name="T19" fmla="*/ 48 h 61"/>
                <a:gd name="T20" fmla="*/ 38 w 54"/>
                <a:gd name="T21" fmla="*/ 46 h 61"/>
                <a:gd name="T22" fmla="*/ 39 w 54"/>
                <a:gd name="T23" fmla="*/ 46 h 61"/>
                <a:gd name="T24" fmla="*/ 43 w 54"/>
                <a:gd name="T25" fmla="*/ 41 h 61"/>
                <a:gd name="T26" fmla="*/ 44 w 54"/>
                <a:gd name="T27" fmla="*/ 40 h 61"/>
                <a:gd name="T28" fmla="*/ 42 w 54"/>
                <a:gd name="T29" fmla="*/ 32 h 61"/>
                <a:gd name="T30" fmla="*/ 42 w 54"/>
                <a:gd name="T31" fmla="*/ 27 h 61"/>
                <a:gd name="T32" fmla="*/ 47 w 54"/>
                <a:gd name="T33" fmla="*/ 20 h 61"/>
                <a:gd name="T34" fmla="*/ 53 w 54"/>
                <a:gd name="T35" fmla="*/ 16 h 61"/>
                <a:gd name="T36" fmla="*/ 54 w 54"/>
                <a:gd name="T37" fmla="*/ 15 h 61"/>
                <a:gd name="T38" fmla="*/ 52 w 54"/>
                <a:gd name="T39" fmla="*/ 11 h 61"/>
                <a:gd name="T40" fmla="*/ 47 w 54"/>
                <a:gd name="T41" fmla="*/ 11 h 61"/>
                <a:gd name="T42" fmla="*/ 38 w 54"/>
                <a:gd name="T43" fmla="*/ 13 h 61"/>
                <a:gd name="T44" fmla="*/ 34 w 54"/>
                <a:gd name="T45" fmla="*/ 14 h 61"/>
                <a:gd name="T46" fmla="*/ 30 w 54"/>
                <a:gd name="T47" fmla="*/ 14 h 61"/>
                <a:gd name="T48" fmla="*/ 26 w 54"/>
                <a:gd name="T49" fmla="*/ 12 h 61"/>
                <a:gd name="T50" fmla="*/ 24 w 54"/>
                <a:gd name="T51" fmla="*/ 10 h 61"/>
                <a:gd name="T52" fmla="*/ 23 w 54"/>
                <a:gd name="T53" fmla="*/ 6 h 61"/>
                <a:gd name="T54" fmla="*/ 24 w 54"/>
                <a:gd name="T55" fmla="*/ 2 h 61"/>
                <a:gd name="T56" fmla="*/ 21 w 54"/>
                <a:gd name="T57" fmla="*/ 0 h 61"/>
                <a:gd name="T58" fmla="*/ 20 w 54"/>
                <a:gd name="T59" fmla="*/ 4 h 61"/>
                <a:gd name="T60" fmla="*/ 17 w 54"/>
                <a:gd name="T61" fmla="*/ 7 h 61"/>
                <a:gd name="T62" fmla="*/ 16 w 54"/>
                <a:gd name="T63" fmla="*/ 11 h 61"/>
                <a:gd name="T64" fmla="*/ 15 w 54"/>
                <a:gd name="T65" fmla="*/ 18 h 61"/>
                <a:gd name="T66" fmla="*/ 15 w 54"/>
                <a:gd name="T67" fmla="*/ 21 h 61"/>
                <a:gd name="T68" fmla="*/ 13 w 54"/>
                <a:gd name="T69" fmla="*/ 33 h 61"/>
                <a:gd name="T70" fmla="*/ 10 w 54"/>
                <a:gd name="T71" fmla="*/ 4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 h="61">
                  <a:moveTo>
                    <a:pt x="9" y="41"/>
                  </a:moveTo>
                  <a:cubicBezTo>
                    <a:pt x="5" y="44"/>
                    <a:pt x="5" y="44"/>
                    <a:pt x="5" y="44"/>
                  </a:cubicBezTo>
                  <a:cubicBezTo>
                    <a:pt x="3" y="46"/>
                    <a:pt x="3" y="46"/>
                    <a:pt x="3" y="46"/>
                  </a:cubicBezTo>
                  <a:cubicBezTo>
                    <a:pt x="3" y="47"/>
                    <a:pt x="3" y="47"/>
                    <a:pt x="3" y="48"/>
                  </a:cubicBezTo>
                  <a:cubicBezTo>
                    <a:pt x="3" y="48"/>
                    <a:pt x="2" y="49"/>
                    <a:pt x="0" y="51"/>
                  </a:cubicBezTo>
                  <a:cubicBezTo>
                    <a:pt x="0" y="51"/>
                    <a:pt x="2" y="53"/>
                    <a:pt x="4" y="55"/>
                  </a:cubicBezTo>
                  <a:cubicBezTo>
                    <a:pt x="4" y="55"/>
                    <a:pt x="4" y="55"/>
                    <a:pt x="4" y="55"/>
                  </a:cubicBezTo>
                  <a:cubicBezTo>
                    <a:pt x="23" y="55"/>
                    <a:pt x="23" y="55"/>
                    <a:pt x="23" y="55"/>
                  </a:cubicBezTo>
                  <a:cubicBezTo>
                    <a:pt x="24" y="55"/>
                    <a:pt x="25" y="56"/>
                    <a:pt x="25" y="57"/>
                  </a:cubicBezTo>
                  <a:cubicBezTo>
                    <a:pt x="25" y="59"/>
                    <a:pt x="25" y="59"/>
                    <a:pt x="25" y="59"/>
                  </a:cubicBezTo>
                  <a:cubicBezTo>
                    <a:pt x="27" y="59"/>
                    <a:pt x="27" y="59"/>
                    <a:pt x="27" y="59"/>
                  </a:cubicBezTo>
                  <a:cubicBezTo>
                    <a:pt x="28" y="59"/>
                    <a:pt x="29" y="60"/>
                    <a:pt x="29" y="61"/>
                  </a:cubicBezTo>
                  <a:cubicBezTo>
                    <a:pt x="34" y="61"/>
                    <a:pt x="34" y="61"/>
                    <a:pt x="34" y="61"/>
                  </a:cubicBezTo>
                  <a:cubicBezTo>
                    <a:pt x="34" y="60"/>
                    <a:pt x="34" y="60"/>
                    <a:pt x="34" y="60"/>
                  </a:cubicBezTo>
                  <a:cubicBezTo>
                    <a:pt x="33" y="57"/>
                    <a:pt x="33" y="57"/>
                    <a:pt x="33" y="57"/>
                  </a:cubicBezTo>
                  <a:cubicBezTo>
                    <a:pt x="33" y="57"/>
                    <a:pt x="33" y="57"/>
                    <a:pt x="33" y="56"/>
                  </a:cubicBezTo>
                  <a:cubicBezTo>
                    <a:pt x="34" y="53"/>
                    <a:pt x="34" y="53"/>
                    <a:pt x="34" y="53"/>
                  </a:cubicBezTo>
                  <a:cubicBezTo>
                    <a:pt x="34" y="53"/>
                    <a:pt x="34" y="53"/>
                    <a:pt x="34" y="53"/>
                  </a:cubicBezTo>
                  <a:cubicBezTo>
                    <a:pt x="33" y="53"/>
                    <a:pt x="33" y="52"/>
                    <a:pt x="33" y="52"/>
                  </a:cubicBezTo>
                  <a:cubicBezTo>
                    <a:pt x="33" y="50"/>
                    <a:pt x="33" y="49"/>
                    <a:pt x="35" y="48"/>
                  </a:cubicBezTo>
                  <a:cubicBezTo>
                    <a:pt x="36" y="47"/>
                    <a:pt x="36" y="47"/>
                    <a:pt x="36" y="47"/>
                  </a:cubicBezTo>
                  <a:cubicBezTo>
                    <a:pt x="37" y="46"/>
                    <a:pt x="37" y="46"/>
                    <a:pt x="38" y="46"/>
                  </a:cubicBezTo>
                  <a:cubicBezTo>
                    <a:pt x="39" y="46"/>
                    <a:pt x="39" y="46"/>
                    <a:pt x="39" y="46"/>
                  </a:cubicBezTo>
                  <a:cubicBezTo>
                    <a:pt x="39" y="46"/>
                    <a:pt x="39" y="46"/>
                    <a:pt x="39" y="46"/>
                  </a:cubicBezTo>
                  <a:cubicBezTo>
                    <a:pt x="39" y="45"/>
                    <a:pt x="40" y="45"/>
                    <a:pt x="40" y="44"/>
                  </a:cubicBezTo>
                  <a:cubicBezTo>
                    <a:pt x="40" y="43"/>
                    <a:pt x="42" y="41"/>
                    <a:pt x="43" y="41"/>
                  </a:cubicBezTo>
                  <a:cubicBezTo>
                    <a:pt x="43" y="41"/>
                    <a:pt x="43" y="40"/>
                    <a:pt x="44" y="40"/>
                  </a:cubicBezTo>
                  <a:cubicBezTo>
                    <a:pt x="44" y="40"/>
                    <a:pt x="44" y="40"/>
                    <a:pt x="44" y="40"/>
                  </a:cubicBezTo>
                  <a:cubicBezTo>
                    <a:pt x="44" y="40"/>
                    <a:pt x="44" y="40"/>
                    <a:pt x="44" y="40"/>
                  </a:cubicBezTo>
                  <a:cubicBezTo>
                    <a:pt x="43" y="36"/>
                    <a:pt x="42" y="33"/>
                    <a:pt x="42" y="32"/>
                  </a:cubicBezTo>
                  <a:cubicBezTo>
                    <a:pt x="42" y="28"/>
                    <a:pt x="42" y="28"/>
                    <a:pt x="42" y="28"/>
                  </a:cubicBezTo>
                  <a:cubicBezTo>
                    <a:pt x="42" y="27"/>
                    <a:pt x="42" y="27"/>
                    <a:pt x="42" y="27"/>
                  </a:cubicBezTo>
                  <a:cubicBezTo>
                    <a:pt x="43" y="25"/>
                    <a:pt x="44" y="24"/>
                    <a:pt x="44" y="23"/>
                  </a:cubicBezTo>
                  <a:cubicBezTo>
                    <a:pt x="44" y="23"/>
                    <a:pt x="45" y="21"/>
                    <a:pt x="47" y="20"/>
                  </a:cubicBezTo>
                  <a:cubicBezTo>
                    <a:pt x="49" y="19"/>
                    <a:pt x="51" y="19"/>
                    <a:pt x="52" y="18"/>
                  </a:cubicBezTo>
                  <a:cubicBezTo>
                    <a:pt x="52" y="18"/>
                    <a:pt x="53" y="17"/>
                    <a:pt x="53" y="16"/>
                  </a:cubicBezTo>
                  <a:cubicBezTo>
                    <a:pt x="53" y="16"/>
                    <a:pt x="53" y="16"/>
                    <a:pt x="54" y="15"/>
                  </a:cubicBezTo>
                  <a:cubicBezTo>
                    <a:pt x="54" y="15"/>
                    <a:pt x="54" y="15"/>
                    <a:pt x="54" y="15"/>
                  </a:cubicBezTo>
                  <a:cubicBezTo>
                    <a:pt x="53" y="12"/>
                    <a:pt x="53" y="12"/>
                    <a:pt x="53" y="12"/>
                  </a:cubicBezTo>
                  <a:cubicBezTo>
                    <a:pt x="52" y="11"/>
                    <a:pt x="52" y="11"/>
                    <a:pt x="52" y="11"/>
                  </a:cubicBezTo>
                  <a:cubicBezTo>
                    <a:pt x="48" y="11"/>
                    <a:pt x="48" y="11"/>
                    <a:pt x="48" y="11"/>
                  </a:cubicBezTo>
                  <a:cubicBezTo>
                    <a:pt x="47" y="11"/>
                    <a:pt x="47" y="11"/>
                    <a:pt x="47" y="11"/>
                  </a:cubicBezTo>
                  <a:cubicBezTo>
                    <a:pt x="47" y="11"/>
                    <a:pt x="46" y="10"/>
                    <a:pt x="45" y="11"/>
                  </a:cubicBezTo>
                  <a:cubicBezTo>
                    <a:pt x="42" y="12"/>
                    <a:pt x="39" y="13"/>
                    <a:pt x="38" y="13"/>
                  </a:cubicBezTo>
                  <a:cubicBezTo>
                    <a:pt x="35" y="14"/>
                    <a:pt x="35" y="14"/>
                    <a:pt x="35" y="14"/>
                  </a:cubicBezTo>
                  <a:cubicBezTo>
                    <a:pt x="34" y="14"/>
                    <a:pt x="34" y="14"/>
                    <a:pt x="34" y="14"/>
                  </a:cubicBezTo>
                  <a:cubicBezTo>
                    <a:pt x="31" y="14"/>
                    <a:pt x="31" y="14"/>
                    <a:pt x="31" y="14"/>
                  </a:cubicBezTo>
                  <a:cubicBezTo>
                    <a:pt x="31" y="14"/>
                    <a:pt x="31" y="14"/>
                    <a:pt x="30" y="14"/>
                  </a:cubicBezTo>
                  <a:cubicBezTo>
                    <a:pt x="27" y="12"/>
                    <a:pt x="27" y="12"/>
                    <a:pt x="27" y="12"/>
                  </a:cubicBezTo>
                  <a:cubicBezTo>
                    <a:pt x="26" y="12"/>
                    <a:pt x="26" y="12"/>
                    <a:pt x="26" y="12"/>
                  </a:cubicBezTo>
                  <a:cubicBezTo>
                    <a:pt x="26" y="12"/>
                    <a:pt x="26" y="11"/>
                    <a:pt x="24" y="10"/>
                  </a:cubicBezTo>
                  <a:cubicBezTo>
                    <a:pt x="24" y="10"/>
                    <a:pt x="24" y="10"/>
                    <a:pt x="24" y="10"/>
                  </a:cubicBezTo>
                  <a:cubicBezTo>
                    <a:pt x="24" y="10"/>
                    <a:pt x="23" y="10"/>
                    <a:pt x="23" y="9"/>
                  </a:cubicBezTo>
                  <a:cubicBezTo>
                    <a:pt x="22" y="8"/>
                    <a:pt x="22" y="7"/>
                    <a:pt x="23" y="6"/>
                  </a:cubicBezTo>
                  <a:cubicBezTo>
                    <a:pt x="23" y="4"/>
                    <a:pt x="23" y="4"/>
                    <a:pt x="23" y="4"/>
                  </a:cubicBezTo>
                  <a:cubicBezTo>
                    <a:pt x="24" y="2"/>
                    <a:pt x="24" y="2"/>
                    <a:pt x="24" y="2"/>
                  </a:cubicBezTo>
                  <a:cubicBezTo>
                    <a:pt x="22" y="0"/>
                    <a:pt x="22" y="0"/>
                    <a:pt x="22" y="0"/>
                  </a:cubicBezTo>
                  <a:cubicBezTo>
                    <a:pt x="21" y="0"/>
                    <a:pt x="21" y="0"/>
                    <a:pt x="21" y="0"/>
                  </a:cubicBezTo>
                  <a:cubicBezTo>
                    <a:pt x="20" y="1"/>
                    <a:pt x="20" y="1"/>
                    <a:pt x="20" y="1"/>
                  </a:cubicBezTo>
                  <a:cubicBezTo>
                    <a:pt x="20" y="4"/>
                    <a:pt x="20" y="4"/>
                    <a:pt x="20" y="4"/>
                  </a:cubicBezTo>
                  <a:cubicBezTo>
                    <a:pt x="19" y="5"/>
                    <a:pt x="19" y="5"/>
                    <a:pt x="19" y="5"/>
                  </a:cubicBezTo>
                  <a:cubicBezTo>
                    <a:pt x="17" y="7"/>
                    <a:pt x="17" y="7"/>
                    <a:pt x="17" y="7"/>
                  </a:cubicBezTo>
                  <a:cubicBezTo>
                    <a:pt x="17" y="9"/>
                    <a:pt x="17" y="9"/>
                    <a:pt x="17" y="9"/>
                  </a:cubicBezTo>
                  <a:cubicBezTo>
                    <a:pt x="17" y="10"/>
                    <a:pt x="16" y="10"/>
                    <a:pt x="16" y="11"/>
                  </a:cubicBezTo>
                  <a:cubicBezTo>
                    <a:pt x="17" y="11"/>
                    <a:pt x="17" y="12"/>
                    <a:pt x="17" y="13"/>
                  </a:cubicBezTo>
                  <a:cubicBezTo>
                    <a:pt x="15" y="18"/>
                    <a:pt x="15" y="18"/>
                    <a:pt x="15" y="18"/>
                  </a:cubicBezTo>
                  <a:cubicBezTo>
                    <a:pt x="15" y="21"/>
                    <a:pt x="15" y="21"/>
                    <a:pt x="15" y="21"/>
                  </a:cubicBezTo>
                  <a:cubicBezTo>
                    <a:pt x="15" y="21"/>
                    <a:pt x="15" y="21"/>
                    <a:pt x="15" y="21"/>
                  </a:cubicBezTo>
                  <a:cubicBezTo>
                    <a:pt x="13" y="25"/>
                    <a:pt x="13" y="25"/>
                    <a:pt x="13" y="25"/>
                  </a:cubicBezTo>
                  <a:cubicBezTo>
                    <a:pt x="13" y="33"/>
                    <a:pt x="13" y="33"/>
                    <a:pt x="13" y="33"/>
                  </a:cubicBezTo>
                  <a:cubicBezTo>
                    <a:pt x="13" y="34"/>
                    <a:pt x="13" y="34"/>
                    <a:pt x="13" y="34"/>
                  </a:cubicBezTo>
                  <a:cubicBezTo>
                    <a:pt x="10" y="40"/>
                    <a:pt x="10" y="40"/>
                    <a:pt x="10" y="40"/>
                  </a:cubicBezTo>
                  <a:cubicBezTo>
                    <a:pt x="10" y="40"/>
                    <a:pt x="10" y="40"/>
                    <a:pt x="9" y="41"/>
                  </a:cubicBezTo>
                  <a:close/>
                </a:path>
              </a:pathLst>
            </a:custGeom>
            <a:solidFill>
              <a:srgbClr val="959595"/>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93" name="Freeform 53"/>
            <p:cNvSpPr>
              <a:spLocks/>
            </p:cNvSpPr>
            <p:nvPr/>
          </p:nvSpPr>
          <p:spPr bwMode="auto">
            <a:xfrm>
              <a:off x="6141020" y="3576662"/>
              <a:ext cx="296863" cy="365125"/>
            </a:xfrm>
            <a:custGeom>
              <a:avLst/>
              <a:gdLst>
                <a:gd name="T0" fmla="*/ 98 w 133"/>
                <a:gd name="T1" fmla="*/ 114 h 164"/>
                <a:gd name="T2" fmla="*/ 110 w 133"/>
                <a:gd name="T3" fmla="*/ 105 h 164"/>
                <a:gd name="T4" fmla="*/ 116 w 133"/>
                <a:gd name="T5" fmla="*/ 84 h 164"/>
                <a:gd name="T6" fmla="*/ 96 w 133"/>
                <a:gd name="T7" fmla="*/ 46 h 164"/>
                <a:gd name="T8" fmla="*/ 95 w 133"/>
                <a:gd name="T9" fmla="*/ 27 h 164"/>
                <a:gd name="T10" fmla="*/ 108 w 133"/>
                <a:gd name="T11" fmla="*/ 35 h 164"/>
                <a:gd name="T12" fmla="*/ 116 w 133"/>
                <a:gd name="T13" fmla="*/ 46 h 164"/>
                <a:gd name="T14" fmla="*/ 117 w 133"/>
                <a:gd name="T15" fmla="*/ 59 h 164"/>
                <a:gd name="T16" fmla="*/ 112 w 133"/>
                <a:gd name="T17" fmla="*/ 66 h 164"/>
                <a:gd name="T18" fmla="*/ 119 w 133"/>
                <a:gd name="T19" fmla="*/ 87 h 164"/>
                <a:gd name="T20" fmla="*/ 123 w 133"/>
                <a:gd name="T21" fmla="*/ 88 h 164"/>
                <a:gd name="T22" fmla="*/ 129 w 133"/>
                <a:gd name="T23" fmla="*/ 75 h 164"/>
                <a:gd name="T24" fmla="*/ 132 w 133"/>
                <a:gd name="T25" fmla="*/ 48 h 164"/>
                <a:gd name="T26" fmla="*/ 119 w 133"/>
                <a:gd name="T27" fmla="*/ 15 h 164"/>
                <a:gd name="T28" fmla="*/ 113 w 133"/>
                <a:gd name="T29" fmla="*/ 1 h 164"/>
                <a:gd name="T30" fmla="*/ 79 w 133"/>
                <a:gd name="T31" fmla="*/ 5 h 164"/>
                <a:gd name="T32" fmla="*/ 75 w 133"/>
                <a:gd name="T33" fmla="*/ 13 h 164"/>
                <a:gd name="T34" fmla="*/ 78 w 133"/>
                <a:gd name="T35" fmla="*/ 19 h 164"/>
                <a:gd name="T36" fmla="*/ 76 w 133"/>
                <a:gd name="T37" fmla="*/ 26 h 164"/>
                <a:gd name="T38" fmla="*/ 71 w 133"/>
                <a:gd name="T39" fmla="*/ 30 h 164"/>
                <a:gd name="T40" fmla="*/ 64 w 133"/>
                <a:gd name="T41" fmla="*/ 35 h 164"/>
                <a:gd name="T42" fmla="*/ 57 w 133"/>
                <a:gd name="T43" fmla="*/ 41 h 164"/>
                <a:gd name="T44" fmla="*/ 46 w 133"/>
                <a:gd name="T45" fmla="*/ 44 h 164"/>
                <a:gd name="T46" fmla="*/ 42 w 133"/>
                <a:gd name="T47" fmla="*/ 42 h 164"/>
                <a:gd name="T48" fmla="*/ 33 w 133"/>
                <a:gd name="T49" fmla="*/ 40 h 164"/>
                <a:gd name="T50" fmla="*/ 25 w 133"/>
                <a:gd name="T51" fmla="*/ 39 h 164"/>
                <a:gd name="T52" fmla="*/ 17 w 133"/>
                <a:gd name="T53" fmla="*/ 37 h 164"/>
                <a:gd name="T54" fmla="*/ 12 w 133"/>
                <a:gd name="T55" fmla="*/ 35 h 164"/>
                <a:gd name="T56" fmla="*/ 14 w 133"/>
                <a:gd name="T57" fmla="*/ 44 h 164"/>
                <a:gd name="T58" fmla="*/ 18 w 133"/>
                <a:gd name="T59" fmla="*/ 60 h 164"/>
                <a:gd name="T60" fmla="*/ 23 w 133"/>
                <a:gd name="T61" fmla="*/ 65 h 164"/>
                <a:gd name="T62" fmla="*/ 24 w 133"/>
                <a:gd name="T63" fmla="*/ 71 h 164"/>
                <a:gd name="T64" fmla="*/ 17 w 133"/>
                <a:gd name="T65" fmla="*/ 78 h 164"/>
                <a:gd name="T66" fmla="*/ 4 w 133"/>
                <a:gd name="T67" fmla="*/ 77 h 164"/>
                <a:gd name="T68" fmla="*/ 0 w 133"/>
                <a:gd name="T69" fmla="*/ 97 h 164"/>
                <a:gd name="T70" fmla="*/ 1 w 133"/>
                <a:gd name="T71" fmla="*/ 104 h 164"/>
                <a:gd name="T72" fmla="*/ 1 w 133"/>
                <a:gd name="T73" fmla="*/ 112 h 164"/>
                <a:gd name="T74" fmla="*/ 2 w 133"/>
                <a:gd name="T75" fmla="*/ 120 h 164"/>
                <a:gd name="T76" fmla="*/ 2 w 133"/>
                <a:gd name="T77" fmla="*/ 130 h 164"/>
                <a:gd name="T78" fmla="*/ 5 w 133"/>
                <a:gd name="T79" fmla="*/ 139 h 164"/>
                <a:gd name="T80" fmla="*/ 14 w 133"/>
                <a:gd name="T81" fmla="*/ 147 h 164"/>
                <a:gd name="T82" fmla="*/ 32 w 133"/>
                <a:gd name="T83" fmla="*/ 159 h 164"/>
                <a:gd name="T84" fmla="*/ 32 w 133"/>
                <a:gd name="T85" fmla="*/ 162 h 164"/>
                <a:gd name="T86" fmla="*/ 45 w 133"/>
                <a:gd name="T87" fmla="*/ 161 h 164"/>
                <a:gd name="T88" fmla="*/ 65 w 133"/>
                <a:gd name="T89" fmla="*/ 142 h 164"/>
                <a:gd name="T90" fmla="*/ 68 w 133"/>
                <a:gd name="T91" fmla="*/ 124 h 164"/>
                <a:gd name="T92" fmla="*/ 67 w 133"/>
                <a:gd name="T93" fmla="*/ 118 h 164"/>
                <a:gd name="T94" fmla="*/ 75 w 133"/>
                <a:gd name="T95" fmla="*/ 11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3" h="164">
                  <a:moveTo>
                    <a:pt x="93" y="110"/>
                  </a:moveTo>
                  <a:cubicBezTo>
                    <a:pt x="95" y="110"/>
                    <a:pt x="95" y="110"/>
                    <a:pt x="95" y="110"/>
                  </a:cubicBezTo>
                  <a:cubicBezTo>
                    <a:pt x="96" y="112"/>
                    <a:pt x="96" y="112"/>
                    <a:pt x="96" y="112"/>
                  </a:cubicBezTo>
                  <a:cubicBezTo>
                    <a:pt x="98" y="114"/>
                    <a:pt x="98" y="114"/>
                    <a:pt x="98" y="114"/>
                  </a:cubicBezTo>
                  <a:cubicBezTo>
                    <a:pt x="100" y="115"/>
                    <a:pt x="100" y="115"/>
                    <a:pt x="100" y="115"/>
                  </a:cubicBezTo>
                  <a:cubicBezTo>
                    <a:pt x="101" y="114"/>
                    <a:pt x="101" y="114"/>
                    <a:pt x="101" y="114"/>
                  </a:cubicBezTo>
                  <a:cubicBezTo>
                    <a:pt x="107" y="109"/>
                    <a:pt x="107" y="109"/>
                    <a:pt x="107" y="109"/>
                  </a:cubicBezTo>
                  <a:cubicBezTo>
                    <a:pt x="110" y="105"/>
                    <a:pt x="110" y="105"/>
                    <a:pt x="110" y="105"/>
                  </a:cubicBezTo>
                  <a:cubicBezTo>
                    <a:pt x="113" y="101"/>
                    <a:pt x="113" y="101"/>
                    <a:pt x="113" y="101"/>
                  </a:cubicBezTo>
                  <a:cubicBezTo>
                    <a:pt x="117" y="94"/>
                    <a:pt x="117" y="94"/>
                    <a:pt x="117" y="94"/>
                  </a:cubicBezTo>
                  <a:cubicBezTo>
                    <a:pt x="118" y="93"/>
                    <a:pt x="118" y="93"/>
                    <a:pt x="118" y="93"/>
                  </a:cubicBezTo>
                  <a:cubicBezTo>
                    <a:pt x="116" y="84"/>
                    <a:pt x="116" y="84"/>
                    <a:pt x="116" y="84"/>
                  </a:cubicBezTo>
                  <a:cubicBezTo>
                    <a:pt x="115" y="79"/>
                    <a:pt x="115" y="79"/>
                    <a:pt x="115" y="79"/>
                  </a:cubicBezTo>
                  <a:cubicBezTo>
                    <a:pt x="112" y="76"/>
                    <a:pt x="112" y="76"/>
                    <a:pt x="112" y="76"/>
                  </a:cubicBezTo>
                  <a:cubicBezTo>
                    <a:pt x="104" y="66"/>
                    <a:pt x="104" y="66"/>
                    <a:pt x="104" y="66"/>
                  </a:cubicBezTo>
                  <a:cubicBezTo>
                    <a:pt x="96" y="46"/>
                    <a:pt x="96" y="46"/>
                    <a:pt x="96" y="46"/>
                  </a:cubicBezTo>
                  <a:cubicBezTo>
                    <a:pt x="94" y="38"/>
                    <a:pt x="94" y="38"/>
                    <a:pt x="94" y="38"/>
                  </a:cubicBezTo>
                  <a:cubicBezTo>
                    <a:pt x="94" y="28"/>
                    <a:pt x="94" y="28"/>
                    <a:pt x="94" y="28"/>
                  </a:cubicBezTo>
                  <a:cubicBezTo>
                    <a:pt x="94" y="27"/>
                    <a:pt x="94" y="27"/>
                    <a:pt x="94" y="27"/>
                  </a:cubicBezTo>
                  <a:cubicBezTo>
                    <a:pt x="95" y="27"/>
                    <a:pt x="95" y="27"/>
                    <a:pt x="95" y="27"/>
                  </a:cubicBezTo>
                  <a:cubicBezTo>
                    <a:pt x="97" y="28"/>
                    <a:pt x="97" y="28"/>
                    <a:pt x="97" y="28"/>
                  </a:cubicBezTo>
                  <a:cubicBezTo>
                    <a:pt x="100" y="29"/>
                    <a:pt x="100" y="29"/>
                    <a:pt x="100" y="29"/>
                  </a:cubicBezTo>
                  <a:cubicBezTo>
                    <a:pt x="103" y="31"/>
                    <a:pt x="103" y="31"/>
                    <a:pt x="103" y="31"/>
                  </a:cubicBezTo>
                  <a:cubicBezTo>
                    <a:pt x="108" y="35"/>
                    <a:pt x="108" y="35"/>
                    <a:pt x="108" y="35"/>
                  </a:cubicBezTo>
                  <a:cubicBezTo>
                    <a:pt x="113" y="40"/>
                    <a:pt x="113" y="40"/>
                    <a:pt x="113" y="40"/>
                  </a:cubicBezTo>
                  <a:cubicBezTo>
                    <a:pt x="114" y="41"/>
                    <a:pt x="114" y="41"/>
                    <a:pt x="114" y="41"/>
                  </a:cubicBezTo>
                  <a:cubicBezTo>
                    <a:pt x="116" y="45"/>
                    <a:pt x="116" y="45"/>
                    <a:pt x="116" y="45"/>
                  </a:cubicBezTo>
                  <a:cubicBezTo>
                    <a:pt x="116" y="46"/>
                    <a:pt x="116" y="46"/>
                    <a:pt x="116" y="46"/>
                  </a:cubicBezTo>
                  <a:cubicBezTo>
                    <a:pt x="117" y="52"/>
                    <a:pt x="117" y="52"/>
                    <a:pt x="117" y="52"/>
                  </a:cubicBezTo>
                  <a:cubicBezTo>
                    <a:pt x="117" y="57"/>
                    <a:pt x="117" y="57"/>
                    <a:pt x="117" y="57"/>
                  </a:cubicBezTo>
                  <a:cubicBezTo>
                    <a:pt x="117" y="58"/>
                    <a:pt x="117" y="58"/>
                    <a:pt x="117" y="58"/>
                  </a:cubicBezTo>
                  <a:cubicBezTo>
                    <a:pt x="117" y="59"/>
                    <a:pt x="117" y="59"/>
                    <a:pt x="117" y="59"/>
                  </a:cubicBezTo>
                  <a:cubicBezTo>
                    <a:pt x="116" y="61"/>
                    <a:pt x="116" y="61"/>
                    <a:pt x="116" y="61"/>
                  </a:cubicBezTo>
                  <a:cubicBezTo>
                    <a:pt x="115" y="62"/>
                    <a:pt x="115" y="62"/>
                    <a:pt x="115" y="62"/>
                  </a:cubicBezTo>
                  <a:cubicBezTo>
                    <a:pt x="113" y="66"/>
                    <a:pt x="113" y="66"/>
                    <a:pt x="113" y="66"/>
                  </a:cubicBezTo>
                  <a:cubicBezTo>
                    <a:pt x="112" y="66"/>
                    <a:pt x="112" y="66"/>
                    <a:pt x="112" y="66"/>
                  </a:cubicBezTo>
                  <a:cubicBezTo>
                    <a:pt x="112" y="69"/>
                    <a:pt x="112" y="69"/>
                    <a:pt x="112" y="69"/>
                  </a:cubicBezTo>
                  <a:cubicBezTo>
                    <a:pt x="112" y="72"/>
                    <a:pt x="112" y="72"/>
                    <a:pt x="112" y="72"/>
                  </a:cubicBezTo>
                  <a:cubicBezTo>
                    <a:pt x="112" y="73"/>
                    <a:pt x="112" y="73"/>
                    <a:pt x="112" y="73"/>
                  </a:cubicBezTo>
                  <a:cubicBezTo>
                    <a:pt x="119" y="87"/>
                    <a:pt x="119" y="87"/>
                    <a:pt x="119" y="87"/>
                  </a:cubicBezTo>
                  <a:cubicBezTo>
                    <a:pt x="120" y="88"/>
                    <a:pt x="120" y="88"/>
                    <a:pt x="120" y="88"/>
                  </a:cubicBezTo>
                  <a:cubicBezTo>
                    <a:pt x="121" y="88"/>
                    <a:pt x="121" y="88"/>
                    <a:pt x="121" y="88"/>
                  </a:cubicBezTo>
                  <a:cubicBezTo>
                    <a:pt x="122" y="89"/>
                    <a:pt x="122" y="89"/>
                    <a:pt x="122" y="89"/>
                  </a:cubicBezTo>
                  <a:cubicBezTo>
                    <a:pt x="123" y="88"/>
                    <a:pt x="123" y="88"/>
                    <a:pt x="123" y="88"/>
                  </a:cubicBezTo>
                  <a:cubicBezTo>
                    <a:pt x="123" y="87"/>
                    <a:pt x="123" y="87"/>
                    <a:pt x="123" y="87"/>
                  </a:cubicBezTo>
                  <a:cubicBezTo>
                    <a:pt x="125" y="83"/>
                    <a:pt x="125" y="83"/>
                    <a:pt x="125" y="83"/>
                  </a:cubicBezTo>
                  <a:cubicBezTo>
                    <a:pt x="128" y="76"/>
                    <a:pt x="128" y="76"/>
                    <a:pt x="128" y="76"/>
                  </a:cubicBezTo>
                  <a:cubicBezTo>
                    <a:pt x="129" y="75"/>
                    <a:pt x="129" y="75"/>
                    <a:pt x="129" y="75"/>
                  </a:cubicBezTo>
                  <a:cubicBezTo>
                    <a:pt x="132" y="56"/>
                    <a:pt x="132" y="56"/>
                    <a:pt x="132" y="56"/>
                  </a:cubicBezTo>
                  <a:cubicBezTo>
                    <a:pt x="133" y="50"/>
                    <a:pt x="133" y="50"/>
                    <a:pt x="133" y="50"/>
                  </a:cubicBezTo>
                  <a:cubicBezTo>
                    <a:pt x="133" y="50"/>
                    <a:pt x="133" y="50"/>
                    <a:pt x="133" y="50"/>
                  </a:cubicBezTo>
                  <a:cubicBezTo>
                    <a:pt x="132" y="48"/>
                    <a:pt x="132" y="48"/>
                    <a:pt x="132" y="48"/>
                  </a:cubicBezTo>
                  <a:cubicBezTo>
                    <a:pt x="126" y="36"/>
                    <a:pt x="126" y="36"/>
                    <a:pt x="126" y="36"/>
                  </a:cubicBezTo>
                  <a:cubicBezTo>
                    <a:pt x="120" y="20"/>
                    <a:pt x="120" y="20"/>
                    <a:pt x="120" y="20"/>
                  </a:cubicBezTo>
                  <a:cubicBezTo>
                    <a:pt x="119" y="17"/>
                    <a:pt x="119" y="17"/>
                    <a:pt x="119" y="17"/>
                  </a:cubicBezTo>
                  <a:cubicBezTo>
                    <a:pt x="119" y="15"/>
                    <a:pt x="119" y="15"/>
                    <a:pt x="119" y="15"/>
                  </a:cubicBezTo>
                  <a:cubicBezTo>
                    <a:pt x="119" y="13"/>
                    <a:pt x="119" y="13"/>
                    <a:pt x="119" y="13"/>
                  </a:cubicBezTo>
                  <a:cubicBezTo>
                    <a:pt x="118" y="8"/>
                    <a:pt x="118" y="8"/>
                    <a:pt x="118" y="8"/>
                  </a:cubicBezTo>
                  <a:cubicBezTo>
                    <a:pt x="118" y="8"/>
                    <a:pt x="118" y="8"/>
                    <a:pt x="118" y="8"/>
                  </a:cubicBezTo>
                  <a:cubicBezTo>
                    <a:pt x="113" y="1"/>
                    <a:pt x="113" y="1"/>
                    <a:pt x="113" y="1"/>
                  </a:cubicBezTo>
                  <a:cubicBezTo>
                    <a:pt x="112" y="1"/>
                    <a:pt x="112" y="1"/>
                    <a:pt x="112" y="1"/>
                  </a:cubicBezTo>
                  <a:cubicBezTo>
                    <a:pt x="104" y="0"/>
                    <a:pt x="104" y="0"/>
                    <a:pt x="104" y="0"/>
                  </a:cubicBezTo>
                  <a:cubicBezTo>
                    <a:pt x="86" y="1"/>
                    <a:pt x="86" y="1"/>
                    <a:pt x="86" y="1"/>
                  </a:cubicBezTo>
                  <a:cubicBezTo>
                    <a:pt x="79" y="5"/>
                    <a:pt x="79" y="5"/>
                    <a:pt x="79" y="5"/>
                  </a:cubicBezTo>
                  <a:cubicBezTo>
                    <a:pt x="71" y="11"/>
                    <a:pt x="71" y="11"/>
                    <a:pt x="71" y="11"/>
                  </a:cubicBezTo>
                  <a:cubicBezTo>
                    <a:pt x="73" y="9"/>
                    <a:pt x="73" y="9"/>
                    <a:pt x="73" y="9"/>
                  </a:cubicBezTo>
                  <a:cubicBezTo>
                    <a:pt x="73" y="10"/>
                    <a:pt x="73" y="10"/>
                    <a:pt x="73" y="10"/>
                  </a:cubicBezTo>
                  <a:cubicBezTo>
                    <a:pt x="75" y="13"/>
                    <a:pt x="75" y="13"/>
                    <a:pt x="75" y="13"/>
                  </a:cubicBezTo>
                  <a:cubicBezTo>
                    <a:pt x="75" y="14"/>
                    <a:pt x="75" y="14"/>
                    <a:pt x="75" y="14"/>
                  </a:cubicBezTo>
                  <a:cubicBezTo>
                    <a:pt x="75" y="15"/>
                    <a:pt x="75" y="15"/>
                    <a:pt x="75" y="15"/>
                  </a:cubicBezTo>
                  <a:cubicBezTo>
                    <a:pt x="79" y="15"/>
                    <a:pt x="79" y="15"/>
                    <a:pt x="79" y="15"/>
                  </a:cubicBezTo>
                  <a:cubicBezTo>
                    <a:pt x="78" y="17"/>
                    <a:pt x="78" y="18"/>
                    <a:pt x="78" y="19"/>
                  </a:cubicBezTo>
                  <a:cubicBezTo>
                    <a:pt x="78" y="19"/>
                    <a:pt x="78" y="19"/>
                    <a:pt x="78" y="19"/>
                  </a:cubicBezTo>
                  <a:cubicBezTo>
                    <a:pt x="78" y="21"/>
                    <a:pt x="78" y="21"/>
                    <a:pt x="78" y="21"/>
                  </a:cubicBezTo>
                  <a:cubicBezTo>
                    <a:pt x="78" y="21"/>
                    <a:pt x="78" y="21"/>
                    <a:pt x="78" y="21"/>
                  </a:cubicBezTo>
                  <a:cubicBezTo>
                    <a:pt x="76" y="26"/>
                    <a:pt x="76" y="26"/>
                    <a:pt x="76" y="26"/>
                  </a:cubicBezTo>
                  <a:cubicBezTo>
                    <a:pt x="75" y="26"/>
                    <a:pt x="75" y="26"/>
                    <a:pt x="75" y="27"/>
                  </a:cubicBezTo>
                  <a:cubicBezTo>
                    <a:pt x="73" y="28"/>
                    <a:pt x="73" y="28"/>
                    <a:pt x="73" y="28"/>
                  </a:cubicBezTo>
                  <a:cubicBezTo>
                    <a:pt x="73" y="28"/>
                    <a:pt x="73" y="28"/>
                    <a:pt x="73" y="29"/>
                  </a:cubicBezTo>
                  <a:cubicBezTo>
                    <a:pt x="73" y="29"/>
                    <a:pt x="72" y="30"/>
                    <a:pt x="71" y="30"/>
                  </a:cubicBezTo>
                  <a:cubicBezTo>
                    <a:pt x="70" y="30"/>
                    <a:pt x="70" y="30"/>
                    <a:pt x="70" y="30"/>
                  </a:cubicBezTo>
                  <a:cubicBezTo>
                    <a:pt x="68" y="33"/>
                    <a:pt x="68" y="33"/>
                    <a:pt x="68" y="33"/>
                  </a:cubicBezTo>
                  <a:cubicBezTo>
                    <a:pt x="67" y="33"/>
                    <a:pt x="67" y="33"/>
                    <a:pt x="67" y="33"/>
                  </a:cubicBezTo>
                  <a:cubicBezTo>
                    <a:pt x="64" y="35"/>
                    <a:pt x="64" y="35"/>
                    <a:pt x="64" y="35"/>
                  </a:cubicBezTo>
                  <a:cubicBezTo>
                    <a:pt x="61" y="38"/>
                    <a:pt x="61" y="38"/>
                    <a:pt x="61" y="38"/>
                  </a:cubicBezTo>
                  <a:cubicBezTo>
                    <a:pt x="61" y="38"/>
                    <a:pt x="61" y="38"/>
                    <a:pt x="61" y="38"/>
                  </a:cubicBezTo>
                  <a:cubicBezTo>
                    <a:pt x="59" y="40"/>
                    <a:pt x="59" y="40"/>
                    <a:pt x="59" y="40"/>
                  </a:cubicBezTo>
                  <a:cubicBezTo>
                    <a:pt x="58" y="41"/>
                    <a:pt x="58" y="41"/>
                    <a:pt x="57" y="41"/>
                  </a:cubicBezTo>
                  <a:cubicBezTo>
                    <a:pt x="56" y="41"/>
                    <a:pt x="56" y="41"/>
                    <a:pt x="56" y="41"/>
                  </a:cubicBezTo>
                  <a:cubicBezTo>
                    <a:pt x="57" y="41"/>
                    <a:pt x="57" y="41"/>
                    <a:pt x="57" y="41"/>
                  </a:cubicBezTo>
                  <a:cubicBezTo>
                    <a:pt x="55" y="43"/>
                    <a:pt x="51" y="44"/>
                    <a:pt x="46" y="45"/>
                  </a:cubicBezTo>
                  <a:cubicBezTo>
                    <a:pt x="46" y="44"/>
                    <a:pt x="46" y="44"/>
                    <a:pt x="46" y="44"/>
                  </a:cubicBezTo>
                  <a:cubicBezTo>
                    <a:pt x="45" y="44"/>
                    <a:pt x="45" y="44"/>
                    <a:pt x="45" y="43"/>
                  </a:cubicBezTo>
                  <a:cubicBezTo>
                    <a:pt x="44" y="42"/>
                    <a:pt x="44" y="42"/>
                    <a:pt x="44" y="42"/>
                  </a:cubicBezTo>
                  <a:cubicBezTo>
                    <a:pt x="43" y="42"/>
                    <a:pt x="43" y="42"/>
                    <a:pt x="43" y="42"/>
                  </a:cubicBezTo>
                  <a:cubicBezTo>
                    <a:pt x="42" y="42"/>
                    <a:pt x="42" y="42"/>
                    <a:pt x="42" y="42"/>
                  </a:cubicBezTo>
                  <a:cubicBezTo>
                    <a:pt x="40" y="41"/>
                    <a:pt x="40" y="41"/>
                    <a:pt x="40" y="41"/>
                  </a:cubicBezTo>
                  <a:cubicBezTo>
                    <a:pt x="39" y="41"/>
                    <a:pt x="37" y="41"/>
                    <a:pt x="36" y="41"/>
                  </a:cubicBezTo>
                  <a:cubicBezTo>
                    <a:pt x="36" y="41"/>
                    <a:pt x="36" y="41"/>
                    <a:pt x="36" y="41"/>
                  </a:cubicBezTo>
                  <a:cubicBezTo>
                    <a:pt x="35" y="40"/>
                    <a:pt x="34" y="40"/>
                    <a:pt x="33" y="40"/>
                  </a:cubicBezTo>
                  <a:cubicBezTo>
                    <a:pt x="33" y="40"/>
                    <a:pt x="33" y="40"/>
                    <a:pt x="33" y="40"/>
                  </a:cubicBezTo>
                  <a:cubicBezTo>
                    <a:pt x="32" y="40"/>
                    <a:pt x="32" y="40"/>
                    <a:pt x="32" y="40"/>
                  </a:cubicBezTo>
                  <a:cubicBezTo>
                    <a:pt x="31" y="40"/>
                    <a:pt x="29" y="39"/>
                    <a:pt x="29" y="39"/>
                  </a:cubicBezTo>
                  <a:cubicBezTo>
                    <a:pt x="25" y="39"/>
                    <a:pt x="25" y="39"/>
                    <a:pt x="25" y="39"/>
                  </a:cubicBezTo>
                  <a:cubicBezTo>
                    <a:pt x="25" y="39"/>
                    <a:pt x="25" y="39"/>
                    <a:pt x="25" y="39"/>
                  </a:cubicBezTo>
                  <a:cubicBezTo>
                    <a:pt x="20" y="37"/>
                    <a:pt x="20" y="37"/>
                    <a:pt x="20" y="37"/>
                  </a:cubicBezTo>
                  <a:cubicBezTo>
                    <a:pt x="18" y="37"/>
                    <a:pt x="18" y="37"/>
                    <a:pt x="18" y="37"/>
                  </a:cubicBezTo>
                  <a:cubicBezTo>
                    <a:pt x="17" y="37"/>
                    <a:pt x="17" y="37"/>
                    <a:pt x="17" y="37"/>
                  </a:cubicBezTo>
                  <a:cubicBezTo>
                    <a:pt x="15" y="36"/>
                    <a:pt x="15" y="36"/>
                    <a:pt x="15" y="36"/>
                  </a:cubicBezTo>
                  <a:cubicBezTo>
                    <a:pt x="12" y="34"/>
                    <a:pt x="12" y="34"/>
                    <a:pt x="12" y="34"/>
                  </a:cubicBezTo>
                  <a:cubicBezTo>
                    <a:pt x="12" y="35"/>
                    <a:pt x="12" y="35"/>
                    <a:pt x="12" y="35"/>
                  </a:cubicBezTo>
                  <a:cubicBezTo>
                    <a:pt x="12" y="35"/>
                    <a:pt x="12" y="35"/>
                    <a:pt x="12" y="35"/>
                  </a:cubicBezTo>
                  <a:cubicBezTo>
                    <a:pt x="12" y="37"/>
                    <a:pt x="12" y="37"/>
                    <a:pt x="12" y="37"/>
                  </a:cubicBezTo>
                  <a:cubicBezTo>
                    <a:pt x="13" y="37"/>
                    <a:pt x="14" y="37"/>
                    <a:pt x="14" y="38"/>
                  </a:cubicBezTo>
                  <a:cubicBezTo>
                    <a:pt x="14" y="42"/>
                    <a:pt x="14" y="42"/>
                    <a:pt x="14" y="42"/>
                  </a:cubicBezTo>
                  <a:cubicBezTo>
                    <a:pt x="14" y="44"/>
                    <a:pt x="14" y="44"/>
                    <a:pt x="14" y="44"/>
                  </a:cubicBezTo>
                  <a:cubicBezTo>
                    <a:pt x="16" y="45"/>
                    <a:pt x="16" y="45"/>
                    <a:pt x="16" y="45"/>
                  </a:cubicBezTo>
                  <a:cubicBezTo>
                    <a:pt x="16" y="46"/>
                    <a:pt x="16" y="46"/>
                    <a:pt x="16" y="47"/>
                  </a:cubicBezTo>
                  <a:cubicBezTo>
                    <a:pt x="16" y="58"/>
                    <a:pt x="16" y="58"/>
                    <a:pt x="16" y="58"/>
                  </a:cubicBezTo>
                  <a:cubicBezTo>
                    <a:pt x="18" y="58"/>
                    <a:pt x="18" y="59"/>
                    <a:pt x="18" y="60"/>
                  </a:cubicBezTo>
                  <a:cubicBezTo>
                    <a:pt x="18" y="62"/>
                    <a:pt x="18" y="62"/>
                    <a:pt x="18" y="62"/>
                  </a:cubicBezTo>
                  <a:cubicBezTo>
                    <a:pt x="19" y="64"/>
                    <a:pt x="19" y="64"/>
                    <a:pt x="19" y="64"/>
                  </a:cubicBezTo>
                  <a:cubicBezTo>
                    <a:pt x="21" y="65"/>
                    <a:pt x="21" y="65"/>
                    <a:pt x="21" y="65"/>
                  </a:cubicBezTo>
                  <a:cubicBezTo>
                    <a:pt x="23" y="65"/>
                    <a:pt x="23" y="65"/>
                    <a:pt x="23" y="65"/>
                  </a:cubicBezTo>
                  <a:cubicBezTo>
                    <a:pt x="24" y="65"/>
                    <a:pt x="25" y="66"/>
                    <a:pt x="25" y="67"/>
                  </a:cubicBezTo>
                  <a:cubicBezTo>
                    <a:pt x="26" y="67"/>
                    <a:pt x="26" y="67"/>
                    <a:pt x="26" y="67"/>
                  </a:cubicBezTo>
                  <a:cubicBezTo>
                    <a:pt x="25" y="68"/>
                    <a:pt x="24" y="70"/>
                    <a:pt x="24" y="71"/>
                  </a:cubicBezTo>
                  <a:cubicBezTo>
                    <a:pt x="24" y="71"/>
                    <a:pt x="24" y="71"/>
                    <a:pt x="24" y="71"/>
                  </a:cubicBezTo>
                  <a:cubicBezTo>
                    <a:pt x="24" y="71"/>
                    <a:pt x="23" y="71"/>
                    <a:pt x="23" y="72"/>
                  </a:cubicBezTo>
                  <a:cubicBezTo>
                    <a:pt x="21" y="74"/>
                    <a:pt x="21" y="74"/>
                    <a:pt x="21" y="74"/>
                  </a:cubicBezTo>
                  <a:cubicBezTo>
                    <a:pt x="18" y="77"/>
                    <a:pt x="18" y="77"/>
                    <a:pt x="18" y="77"/>
                  </a:cubicBezTo>
                  <a:cubicBezTo>
                    <a:pt x="18" y="77"/>
                    <a:pt x="18" y="78"/>
                    <a:pt x="17" y="78"/>
                  </a:cubicBezTo>
                  <a:cubicBezTo>
                    <a:pt x="17" y="78"/>
                    <a:pt x="15" y="79"/>
                    <a:pt x="12" y="79"/>
                  </a:cubicBezTo>
                  <a:cubicBezTo>
                    <a:pt x="6" y="79"/>
                    <a:pt x="6" y="79"/>
                    <a:pt x="6" y="79"/>
                  </a:cubicBezTo>
                  <a:cubicBezTo>
                    <a:pt x="6" y="79"/>
                    <a:pt x="5" y="79"/>
                    <a:pt x="5" y="78"/>
                  </a:cubicBezTo>
                  <a:cubicBezTo>
                    <a:pt x="4" y="77"/>
                    <a:pt x="4" y="77"/>
                    <a:pt x="4" y="77"/>
                  </a:cubicBezTo>
                  <a:cubicBezTo>
                    <a:pt x="2" y="77"/>
                    <a:pt x="1" y="77"/>
                    <a:pt x="0" y="77"/>
                  </a:cubicBezTo>
                  <a:cubicBezTo>
                    <a:pt x="0" y="94"/>
                    <a:pt x="0" y="94"/>
                    <a:pt x="0" y="94"/>
                  </a:cubicBezTo>
                  <a:cubicBezTo>
                    <a:pt x="0" y="94"/>
                    <a:pt x="0" y="94"/>
                    <a:pt x="0" y="95"/>
                  </a:cubicBezTo>
                  <a:cubicBezTo>
                    <a:pt x="0" y="97"/>
                    <a:pt x="0" y="97"/>
                    <a:pt x="0" y="97"/>
                  </a:cubicBezTo>
                  <a:cubicBezTo>
                    <a:pt x="0" y="97"/>
                    <a:pt x="0" y="97"/>
                    <a:pt x="0" y="97"/>
                  </a:cubicBezTo>
                  <a:cubicBezTo>
                    <a:pt x="0" y="101"/>
                    <a:pt x="0" y="101"/>
                    <a:pt x="0" y="101"/>
                  </a:cubicBezTo>
                  <a:cubicBezTo>
                    <a:pt x="0" y="101"/>
                    <a:pt x="0" y="101"/>
                    <a:pt x="0" y="101"/>
                  </a:cubicBezTo>
                  <a:cubicBezTo>
                    <a:pt x="1" y="104"/>
                    <a:pt x="1" y="104"/>
                    <a:pt x="1" y="104"/>
                  </a:cubicBezTo>
                  <a:cubicBezTo>
                    <a:pt x="1" y="106"/>
                    <a:pt x="1" y="107"/>
                    <a:pt x="1" y="108"/>
                  </a:cubicBezTo>
                  <a:cubicBezTo>
                    <a:pt x="1" y="108"/>
                    <a:pt x="1" y="108"/>
                    <a:pt x="1" y="108"/>
                  </a:cubicBezTo>
                  <a:cubicBezTo>
                    <a:pt x="1" y="110"/>
                    <a:pt x="1" y="111"/>
                    <a:pt x="1" y="112"/>
                  </a:cubicBezTo>
                  <a:cubicBezTo>
                    <a:pt x="1" y="112"/>
                    <a:pt x="1" y="112"/>
                    <a:pt x="1" y="112"/>
                  </a:cubicBezTo>
                  <a:cubicBezTo>
                    <a:pt x="1" y="113"/>
                    <a:pt x="1" y="113"/>
                    <a:pt x="1" y="113"/>
                  </a:cubicBezTo>
                  <a:cubicBezTo>
                    <a:pt x="1" y="113"/>
                    <a:pt x="1" y="113"/>
                    <a:pt x="1" y="114"/>
                  </a:cubicBezTo>
                  <a:cubicBezTo>
                    <a:pt x="2" y="115"/>
                    <a:pt x="2" y="117"/>
                    <a:pt x="2" y="119"/>
                  </a:cubicBezTo>
                  <a:cubicBezTo>
                    <a:pt x="1" y="119"/>
                    <a:pt x="1" y="119"/>
                    <a:pt x="2" y="120"/>
                  </a:cubicBezTo>
                  <a:cubicBezTo>
                    <a:pt x="2" y="121"/>
                    <a:pt x="2" y="122"/>
                    <a:pt x="2" y="123"/>
                  </a:cubicBezTo>
                  <a:cubicBezTo>
                    <a:pt x="1" y="124"/>
                    <a:pt x="1" y="124"/>
                    <a:pt x="2" y="125"/>
                  </a:cubicBezTo>
                  <a:cubicBezTo>
                    <a:pt x="2" y="125"/>
                    <a:pt x="2" y="126"/>
                    <a:pt x="2" y="128"/>
                  </a:cubicBezTo>
                  <a:cubicBezTo>
                    <a:pt x="1" y="129"/>
                    <a:pt x="2" y="130"/>
                    <a:pt x="2" y="130"/>
                  </a:cubicBezTo>
                  <a:cubicBezTo>
                    <a:pt x="2" y="130"/>
                    <a:pt x="2" y="131"/>
                    <a:pt x="2" y="132"/>
                  </a:cubicBezTo>
                  <a:cubicBezTo>
                    <a:pt x="2" y="132"/>
                    <a:pt x="2" y="132"/>
                    <a:pt x="2" y="132"/>
                  </a:cubicBezTo>
                  <a:cubicBezTo>
                    <a:pt x="2" y="133"/>
                    <a:pt x="3" y="134"/>
                    <a:pt x="3" y="135"/>
                  </a:cubicBezTo>
                  <a:cubicBezTo>
                    <a:pt x="3" y="136"/>
                    <a:pt x="4" y="138"/>
                    <a:pt x="5" y="139"/>
                  </a:cubicBezTo>
                  <a:cubicBezTo>
                    <a:pt x="10" y="145"/>
                    <a:pt x="10" y="145"/>
                    <a:pt x="10" y="145"/>
                  </a:cubicBezTo>
                  <a:cubicBezTo>
                    <a:pt x="10" y="145"/>
                    <a:pt x="10" y="146"/>
                    <a:pt x="10" y="147"/>
                  </a:cubicBezTo>
                  <a:cubicBezTo>
                    <a:pt x="11" y="147"/>
                    <a:pt x="11" y="147"/>
                    <a:pt x="11" y="147"/>
                  </a:cubicBezTo>
                  <a:cubicBezTo>
                    <a:pt x="14" y="147"/>
                    <a:pt x="14" y="147"/>
                    <a:pt x="14" y="147"/>
                  </a:cubicBezTo>
                  <a:cubicBezTo>
                    <a:pt x="16" y="148"/>
                    <a:pt x="16" y="148"/>
                    <a:pt x="16" y="148"/>
                  </a:cubicBezTo>
                  <a:cubicBezTo>
                    <a:pt x="18" y="148"/>
                    <a:pt x="18" y="148"/>
                    <a:pt x="18" y="148"/>
                  </a:cubicBezTo>
                  <a:cubicBezTo>
                    <a:pt x="31" y="155"/>
                    <a:pt x="31" y="155"/>
                    <a:pt x="31" y="155"/>
                  </a:cubicBezTo>
                  <a:cubicBezTo>
                    <a:pt x="32" y="159"/>
                    <a:pt x="32" y="159"/>
                    <a:pt x="32" y="159"/>
                  </a:cubicBezTo>
                  <a:cubicBezTo>
                    <a:pt x="31" y="160"/>
                    <a:pt x="31" y="160"/>
                    <a:pt x="31" y="160"/>
                  </a:cubicBezTo>
                  <a:cubicBezTo>
                    <a:pt x="31" y="160"/>
                    <a:pt x="31" y="160"/>
                    <a:pt x="31" y="160"/>
                  </a:cubicBezTo>
                  <a:cubicBezTo>
                    <a:pt x="31" y="161"/>
                    <a:pt x="31" y="161"/>
                    <a:pt x="31" y="161"/>
                  </a:cubicBezTo>
                  <a:cubicBezTo>
                    <a:pt x="32" y="162"/>
                    <a:pt x="32" y="162"/>
                    <a:pt x="32" y="162"/>
                  </a:cubicBezTo>
                  <a:cubicBezTo>
                    <a:pt x="36" y="164"/>
                    <a:pt x="36" y="164"/>
                    <a:pt x="36" y="164"/>
                  </a:cubicBezTo>
                  <a:cubicBezTo>
                    <a:pt x="38" y="164"/>
                    <a:pt x="38" y="164"/>
                    <a:pt x="38" y="164"/>
                  </a:cubicBezTo>
                  <a:cubicBezTo>
                    <a:pt x="41" y="163"/>
                    <a:pt x="41" y="163"/>
                    <a:pt x="41" y="163"/>
                  </a:cubicBezTo>
                  <a:cubicBezTo>
                    <a:pt x="45" y="161"/>
                    <a:pt x="45" y="161"/>
                    <a:pt x="45" y="161"/>
                  </a:cubicBezTo>
                  <a:cubicBezTo>
                    <a:pt x="60" y="150"/>
                    <a:pt x="60" y="150"/>
                    <a:pt x="60" y="150"/>
                  </a:cubicBezTo>
                  <a:cubicBezTo>
                    <a:pt x="63" y="148"/>
                    <a:pt x="63" y="148"/>
                    <a:pt x="63" y="148"/>
                  </a:cubicBezTo>
                  <a:cubicBezTo>
                    <a:pt x="64" y="146"/>
                    <a:pt x="64" y="146"/>
                    <a:pt x="64" y="146"/>
                  </a:cubicBezTo>
                  <a:cubicBezTo>
                    <a:pt x="65" y="142"/>
                    <a:pt x="65" y="142"/>
                    <a:pt x="65" y="142"/>
                  </a:cubicBezTo>
                  <a:cubicBezTo>
                    <a:pt x="68" y="133"/>
                    <a:pt x="68" y="133"/>
                    <a:pt x="68" y="133"/>
                  </a:cubicBezTo>
                  <a:cubicBezTo>
                    <a:pt x="68" y="128"/>
                    <a:pt x="68" y="128"/>
                    <a:pt x="68" y="128"/>
                  </a:cubicBezTo>
                  <a:cubicBezTo>
                    <a:pt x="68" y="125"/>
                    <a:pt x="68" y="125"/>
                    <a:pt x="68" y="125"/>
                  </a:cubicBezTo>
                  <a:cubicBezTo>
                    <a:pt x="68" y="124"/>
                    <a:pt x="68" y="124"/>
                    <a:pt x="68" y="124"/>
                  </a:cubicBezTo>
                  <a:cubicBezTo>
                    <a:pt x="67" y="122"/>
                    <a:pt x="67" y="122"/>
                    <a:pt x="67" y="122"/>
                  </a:cubicBezTo>
                  <a:cubicBezTo>
                    <a:pt x="67" y="120"/>
                    <a:pt x="67" y="120"/>
                    <a:pt x="67" y="120"/>
                  </a:cubicBezTo>
                  <a:cubicBezTo>
                    <a:pt x="67" y="119"/>
                    <a:pt x="67" y="119"/>
                    <a:pt x="67" y="119"/>
                  </a:cubicBezTo>
                  <a:cubicBezTo>
                    <a:pt x="67" y="118"/>
                    <a:pt x="67" y="118"/>
                    <a:pt x="67" y="118"/>
                  </a:cubicBezTo>
                  <a:cubicBezTo>
                    <a:pt x="69" y="115"/>
                    <a:pt x="69" y="115"/>
                    <a:pt x="69" y="115"/>
                  </a:cubicBezTo>
                  <a:cubicBezTo>
                    <a:pt x="69" y="115"/>
                    <a:pt x="69" y="115"/>
                    <a:pt x="69" y="115"/>
                  </a:cubicBezTo>
                  <a:cubicBezTo>
                    <a:pt x="74" y="111"/>
                    <a:pt x="74" y="111"/>
                    <a:pt x="74" y="111"/>
                  </a:cubicBezTo>
                  <a:cubicBezTo>
                    <a:pt x="75" y="111"/>
                    <a:pt x="75" y="111"/>
                    <a:pt x="75" y="111"/>
                  </a:cubicBezTo>
                  <a:cubicBezTo>
                    <a:pt x="86" y="109"/>
                    <a:pt x="86" y="109"/>
                    <a:pt x="86" y="109"/>
                  </a:cubicBezTo>
                  <a:lnTo>
                    <a:pt x="93" y="110"/>
                  </a:lnTo>
                  <a:close/>
                </a:path>
              </a:pathLst>
            </a:custGeom>
            <a:solidFill>
              <a:srgbClr val="474747"/>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94" name="Freeform 54"/>
            <p:cNvSpPr>
              <a:spLocks noEditPoints="1"/>
            </p:cNvSpPr>
            <p:nvPr/>
          </p:nvSpPr>
          <p:spPr bwMode="auto">
            <a:xfrm>
              <a:off x="6066408" y="3224237"/>
              <a:ext cx="288925" cy="441325"/>
            </a:xfrm>
            <a:custGeom>
              <a:avLst/>
              <a:gdLst>
                <a:gd name="T0" fmla="*/ 122 w 129"/>
                <a:gd name="T1" fmla="*/ 115 h 198"/>
                <a:gd name="T2" fmla="*/ 115 w 129"/>
                <a:gd name="T3" fmla="*/ 115 h 198"/>
                <a:gd name="T4" fmla="*/ 80 w 129"/>
                <a:gd name="T5" fmla="*/ 39 h 198"/>
                <a:gd name="T6" fmla="*/ 75 w 129"/>
                <a:gd name="T7" fmla="*/ 28 h 198"/>
                <a:gd name="T8" fmla="*/ 65 w 129"/>
                <a:gd name="T9" fmla="*/ 21 h 198"/>
                <a:gd name="T10" fmla="*/ 11 w 129"/>
                <a:gd name="T11" fmla="*/ 17 h 198"/>
                <a:gd name="T12" fmla="*/ 14 w 129"/>
                <a:gd name="T13" fmla="*/ 22 h 198"/>
                <a:gd name="T14" fmla="*/ 13 w 129"/>
                <a:gd name="T15" fmla="*/ 35 h 198"/>
                <a:gd name="T16" fmla="*/ 8 w 129"/>
                <a:gd name="T17" fmla="*/ 42 h 198"/>
                <a:gd name="T18" fmla="*/ 1 w 129"/>
                <a:gd name="T19" fmla="*/ 56 h 198"/>
                <a:gd name="T20" fmla="*/ 3 w 129"/>
                <a:gd name="T21" fmla="*/ 65 h 198"/>
                <a:gd name="T22" fmla="*/ 3 w 129"/>
                <a:gd name="T23" fmla="*/ 75 h 198"/>
                <a:gd name="T24" fmla="*/ 8 w 129"/>
                <a:gd name="T25" fmla="*/ 84 h 198"/>
                <a:gd name="T26" fmla="*/ 9 w 129"/>
                <a:gd name="T27" fmla="*/ 90 h 198"/>
                <a:gd name="T28" fmla="*/ 12 w 129"/>
                <a:gd name="T29" fmla="*/ 97 h 198"/>
                <a:gd name="T30" fmla="*/ 14 w 129"/>
                <a:gd name="T31" fmla="*/ 103 h 198"/>
                <a:gd name="T32" fmla="*/ 16 w 129"/>
                <a:gd name="T33" fmla="*/ 113 h 198"/>
                <a:gd name="T34" fmla="*/ 15 w 129"/>
                <a:gd name="T35" fmla="*/ 121 h 198"/>
                <a:gd name="T36" fmla="*/ 13 w 129"/>
                <a:gd name="T37" fmla="*/ 128 h 198"/>
                <a:gd name="T38" fmla="*/ 14 w 129"/>
                <a:gd name="T39" fmla="*/ 130 h 198"/>
                <a:gd name="T40" fmla="*/ 15 w 129"/>
                <a:gd name="T41" fmla="*/ 143 h 198"/>
                <a:gd name="T42" fmla="*/ 19 w 129"/>
                <a:gd name="T43" fmla="*/ 144 h 198"/>
                <a:gd name="T44" fmla="*/ 22 w 129"/>
                <a:gd name="T45" fmla="*/ 153 h 198"/>
                <a:gd name="T46" fmla="*/ 29 w 129"/>
                <a:gd name="T47" fmla="*/ 157 h 198"/>
                <a:gd name="T48" fmla="*/ 47 w 129"/>
                <a:gd name="T49" fmla="*/ 154 h 198"/>
                <a:gd name="T50" fmla="*/ 53 w 129"/>
                <a:gd name="T51" fmla="*/ 162 h 198"/>
                <a:gd name="T52" fmla="*/ 44 w 129"/>
                <a:gd name="T53" fmla="*/ 171 h 198"/>
                <a:gd name="T54" fmla="*/ 41 w 129"/>
                <a:gd name="T55" fmla="*/ 179 h 198"/>
                <a:gd name="T56" fmla="*/ 45 w 129"/>
                <a:gd name="T57" fmla="*/ 187 h 198"/>
                <a:gd name="T58" fmla="*/ 59 w 129"/>
                <a:gd name="T59" fmla="*/ 193 h 198"/>
                <a:gd name="T60" fmla="*/ 67 w 129"/>
                <a:gd name="T61" fmla="*/ 194 h 198"/>
                <a:gd name="T62" fmla="*/ 74 w 129"/>
                <a:gd name="T63" fmla="*/ 195 h 198"/>
                <a:gd name="T64" fmla="*/ 80 w 129"/>
                <a:gd name="T65" fmla="*/ 197 h 198"/>
                <a:gd name="T66" fmla="*/ 89 w 129"/>
                <a:gd name="T67" fmla="*/ 195 h 198"/>
                <a:gd name="T68" fmla="*/ 100 w 129"/>
                <a:gd name="T69" fmla="*/ 185 h 198"/>
                <a:gd name="T70" fmla="*/ 105 w 129"/>
                <a:gd name="T71" fmla="*/ 181 h 198"/>
                <a:gd name="T72" fmla="*/ 104 w 129"/>
                <a:gd name="T73" fmla="*/ 175 h 198"/>
                <a:gd name="T74" fmla="*/ 101 w 129"/>
                <a:gd name="T75" fmla="*/ 175 h 198"/>
                <a:gd name="T76" fmla="*/ 97 w 129"/>
                <a:gd name="T77" fmla="*/ 178 h 198"/>
                <a:gd name="T78" fmla="*/ 99 w 129"/>
                <a:gd name="T79" fmla="*/ 160 h 198"/>
                <a:gd name="T80" fmla="*/ 109 w 129"/>
                <a:gd name="T81" fmla="*/ 151 h 198"/>
                <a:gd name="T82" fmla="*/ 122 w 129"/>
                <a:gd name="T83" fmla="*/ 147 h 198"/>
                <a:gd name="T84" fmla="*/ 128 w 129"/>
                <a:gd name="T85" fmla="*/ 139 h 198"/>
                <a:gd name="T86" fmla="*/ 129 w 129"/>
                <a:gd name="T87" fmla="*/ 127 h 198"/>
                <a:gd name="T88" fmla="*/ 58 w 129"/>
                <a:gd name="T89" fmla="*/ 12 h 198"/>
                <a:gd name="T90" fmla="*/ 60 w 129"/>
                <a:gd name="T91" fmla="*/ 4 h 198"/>
                <a:gd name="T92" fmla="*/ 59 w 129"/>
                <a:gd name="T93" fmla="*/ 2 h 198"/>
                <a:gd name="T94" fmla="*/ 47 w 129"/>
                <a:gd name="T95" fmla="*/ 0 h 198"/>
                <a:gd name="T96" fmla="*/ 56 w 129"/>
                <a:gd name="T97" fmla="*/ 1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98">
                  <a:moveTo>
                    <a:pt x="129" y="126"/>
                  </a:moveTo>
                  <a:cubicBezTo>
                    <a:pt x="126" y="120"/>
                    <a:pt x="126" y="120"/>
                    <a:pt x="126" y="120"/>
                  </a:cubicBezTo>
                  <a:cubicBezTo>
                    <a:pt x="123" y="116"/>
                    <a:pt x="123" y="116"/>
                    <a:pt x="123" y="116"/>
                  </a:cubicBezTo>
                  <a:cubicBezTo>
                    <a:pt x="122" y="115"/>
                    <a:pt x="122" y="115"/>
                    <a:pt x="122" y="115"/>
                  </a:cubicBezTo>
                  <a:cubicBezTo>
                    <a:pt x="121" y="115"/>
                    <a:pt x="121" y="115"/>
                    <a:pt x="121" y="115"/>
                  </a:cubicBezTo>
                  <a:cubicBezTo>
                    <a:pt x="117" y="114"/>
                    <a:pt x="117" y="114"/>
                    <a:pt x="117" y="114"/>
                  </a:cubicBezTo>
                  <a:cubicBezTo>
                    <a:pt x="115" y="114"/>
                    <a:pt x="115" y="114"/>
                    <a:pt x="115" y="114"/>
                  </a:cubicBezTo>
                  <a:cubicBezTo>
                    <a:pt x="115" y="115"/>
                    <a:pt x="115" y="115"/>
                    <a:pt x="115" y="115"/>
                  </a:cubicBezTo>
                  <a:cubicBezTo>
                    <a:pt x="114" y="116"/>
                    <a:pt x="114" y="116"/>
                    <a:pt x="114" y="116"/>
                  </a:cubicBezTo>
                  <a:cubicBezTo>
                    <a:pt x="80" y="62"/>
                    <a:pt x="80" y="62"/>
                    <a:pt x="80" y="62"/>
                  </a:cubicBezTo>
                  <a:cubicBezTo>
                    <a:pt x="79" y="51"/>
                    <a:pt x="79" y="51"/>
                    <a:pt x="79" y="51"/>
                  </a:cubicBezTo>
                  <a:cubicBezTo>
                    <a:pt x="80" y="39"/>
                    <a:pt x="80" y="39"/>
                    <a:pt x="80" y="39"/>
                  </a:cubicBezTo>
                  <a:cubicBezTo>
                    <a:pt x="80" y="38"/>
                    <a:pt x="80" y="38"/>
                    <a:pt x="80" y="38"/>
                  </a:cubicBezTo>
                  <a:cubicBezTo>
                    <a:pt x="79" y="36"/>
                    <a:pt x="79" y="36"/>
                    <a:pt x="79" y="36"/>
                  </a:cubicBezTo>
                  <a:cubicBezTo>
                    <a:pt x="76" y="29"/>
                    <a:pt x="76" y="29"/>
                    <a:pt x="76" y="29"/>
                  </a:cubicBezTo>
                  <a:cubicBezTo>
                    <a:pt x="75" y="28"/>
                    <a:pt x="75" y="28"/>
                    <a:pt x="75" y="28"/>
                  </a:cubicBezTo>
                  <a:cubicBezTo>
                    <a:pt x="74" y="26"/>
                    <a:pt x="74" y="26"/>
                    <a:pt x="74" y="26"/>
                  </a:cubicBezTo>
                  <a:cubicBezTo>
                    <a:pt x="71" y="24"/>
                    <a:pt x="71" y="24"/>
                    <a:pt x="71" y="24"/>
                  </a:cubicBezTo>
                  <a:cubicBezTo>
                    <a:pt x="70" y="24"/>
                    <a:pt x="70" y="24"/>
                    <a:pt x="70" y="24"/>
                  </a:cubicBezTo>
                  <a:cubicBezTo>
                    <a:pt x="65" y="21"/>
                    <a:pt x="65" y="21"/>
                    <a:pt x="65" y="21"/>
                  </a:cubicBezTo>
                  <a:cubicBezTo>
                    <a:pt x="34" y="16"/>
                    <a:pt x="34" y="16"/>
                    <a:pt x="34" y="16"/>
                  </a:cubicBezTo>
                  <a:cubicBezTo>
                    <a:pt x="31" y="16"/>
                    <a:pt x="31" y="16"/>
                    <a:pt x="31" y="16"/>
                  </a:cubicBezTo>
                  <a:cubicBezTo>
                    <a:pt x="30" y="16"/>
                    <a:pt x="30" y="16"/>
                    <a:pt x="30" y="16"/>
                  </a:cubicBezTo>
                  <a:cubicBezTo>
                    <a:pt x="11" y="17"/>
                    <a:pt x="11" y="17"/>
                    <a:pt x="11" y="17"/>
                  </a:cubicBezTo>
                  <a:cubicBezTo>
                    <a:pt x="10" y="17"/>
                    <a:pt x="10" y="17"/>
                    <a:pt x="10" y="17"/>
                  </a:cubicBezTo>
                  <a:cubicBezTo>
                    <a:pt x="10" y="17"/>
                    <a:pt x="11" y="17"/>
                    <a:pt x="11" y="18"/>
                  </a:cubicBezTo>
                  <a:cubicBezTo>
                    <a:pt x="13" y="21"/>
                    <a:pt x="13" y="21"/>
                    <a:pt x="13" y="21"/>
                  </a:cubicBezTo>
                  <a:cubicBezTo>
                    <a:pt x="14" y="21"/>
                    <a:pt x="14" y="22"/>
                    <a:pt x="14" y="22"/>
                  </a:cubicBezTo>
                  <a:cubicBezTo>
                    <a:pt x="14" y="28"/>
                    <a:pt x="14" y="28"/>
                    <a:pt x="14" y="28"/>
                  </a:cubicBezTo>
                  <a:cubicBezTo>
                    <a:pt x="14" y="28"/>
                    <a:pt x="14" y="28"/>
                    <a:pt x="14" y="28"/>
                  </a:cubicBezTo>
                  <a:cubicBezTo>
                    <a:pt x="13" y="32"/>
                    <a:pt x="13" y="32"/>
                    <a:pt x="13" y="32"/>
                  </a:cubicBezTo>
                  <a:cubicBezTo>
                    <a:pt x="13" y="35"/>
                    <a:pt x="13" y="35"/>
                    <a:pt x="13" y="35"/>
                  </a:cubicBezTo>
                  <a:cubicBezTo>
                    <a:pt x="13" y="38"/>
                    <a:pt x="13" y="40"/>
                    <a:pt x="12" y="41"/>
                  </a:cubicBezTo>
                  <a:cubicBezTo>
                    <a:pt x="10" y="41"/>
                    <a:pt x="10" y="41"/>
                    <a:pt x="10" y="41"/>
                  </a:cubicBezTo>
                  <a:cubicBezTo>
                    <a:pt x="9" y="41"/>
                    <a:pt x="8" y="41"/>
                    <a:pt x="8" y="42"/>
                  </a:cubicBezTo>
                  <a:cubicBezTo>
                    <a:pt x="8" y="42"/>
                    <a:pt x="8" y="42"/>
                    <a:pt x="8" y="42"/>
                  </a:cubicBezTo>
                  <a:cubicBezTo>
                    <a:pt x="5" y="45"/>
                    <a:pt x="5" y="45"/>
                    <a:pt x="5" y="45"/>
                  </a:cubicBezTo>
                  <a:cubicBezTo>
                    <a:pt x="1" y="54"/>
                    <a:pt x="1" y="54"/>
                    <a:pt x="1" y="54"/>
                  </a:cubicBezTo>
                  <a:cubicBezTo>
                    <a:pt x="0" y="54"/>
                    <a:pt x="0" y="54"/>
                    <a:pt x="0" y="54"/>
                  </a:cubicBezTo>
                  <a:cubicBezTo>
                    <a:pt x="1" y="55"/>
                    <a:pt x="1" y="55"/>
                    <a:pt x="1" y="56"/>
                  </a:cubicBezTo>
                  <a:cubicBezTo>
                    <a:pt x="1" y="59"/>
                    <a:pt x="1" y="59"/>
                    <a:pt x="1" y="59"/>
                  </a:cubicBezTo>
                  <a:cubicBezTo>
                    <a:pt x="3" y="63"/>
                    <a:pt x="3" y="63"/>
                    <a:pt x="3" y="63"/>
                  </a:cubicBezTo>
                  <a:cubicBezTo>
                    <a:pt x="3" y="63"/>
                    <a:pt x="3" y="63"/>
                    <a:pt x="3" y="64"/>
                  </a:cubicBezTo>
                  <a:cubicBezTo>
                    <a:pt x="3" y="65"/>
                    <a:pt x="3" y="65"/>
                    <a:pt x="3" y="65"/>
                  </a:cubicBezTo>
                  <a:cubicBezTo>
                    <a:pt x="3" y="66"/>
                    <a:pt x="3" y="68"/>
                    <a:pt x="3" y="69"/>
                  </a:cubicBezTo>
                  <a:cubicBezTo>
                    <a:pt x="2" y="70"/>
                    <a:pt x="1" y="72"/>
                    <a:pt x="1" y="73"/>
                  </a:cubicBezTo>
                  <a:cubicBezTo>
                    <a:pt x="1" y="74"/>
                    <a:pt x="1" y="74"/>
                    <a:pt x="1" y="74"/>
                  </a:cubicBezTo>
                  <a:cubicBezTo>
                    <a:pt x="3" y="75"/>
                    <a:pt x="3" y="75"/>
                    <a:pt x="3" y="75"/>
                  </a:cubicBezTo>
                  <a:cubicBezTo>
                    <a:pt x="3" y="76"/>
                    <a:pt x="3" y="76"/>
                    <a:pt x="3" y="76"/>
                  </a:cubicBezTo>
                  <a:cubicBezTo>
                    <a:pt x="6" y="81"/>
                    <a:pt x="6" y="81"/>
                    <a:pt x="6" y="81"/>
                  </a:cubicBezTo>
                  <a:cubicBezTo>
                    <a:pt x="7" y="83"/>
                    <a:pt x="7" y="83"/>
                    <a:pt x="7" y="83"/>
                  </a:cubicBezTo>
                  <a:cubicBezTo>
                    <a:pt x="8" y="84"/>
                    <a:pt x="8" y="84"/>
                    <a:pt x="8" y="84"/>
                  </a:cubicBezTo>
                  <a:cubicBezTo>
                    <a:pt x="8" y="85"/>
                    <a:pt x="8" y="85"/>
                    <a:pt x="8" y="86"/>
                  </a:cubicBezTo>
                  <a:cubicBezTo>
                    <a:pt x="8" y="86"/>
                    <a:pt x="7" y="86"/>
                    <a:pt x="7" y="87"/>
                  </a:cubicBezTo>
                  <a:cubicBezTo>
                    <a:pt x="7" y="87"/>
                    <a:pt x="8" y="87"/>
                    <a:pt x="8" y="88"/>
                  </a:cubicBezTo>
                  <a:cubicBezTo>
                    <a:pt x="9" y="90"/>
                    <a:pt x="9" y="90"/>
                    <a:pt x="9" y="90"/>
                  </a:cubicBezTo>
                  <a:cubicBezTo>
                    <a:pt x="9" y="90"/>
                    <a:pt x="9" y="90"/>
                    <a:pt x="10" y="90"/>
                  </a:cubicBezTo>
                  <a:cubicBezTo>
                    <a:pt x="10" y="90"/>
                    <a:pt x="10" y="90"/>
                    <a:pt x="10" y="90"/>
                  </a:cubicBezTo>
                  <a:cubicBezTo>
                    <a:pt x="11" y="93"/>
                    <a:pt x="12" y="96"/>
                    <a:pt x="12" y="96"/>
                  </a:cubicBezTo>
                  <a:cubicBezTo>
                    <a:pt x="12" y="97"/>
                    <a:pt x="12" y="97"/>
                    <a:pt x="12" y="97"/>
                  </a:cubicBezTo>
                  <a:cubicBezTo>
                    <a:pt x="12" y="98"/>
                    <a:pt x="12" y="99"/>
                    <a:pt x="12" y="99"/>
                  </a:cubicBezTo>
                  <a:cubicBezTo>
                    <a:pt x="13" y="98"/>
                    <a:pt x="13" y="99"/>
                    <a:pt x="14" y="99"/>
                  </a:cubicBezTo>
                  <a:cubicBezTo>
                    <a:pt x="14" y="100"/>
                    <a:pt x="15" y="100"/>
                    <a:pt x="15" y="101"/>
                  </a:cubicBezTo>
                  <a:cubicBezTo>
                    <a:pt x="14" y="102"/>
                    <a:pt x="14" y="103"/>
                    <a:pt x="14" y="103"/>
                  </a:cubicBezTo>
                  <a:cubicBezTo>
                    <a:pt x="15" y="104"/>
                    <a:pt x="15" y="105"/>
                    <a:pt x="15" y="106"/>
                  </a:cubicBezTo>
                  <a:cubicBezTo>
                    <a:pt x="17" y="108"/>
                    <a:pt x="17" y="108"/>
                    <a:pt x="17" y="108"/>
                  </a:cubicBezTo>
                  <a:cubicBezTo>
                    <a:pt x="17" y="109"/>
                    <a:pt x="17" y="109"/>
                    <a:pt x="17" y="110"/>
                  </a:cubicBezTo>
                  <a:cubicBezTo>
                    <a:pt x="16" y="113"/>
                    <a:pt x="16" y="113"/>
                    <a:pt x="16" y="113"/>
                  </a:cubicBezTo>
                  <a:cubicBezTo>
                    <a:pt x="16" y="114"/>
                    <a:pt x="16" y="114"/>
                    <a:pt x="16" y="114"/>
                  </a:cubicBezTo>
                  <a:cubicBezTo>
                    <a:pt x="16" y="115"/>
                    <a:pt x="16" y="115"/>
                    <a:pt x="16" y="115"/>
                  </a:cubicBezTo>
                  <a:cubicBezTo>
                    <a:pt x="16" y="119"/>
                    <a:pt x="16" y="119"/>
                    <a:pt x="16" y="119"/>
                  </a:cubicBezTo>
                  <a:cubicBezTo>
                    <a:pt x="16" y="120"/>
                    <a:pt x="16" y="121"/>
                    <a:pt x="15" y="121"/>
                  </a:cubicBezTo>
                  <a:cubicBezTo>
                    <a:pt x="15" y="121"/>
                    <a:pt x="15" y="121"/>
                    <a:pt x="15" y="122"/>
                  </a:cubicBezTo>
                  <a:cubicBezTo>
                    <a:pt x="11" y="124"/>
                    <a:pt x="15" y="130"/>
                    <a:pt x="15" y="130"/>
                  </a:cubicBezTo>
                  <a:cubicBezTo>
                    <a:pt x="14" y="128"/>
                    <a:pt x="14" y="128"/>
                    <a:pt x="14" y="128"/>
                  </a:cubicBezTo>
                  <a:cubicBezTo>
                    <a:pt x="13" y="128"/>
                    <a:pt x="13" y="128"/>
                    <a:pt x="13" y="128"/>
                  </a:cubicBezTo>
                  <a:cubicBezTo>
                    <a:pt x="12" y="128"/>
                    <a:pt x="12" y="128"/>
                    <a:pt x="12" y="128"/>
                  </a:cubicBezTo>
                  <a:cubicBezTo>
                    <a:pt x="12" y="129"/>
                    <a:pt x="12" y="129"/>
                    <a:pt x="12" y="129"/>
                  </a:cubicBezTo>
                  <a:cubicBezTo>
                    <a:pt x="12" y="129"/>
                    <a:pt x="12" y="129"/>
                    <a:pt x="13" y="129"/>
                  </a:cubicBezTo>
                  <a:cubicBezTo>
                    <a:pt x="13" y="129"/>
                    <a:pt x="14" y="129"/>
                    <a:pt x="14" y="130"/>
                  </a:cubicBezTo>
                  <a:cubicBezTo>
                    <a:pt x="15" y="130"/>
                    <a:pt x="15" y="130"/>
                    <a:pt x="15" y="131"/>
                  </a:cubicBezTo>
                  <a:cubicBezTo>
                    <a:pt x="15" y="139"/>
                    <a:pt x="15" y="139"/>
                    <a:pt x="15" y="139"/>
                  </a:cubicBezTo>
                  <a:cubicBezTo>
                    <a:pt x="15" y="141"/>
                    <a:pt x="15" y="142"/>
                    <a:pt x="15" y="142"/>
                  </a:cubicBezTo>
                  <a:cubicBezTo>
                    <a:pt x="15" y="143"/>
                    <a:pt x="15" y="143"/>
                    <a:pt x="15" y="143"/>
                  </a:cubicBezTo>
                  <a:cubicBezTo>
                    <a:pt x="14" y="143"/>
                    <a:pt x="14" y="143"/>
                    <a:pt x="14" y="143"/>
                  </a:cubicBezTo>
                  <a:cubicBezTo>
                    <a:pt x="15" y="143"/>
                    <a:pt x="15" y="143"/>
                    <a:pt x="15" y="143"/>
                  </a:cubicBezTo>
                  <a:cubicBezTo>
                    <a:pt x="18" y="143"/>
                    <a:pt x="18" y="143"/>
                    <a:pt x="18" y="143"/>
                  </a:cubicBezTo>
                  <a:cubicBezTo>
                    <a:pt x="18" y="143"/>
                    <a:pt x="19" y="143"/>
                    <a:pt x="19" y="144"/>
                  </a:cubicBezTo>
                  <a:cubicBezTo>
                    <a:pt x="22" y="146"/>
                    <a:pt x="22" y="146"/>
                    <a:pt x="22" y="146"/>
                  </a:cubicBezTo>
                  <a:cubicBezTo>
                    <a:pt x="23" y="147"/>
                    <a:pt x="23" y="148"/>
                    <a:pt x="23" y="148"/>
                  </a:cubicBezTo>
                  <a:cubicBezTo>
                    <a:pt x="22" y="152"/>
                    <a:pt x="22" y="152"/>
                    <a:pt x="22" y="152"/>
                  </a:cubicBezTo>
                  <a:cubicBezTo>
                    <a:pt x="22" y="153"/>
                    <a:pt x="22" y="153"/>
                    <a:pt x="22" y="153"/>
                  </a:cubicBezTo>
                  <a:cubicBezTo>
                    <a:pt x="22" y="154"/>
                    <a:pt x="22" y="154"/>
                    <a:pt x="22" y="154"/>
                  </a:cubicBezTo>
                  <a:cubicBezTo>
                    <a:pt x="23" y="155"/>
                    <a:pt x="24" y="156"/>
                    <a:pt x="24" y="156"/>
                  </a:cubicBezTo>
                  <a:cubicBezTo>
                    <a:pt x="27" y="157"/>
                    <a:pt x="27" y="157"/>
                    <a:pt x="27" y="157"/>
                  </a:cubicBezTo>
                  <a:cubicBezTo>
                    <a:pt x="29" y="157"/>
                    <a:pt x="29" y="157"/>
                    <a:pt x="29" y="157"/>
                  </a:cubicBezTo>
                  <a:cubicBezTo>
                    <a:pt x="32" y="156"/>
                    <a:pt x="32" y="156"/>
                    <a:pt x="32" y="156"/>
                  </a:cubicBezTo>
                  <a:cubicBezTo>
                    <a:pt x="34" y="156"/>
                    <a:pt x="36" y="155"/>
                    <a:pt x="37" y="154"/>
                  </a:cubicBezTo>
                  <a:cubicBezTo>
                    <a:pt x="39" y="153"/>
                    <a:pt x="42" y="153"/>
                    <a:pt x="43" y="154"/>
                  </a:cubicBezTo>
                  <a:cubicBezTo>
                    <a:pt x="47" y="154"/>
                    <a:pt x="47" y="154"/>
                    <a:pt x="47" y="154"/>
                  </a:cubicBezTo>
                  <a:cubicBezTo>
                    <a:pt x="48" y="154"/>
                    <a:pt x="48" y="154"/>
                    <a:pt x="49" y="155"/>
                  </a:cubicBezTo>
                  <a:cubicBezTo>
                    <a:pt x="51" y="157"/>
                    <a:pt x="51" y="157"/>
                    <a:pt x="51" y="157"/>
                  </a:cubicBezTo>
                  <a:cubicBezTo>
                    <a:pt x="52" y="157"/>
                    <a:pt x="52" y="158"/>
                    <a:pt x="52" y="158"/>
                  </a:cubicBezTo>
                  <a:cubicBezTo>
                    <a:pt x="53" y="162"/>
                    <a:pt x="53" y="162"/>
                    <a:pt x="53" y="162"/>
                  </a:cubicBezTo>
                  <a:cubicBezTo>
                    <a:pt x="53" y="164"/>
                    <a:pt x="53" y="165"/>
                    <a:pt x="51" y="166"/>
                  </a:cubicBezTo>
                  <a:cubicBezTo>
                    <a:pt x="50" y="167"/>
                    <a:pt x="49" y="169"/>
                    <a:pt x="49" y="169"/>
                  </a:cubicBezTo>
                  <a:cubicBezTo>
                    <a:pt x="48" y="169"/>
                    <a:pt x="48" y="169"/>
                    <a:pt x="48" y="169"/>
                  </a:cubicBezTo>
                  <a:cubicBezTo>
                    <a:pt x="48" y="169"/>
                    <a:pt x="46" y="170"/>
                    <a:pt x="44" y="171"/>
                  </a:cubicBezTo>
                  <a:cubicBezTo>
                    <a:pt x="44" y="171"/>
                    <a:pt x="44" y="171"/>
                    <a:pt x="43" y="171"/>
                  </a:cubicBezTo>
                  <a:cubicBezTo>
                    <a:pt x="44" y="172"/>
                    <a:pt x="43" y="173"/>
                    <a:pt x="42" y="173"/>
                  </a:cubicBezTo>
                  <a:cubicBezTo>
                    <a:pt x="42" y="173"/>
                    <a:pt x="41" y="174"/>
                    <a:pt x="41" y="176"/>
                  </a:cubicBezTo>
                  <a:cubicBezTo>
                    <a:pt x="41" y="179"/>
                    <a:pt x="41" y="179"/>
                    <a:pt x="41" y="179"/>
                  </a:cubicBezTo>
                  <a:cubicBezTo>
                    <a:pt x="41" y="180"/>
                    <a:pt x="42" y="183"/>
                    <a:pt x="43" y="185"/>
                  </a:cubicBezTo>
                  <a:cubicBezTo>
                    <a:pt x="43" y="185"/>
                    <a:pt x="43" y="186"/>
                    <a:pt x="43" y="187"/>
                  </a:cubicBezTo>
                  <a:cubicBezTo>
                    <a:pt x="43" y="187"/>
                    <a:pt x="43" y="187"/>
                    <a:pt x="43" y="187"/>
                  </a:cubicBezTo>
                  <a:cubicBezTo>
                    <a:pt x="44" y="187"/>
                    <a:pt x="44" y="187"/>
                    <a:pt x="45" y="187"/>
                  </a:cubicBezTo>
                  <a:cubicBezTo>
                    <a:pt x="51" y="191"/>
                    <a:pt x="51" y="191"/>
                    <a:pt x="51" y="191"/>
                  </a:cubicBezTo>
                  <a:cubicBezTo>
                    <a:pt x="54" y="191"/>
                    <a:pt x="54" y="191"/>
                    <a:pt x="54" y="191"/>
                  </a:cubicBezTo>
                  <a:cubicBezTo>
                    <a:pt x="54" y="191"/>
                    <a:pt x="54" y="191"/>
                    <a:pt x="54" y="191"/>
                  </a:cubicBezTo>
                  <a:cubicBezTo>
                    <a:pt x="59" y="193"/>
                    <a:pt x="59" y="193"/>
                    <a:pt x="59" y="193"/>
                  </a:cubicBezTo>
                  <a:cubicBezTo>
                    <a:pt x="62" y="193"/>
                    <a:pt x="62" y="193"/>
                    <a:pt x="62" y="193"/>
                  </a:cubicBezTo>
                  <a:cubicBezTo>
                    <a:pt x="63" y="193"/>
                    <a:pt x="63" y="193"/>
                    <a:pt x="63" y="193"/>
                  </a:cubicBezTo>
                  <a:cubicBezTo>
                    <a:pt x="64" y="194"/>
                    <a:pt x="64" y="194"/>
                    <a:pt x="65" y="194"/>
                  </a:cubicBezTo>
                  <a:cubicBezTo>
                    <a:pt x="65" y="194"/>
                    <a:pt x="66" y="194"/>
                    <a:pt x="67" y="194"/>
                  </a:cubicBezTo>
                  <a:cubicBezTo>
                    <a:pt x="68" y="194"/>
                    <a:pt x="69" y="194"/>
                    <a:pt x="70" y="195"/>
                  </a:cubicBezTo>
                  <a:cubicBezTo>
                    <a:pt x="70" y="195"/>
                    <a:pt x="70" y="195"/>
                    <a:pt x="70" y="195"/>
                  </a:cubicBezTo>
                  <a:cubicBezTo>
                    <a:pt x="71" y="195"/>
                    <a:pt x="72" y="195"/>
                    <a:pt x="73" y="195"/>
                  </a:cubicBezTo>
                  <a:cubicBezTo>
                    <a:pt x="73" y="195"/>
                    <a:pt x="73" y="195"/>
                    <a:pt x="74" y="195"/>
                  </a:cubicBezTo>
                  <a:cubicBezTo>
                    <a:pt x="76" y="196"/>
                    <a:pt x="76" y="196"/>
                    <a:pt x="76" y="196"/>
                  </a:cubicBezTo>
                  <a:cubicBezTo>
                    <a:pt x="78" y="196"/>
                    <a:pt x="78" y="196"/>
                    <a:pt x="78" y="196"/>
                  </a:cubicBezTo>
                  <a:cubicBezTo>
                    <a:pt x="78" y="196"/>
                    <a:pt x="79" y="196"/>
                    <a:pt x="79" y="197"/>
                  </a:cubicBezTo>
                  <a:cubicBezTo>
                    <a:pt x="80" y="197"/>
                    <a:pt x="80" y="197"/>
                    <a:pt x="80" y="197"/>
                  </a:cubicBezTo>
                  <a:cubicBezTo>
                    <a:pt x="80" y="198"/>
                    <a:pt x="81" y="198"/>
                    <a:pt x="82" y="198"/>
                  </a:cubicBezTo>
                  <a:cubicBezTo>
                    <a:pt x="84" y="197"/>
                    <a:pt x="84" y="197"/>
                    <a:pt x="84" y="197"/>
                  </a:cubicBezTo>
                  <a:cubicBezTo>
                    <a:pt x="88" y="195"/>
                    <a:pt x="88" y="195"/>
                    <a:pt x="88" y="195"/>
                  </a:cubicBezTo>
                  <a:cubicBezTo>
                    <a:pt x="88" y="195"/>
                    <a:pt x="88" y="195"/>
                    <a:pt x="89" y="195"/>
                  </a:cubicBezTo>
                  <a:cubicBezTo>
                    <a:pt x="90" y="195"/>
                    <a:pt x="90" y="195"/>
                    <a:pt x="90" y="195"/>
                  </a:cubicBezTo>
                  <a:cubicBezTo>
                    <a:pt x="95" y="190"/>
                    <a:pt x="95" y="190"/>
                    <a:pt x="95" y="190"/>
                  </a:cubicBezTo>
                  <a:cubicBezTo>
                    <a:pt x="98" y="188"/>
                    <a:pt x="98" y="188"/>
                    <a:pt x="98" y="188"/>
                  </a:cubicBezTo>
                  <a:cubicBezTo>
                    <a:pt x="100" y="185"/>
                    <a:pt x="100" y="185"/>
                    <a:pt x="100" y="185"/>
                  </a:cubicBezTo>
                  <a:cubicBezTo>
                    <a:pt x="100" y="185"/>
                    <a:pt x="101" y="184"/>
                    <a:pt x="102" y="184"/>
                  </a:cubicBezTo>
                  <a:cubicBezTo>
                    <a:pt x="102" y="184"/>
                    <a:pt x="102" y="184"/>
                    <a:pt x="102" y="184"/>
                  </a:cubicBezTo>
                  <a:cubicBezTo>
                    <a:pt x="102" y="183"/>
                    <a:pt x="103" y="183"/>
                    <a:pt x="104" y="182"/>
                  </a:cubicBezTo>
                  <a:cubicBezTo>
                    <a:pt x="105" y="181"/>
                    <a:pt x="105" y="181"/>
                    <a:pt x="105" y="181"/>
                  </a:cubicBezTo>
                  <a:cubicBezTo>
                    <a:pt x="107" y="178"/>
                    <a:pt x="107" y="178"/>
                    <a:pt x="107" y="178"/>
                  </a:cubicBezTo>
                  <a:cubicBezTo>
                    <a:pt x="107" y="177"/>
                    <a:pt x="107" y="177"/>
                    <a:pt x="107" y="177"/>
                  </a:cubicBezTo>
                  <a:cubicBezTo>
                    <a:pt x="106" y="177"/>
                    <a:pt x="106" y="177"/>
                    <a:pt x="106" y="177"/>
                  </a:cubicBezTo>
                  <a:cubicBezTo>
                    <a:pt x="105" y="177"/>
                    <a:pt x="104" y="177"/>
                    <a:pt x="104" y="175"/>
                  </a:cubicBezTo>
                  <a:cubicBezTo>
                    <a:pt x="104" y="173"/>
                    <a:pt x="104" y="173"/>
                    <a:pt x="104" y="173"/>
                  </a:cubicBezTo>
                  <a:cubicBezTo>
                    <a:pt x="103" y="171"/>
                    <a:pt x="103" y="171"/>
                    <a:pt x="103" y="171"/>
                  </a:cubicBezTo>
                  <a:cubicBezTo>
                    <a:pt x="101" y="173"/>
                    <a:pt x="101" y="173"/>
                    <a:pt x="101" y="173"/>
                  </a:cubicBezTo>
                  <a:cubicBezTo>
                    <a:pt x="101" y="175"/>
                    <a:pt x="101" y="175"/>
                    <a:pt x="101" y="175"/>
                  </a:cubicBezTo>
                  <a:cubicBezTo>
                    <a:pt x="100" y="177"/>
                    <a:pt x="100" y="177"/>
                    <a:pt x="100" y="177"/>
                  </a:cubicBezTo>
                  <a:cubicBezTo>
                    <a:pt x="100" y="177"/>
                    <a:pt x="100" y="177"/>
                    <a:pt x="100" y="177"/>
                  </a:cubicBezTo>
                  <a:cubicBezTo>
                    <a:pt x="98" y="178"/>
                    <a:pt x="98" y="178"/>
                    <a:pt x="98" y="178"/>
                  </a:cubicBezTo>
                  <a:cubicBezTo>
                    <a:pt x="97" y="178"/>
                    <a:pt x="97" y="178"/>
                    <a:pt x="97" y="178"/>
                  </a:cubicBezTo>
                  <a:cubicBezTo>
                    <a:pt x="96" y="177"/>
                    <a:pt x="96" y="177"/>
                    <a:pt x="96" y="177"/>
                  </a:cubicBezTo>
                  <a:cubicBezTo>
                    <a:pt x="94" y="171"/>
                    <a:pt x="94" y="171"/>
                    <a:pt x="94" y="171"/>
                  </a:cubicBezTo>
                  <a:cubicBezTo>
                    <a:pt x="94" y="169"/>
                    <a:pt x="94" y="169"/>
                    <a:pt x="94" y="169"/>
                  </a:cubicBezTo>
                  <a:cubicBezTo>
                    <a:pt x="99" y="160"/>
                    <a:pt x="99" y="160"/>
                    <a:pt x="99" y="160"/>
                  </a:cubicBezTo>
                  <a:cubicBezTo>
                    <a:pt x="102" y="157"/>
                    <a:pt x="102" y="157"/>
                    <a:pt x="102" y="157"/>
                  </a:cubicBezTo>
                  <a:cubicBezTo>
                    <a:pt x="103" y="156"/>
                    <a:pt x="103" y="156"/>
                    <a:pt x="103" y="156"/>
                  </a:cubicBezTo>
                  <a:cubicBezTo>
                    <a:pt x="103" y="155"/>
                    <a:pt x="103" y="155"/>
                    <a:pt x="103" y="155"/>
                  </a:cubicBezTo>
                  <a:cubicBezTo>
                    <a:pt x="109" y="151"/>
                    <a:pt x="109" y="151"/>
                    <a:pt x="109" y="151"/>
                  </a:cubicBezTo>
                  <a:cubicBezTo>
                    <a:pt x="110" y="151"/>
                    <a:pt x="110" y="151"/>
                    <a:pt x="110" y="151"/>
                  </a:cubicBezTo>
                  <a:cubicBezTo>
                    <a:pt x="115" y="148"/>
                    <a:pt x="115" y="148"/>
                    <a:pt x="115" y="148"/>
                  </a:cubicBezTo>
                  <a:cubicBezTo>
                    <a:pt x="121" y="148"/>
                    <a:pt x="121" y="148"/>
                    <a:pt x="121" y="148"/>
                  </a:cubicBezTo>
                  <a:cubicBezTo>
                    <a:pt x="122" y="147"/>
                    <a:pt x="122" y="147"/>
                    <a:pt x="122" y="147"/>
                  </a:cubicBezTo>
                  <a:cubicBezTo>
                    <a:pt x="126" y="143"/>
                    <a:pt x="126" y="143"/>
                    <a:pt x="126" y="143"/>
                  </a:cubicBezTo>
                  <a:cubicBezTo>
                    <a:pt x="127" y="142"/>
                    <a:pt x="127" y="142"/>
                    <a:pt x="127" y="142"/>
                  </a:cubicBezTo>
                  <a:cubicBezTo>
                    <a:pt x="128" y="140"/>
                    <a:pt x="128" y="140"/>
                    <a:pt x="128" y="140"/>
                  </a:cubicBezTo>
                  <a:cubicBezTo>
                    <a:pt x="128" y="139"/>
                    <a:pt x="128" y="139"/>
                    <a:pt x="128" y="139"/>
                  </a:cubicBezTo>
                  <a:cubicBezTo>
                    <a:pt x="129" y="139"/>
                    <a:pt x="129" y="139"/>
                    <a:pt x="129" y="139"/>
                  </a:cubicBezTo>
                  <a:cubicBezTo>
                    <a:pt x="129" y="137"/>
                    <a:pt x="129" y="137"/>
                    <a:pt x="129" y="137"/>
                  </a:cubicBezTo>
                  <a:cubicBezTo>
                    <a:pt x="129" y="134"/>
                    <a:pt x="129" y="134"/>
                    <a:pt x="129" y="134"/>
                  </a:cubicBezTo>
                  <a:cubicBezTo>
                    <a:pt x="129" y="127"/>
                    <a:pt x="129" y="127"/>
                    <a:pt x="129" y="127"/>
                  </a:cubicBezTo>
                  <a:lnTo>
                    <a:pt x="129" y="126"/>
                  </a:lnTo>
                  <a:close/>
                  <a:moveTo>
                    <a:pt x="56" y="12"/>
                  </a:moveTo>
                  <a:cubicBezTo>
                    <a:pt x="57" y="12"/>
                    <a:pt x="57" y="12"/>
                    <a:pt x="57" y="12"/>
                  </a:cubicBezTo>
                  <a:cubicBezTo>
                    <a:pt x="58" y="12"/>
                    <a:pt x="58" y="12"/>
                    <a:pt x="58" y="12"/>
                  </a:cubicBezTo>
                  <a:cubicBezTo>
                    <a:pt x="59" y="12"/>
                    <a:pt x="59" y="12"/>
                    <a:pt x="59" y="12"/>
                  </a:cubicBezTo>
                  <a:cubicBezTo>
                    <a:pt x="59" y="10"/>
                    <a:pt x="59" y="10"/>
                    <a:pt x="59" y="10"/>
                  </a:cubicBezTo>
                  <a:cubicBezTo>
                    <a:pt x="60" y="5"/>
                    <a:pt x="60" y="5"/>
                    <a:pt x="60" y="5"/>
                  </a:cubicBezTo>
                  <a:cubicBezTo>
                    <a:pt x="60" y="4"/>
                    <a:pt x="60" y="4"/>
                    <a:pt x="60" y="4"/>
                  </a:cubicBezTo>
                  <a:cubicBezTo>
                    <a:pt x="60" y="4"/>
                    <a:pt x="60" y="4"/>
                    <a:pt x="60" y="4"/>
                  </a:cubicBezTo>
                  <a:cubicBezTo>
                    <a:pt x="60" y="3"/>
                    <a:pt x="60" y="3"/>
                    <a:pt x="60" y="3"/>
                  </a:cubicBezTo>
                  <a:cubicBezTo>
                    <a:pt x="60" y="3"/>
                    <a:pt x="60" y="3"/>
                    <a:pt x="60" y="3"/>
                  </a:cubicBezTo>
                  <a:cubicBezTo>
                    <a:pt x="59" y="2"/>
                    <a:pt x="59" y="2"/>
                    <a:pt x="59" y="2"/>
                  </a:cubicBezTo>
                  <a:cubicBezTo>
                    <a:pt x="56" y="0"/>
                    <a:pt x="56" y="0"/>
                    <a:pt x="56" y="0"/>
                  </a:cubicBezTo>
                  <a:cubicBezTo>
                    <a:pt x="49" y="0"/>
                    <a:pt x="49" y="0"/>
                    <a:pt x="49" y="0"/>
                  </a:cubicBezTo>
                  <a:cubicBezTo>
                    <a:pt x="48" y="0"/>
                    <a:pt x="48" y="0"/>
                    <a:pt x="48" y="0"/>
                  </a:cubicBezTo>
                  <a:cubicBezTo>
                    <a:pt x="47" y="0"/>
                    <a:pt x="47" y="0"/>
                    <a:pt x="47" y="0"/>
                  </a:cubicBezTo>
                  <a:cubicBezTo>
                    <a:pt x="45" y="2"/>
                    <a:pt x="45" y="2"/>
                    <a:pt x="45" y="2"/>
                  </a:cubicBezTo>
                  <a:cubicBezTo>
                    <a:pt x="45" y="3"/>
                    <a:pt x="45" y="3"/>
                    <a:pt x="45" y="3"/>
                  </a:cubicBezTo>
                  <a:cubicBezTo>
                    <a:pt x="45" y="4"/>
                    <a:pt x="45" y="4"/>
                    <a:pt x="45" y="4"/>
                  </a:cubicBezTo>
                  <a:lnTo>
                    <a:pt x="56" y="12"/>
                  </a:lnTo>
                  <a:close/>
                </a:path>
              </a:pathLst>
            </a:custGeom>
            <a:solidFill>
              <a:srgbClr val="000000"/>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95" name="Freeform 55"/>
            <p:cNvSpPr>
              <a:spLocks noEditPoints="1"/>
            </p:cNvSpPr>
            <p:nvPr/>
          </p:nvSpPr>
          <p:spPr bwMode="auto">
            <a:xfrm>
              <a:off x="4683695" y="3175024"/>
              <a:ext cx="1552575" cy="2168525"/>
            </a:xfrm>
            <a:custGeom>
              <a:avLst/>
              <a:gdLst>
                <a:gd name="T0" fmla="*/ 333 w 696"/>
                <a:gd name="T1" fmla="*/ 93 h 972"/>
                <a:gd name="T2" fmla="*/ 78 w 696"/>
                <a:gd name="T3" fmla="*/ 930 h 972"/>
                <a:gd name="T4" fmla="*/ 66 w 696"/>
                <a:gd name="T5" fmla="*/ 423 h 972"/>
                <a:gd name="T6" fmla="*/ 15 w 696"/>
                <a:gd name="T7" fmla="*/ 854 h 972"/>
                <a:gd name="T8" fmla="*/ 95 w 696"/>
                <a:gd name="T9" fmla="*/ 378 h 972"/>
                <a:gd name="T10" fmla="*/ 108 w 696"/>
                <a:gd name="T11" fmla="*/ 357 h 972"/>
                <a:gd name="T12" fmla="*/ 67 w 696"/>
                <a:gd name="T13" fmla="*/ 329 h 972"/>
                <a:gd name="T14" fmla="*/ 688 w 696"/>
                <a:gd name="T15" fmla="*/ 467 h 972"/>
                <a:gd name="T16" fmla="*/ 652 w 696"/>
                <a:gd name="T17" fmla="*/ 384 h 972"/>
                <a:gd name="T18" fmla="*/ 679 w 696"/>
                <a:gd name="T19" fmla="*/ 355 h 972"/>
                <a:gd name="T20" fmla="*/ 650 w 696"/>
                <a:gd name="T21" fmla="*/ 330 h 972"/>
                <a:gd name="T22" fmla="*/ 603 w 696"/>
                <a:gd name="T23" fmla="*/ 306 h 972"/>
                <a:gd name="T24" fmla="*/ 530 w 696"/>
                <a:gd name="T25" fmla="*/ 276 h 972"/>
                <a:gd name="T26" fmla="*/ 448 w 696"/>
                <a:gd name="T27" fmla="*/ 296 h 972"/>
                <a:gd name="T28" fmla="*/ 451 w 696"/>
                <a:gd name="T29" fmla="*/ 189 h 972"/>
                <a:gd name="T30" fmla="*/ 492 w 696"/>
                <a:gd name="T31" fmla="*/ 123 h 972"/>
                <a:gd name="T32" fmla="*/ 540 w 696"/>
                <a:gd name="T33" fmla="*/ 57 h 972"/>
                <a:gd name="T34" fmla="*/ 485 w 696"/>
                <a:gd name="T35" fmla="*/ 24 h 972"/>
                <a:gd name="T36" fmla="*/ 468 w 696"/>
                <a:gd name="T37" fmla="*/ 80 h 972"/>
                <a:gd name="T38" fmla="*/ 448 w 696"/>
                <a:gd name="T39" fmla="*/ 44 h 972"/>
                <a:gd name="T40" fmla="*/ 459 w 696"/>
                <a:gd name="T41" fmla="*/ 69 h 972"/>
                <a:gd name="T42" fmla="*/ 442 w 696"/>
                <a:gd name="T43" fmla="*/ 42 h 972"/>
                <a:gd name="T44" fmla="*/ 378 w 696"/>
                <a:gd name="T45" fmla="*/ 52 h 972"/>
                <a:gd name="T46" fmla="*/ 369 w 696"/>
                <a:gd name="T47" fmla="*/ 120 h 972"/>
                <a:gd name="T48" fmla="*/ 324 w 696"/>
                <a:gd name="T49" fmla="*/ 145 h 972"/>
                <a:gd name="T50" fmla="*/ 387 w 696"/>
                <a:gd name="T51" fmla="*/ 191 h 972"/>
                <a:gd name="T52" fmla="*/ 330 w 696"/>
                <a:gd name="T53" fmla="*/ 288 h 972"/>
                <a:gd name="T54" fmla="*/ 239 w 696"/>
                <a:gd name="T55" fmla="*/ 291 h 972"/>
                <a:gd name="T56" fmla="*/ 134 w 696"/>
                <a:gd name="T57" fmla="*/ 247 h 972"/>
                <a:gd name="T58" fmla="*/ 115 w 696"/>
                <a:gd name="T59" fmla="*/ 267 h 972"/>
                <a:gd name="T60" fmla="*/ 95 w 696"/>
                <a:gd name="T61" fmla="*/ 266 h 972"/>
                <a:gd name="T62" fmla="*/ 108 w 696"/>
                <a:gd name="T63" fmla="*/ 271 h 972"/>
                <a:gd name="T64" fmla="*/ 131 w 696"/>
                <a:gd name="T65" fmla="*/ 361 h 972"/>
                <a:gd name="T66" fmla="*/ 117 w 696"/>
                <a:gd name="T67" fmla="*/ 389 h 972"/>
                <a:gd name="T68" fmla="*/ 106 w 696"/>
                <a:gd name="T69" fmla="*/ 483 h 972"/>
                <a:gd name="T70" fmla="*/ 109 w 696"/>
                <a:gd name="T71" fmla="*/ 498 h 972"/>
                <a:gd name="T72" fmla="*/ 158 w 696"/>
                <a:gd name="T73" fmla="*/ 494 h 972"/>
                <a:gd name="T74" fmla="*/ 235 w 696"/>
                <a:gd name="T75" fmla="*/ 523 h 972"/>
                <a:gd name="T76" fmla="*/ 200 w 696"/>
                <a:gd name="T77" fmla="*/ 550 h 972"/>
                <a:gd name="T78" fmla="*/ 112 w 696"/>
                <a:gd name="T79" fmla="*/ 681 h 972"/>
                <a:gd name="T80" fmla="*/ 149 w 696"/>
                <a:gd name="T81" fmla="*/ 676 h 972"/>
                <a:gd name="T82" fmla="*/ 238 w 696"/>
                <a:gd name="T83" fmla="*/ 681 h 972"/>
                <a:gd name="T84" fmla="*/ 117 w 696"/>
                <a:gd name="T85" fmla="*/ 720 h 972"/>
                <a:gd name="T86" fmla="*/ 52 w 696"/>
                <a:gd name="T87" fmla="*/ 758 h 972"/>
                <a:gd name="T88" fmla="*/ 4 w 696"/>
                <a:gd name="T89" fmla="*/ 802 h 972"/>
                <a:gd name="T90" fmla="*/ 79 w 696"/>
                <a:gd name="T91" fmla="*/ 812 h 972"/>
                <a:gd name="T92" fmla="*/ 8 w 696"/>
                <a:gd name="T93" fmla="*/ 865 h 972"/>
                <a:gd name="T94" fmla="*/ 69 w 696"/>
                <a:gd name="T95" fmla="*/ 905 h 972"/>
                <a:gd name="T96" fmla="*/ 137 w 696"/>
                <a:gd name="T97" fmla="*/ 906 h 972"/>
                <a:gd name="T98" fmla="*/ 88 w 696"/>
                <a:gd name="T99" fmla="*/ 947 h 972"/>
                <a:gd name="T100" fmla="*/ 118 w 696"/>
                <a:gd name="T101" fmla="*/ 948 h 972"/>
                <a:gd name="T102" fmla="*/ 155 w 696"/>
                <a:gd name="T103" fmla="*/ 963 h 972"/>
                <a:gd name="T104" fmla="*/ 241 w 696"/>
                <a:gd name="T105" fmla="*/ 949 h 972"/>
                <a:gd name="T106" fmla="*/ 379 w 696"/>
                <a:gd name="T107" fmla="*/ 890 h 972"/>
                <a:gd name="T108" fmla="*/ 446 w 696"/>
                <a:gd name="T109" fmla="*/ 826 h 972"/>
                <a:gd name="T110" fmla="*/ 627 w 696"/>
                <a:gd name="T111" fmla="*/ 776 h 972"/>
                <a:gd name="T112" fmla="*/ 663 w 696"/>
                <a:gd name="T113" fmla="*/ 688 h 972"/>
                <a:gd name="T114" fmla="*/ 157 w 696"/>
                <a:gd name="T115" fmla="*/ 561 h 972"/>
                <a:gd name="T116" fmla="*/ 148 w 696"/>
                <a:gd name="T117" fmla="*/ 518 h 972"/>
                <a:gd name="T118" fmla="*/ 139 w 696"/>
                <a:gd name="T119" fmla="*/ 548 h 972"/>
                <a:gd name="T120" fmla="*/ 162 w 696"/>
                <a:gd name="T121" fmla="*/ 574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96" h="972">
                  <a:moveTo>
                    <a:pt x="334" y="95"/>
                  </a:moveTo>
                  <a:cubicBezTo>
                    <a:pt x="339" y="97"/>
                    <a:pt x="339" y="97"/>
                    <a:pt x="339" y="97"/>
                  </a:cubicBezTo>
                  <a:cubicBezTo>
                    <a:pt x="340" y="97"/>
                    <a:pt x="340" y="97"/>
                    <a:pt x="340" y="97"/>
                  </a:cubicBezTo>
                  <a:cubicBezTo>
                    <a:pt x="343" y="96"/>
                    <a:pt x="343" y="96"/>
                    <a:pt x="343" y="96"/>
                  </a:cubicBezTo>
                  <a:cubicBezTo>
                    <a:pt x="344" y="95"/>
                    <a:pt x="344" y="95"/>
                    <a:pt x="344" y="95"/>
                  </a:cubicBezTo>
                  <a:cubicBezTo>
                    <a:pt x="344" y="95"/>
                    <a:pt x="344" y="95"/>
                    <a:pt x="344" y="95"/>
                  </a:cubicBezTo>
                  <a:cubicBezTo>
                    <a:pt x="343" y="89"/>
                    <a:pt x="343" y="89"/>
                    <a:pt x="343" y="89"/>
                  </a:cubicBezTo>
                  <a:cubicBezTo>
                    <a:pt x="343" y="89"/>
                    <a:pt x="343" y="89"/>
                    <a:pt x="343" y="89"/>
                  </a:cubicBezTo>
                  <a:cubicBezTo>
                    <a:pt x="344" y="88"/>
                    <a:pt x="344" y="88"/>
                    <a:pt x="344" y="88"/>
                  </a:cubicBezTo>
                  <a:cubicBezTo>
                    <a:pt x="343" y="88"/>
                    <a:pt x="343" y="88"/>
                    <a:pt x="343" y="88"/>
                  </a:cubicBezTo>
                  <a:cubicBezTo>
                    <a:pt x="338" y="83"/>
                    <a:pt x="338" y="83"/>
                    <a:pt x="338" y="83"/>
                  </a:cubicBezTo>
                  <a:cubicBezTo>
                    <a:pt x="337" y="83"/>
                    <a:pt x="337" y="83"/>
                    <a:pt x="337" y="83"/>
                  </a:cubicBezTo>
                  <a:cubicBezTo>
                    <a:pt x="336" y="83"/>
                    <a:pt x="336" y="83"/>
                    <a:pt x="336" y="83"/>
                  </a:cubicBezTo>
                  <a:cubicBezTo>
                    <a:pt x="335" y="83"/>
                    <a:pt x="335" y="83"/>
                    <a:pt x="335" y="83"/>
                  </a:cubicBezTo>
                  <a:cubicBezTo>
                    <a:pt x="335" y="85"/>
                    <a:pt x="335" y="85"/>
                    <a:pt x="335" y="85"/>
                  </a:cubicBezTo>
                  <a:cubicBezTo>
                    <a:pt x="333" y="92"/>
                    <a:pt x="333" y="92"/>
                    <a:pt x="333" y="92"/>
                  </a:cubicBezTo>
                  <a:cubicBezTo>
                    <a:pt x="333" y="93"/>
                    <a:pt x="333" y="93"/>
                    <a:pt x="333" y="93"/>
                  </a:cubicBezTo>
                  <a:cubicBezTo>
                    <a:pt x="333" y="95"/>
                    <a:pt x="333" y="95"/>
                    <a:pt x="333" y="95"/>
                  </a:cubicBezTo>
                  <a:lnTo>
                    <a:pt x="334" y="95"/>
                  </a:lnTo>
                  <a:close/>
                  <a:moveTo>
                    <a:pt x="94" y="928"/>
                  </a:moveTo>
                  <a:cubicBezTo>
                    <a:pt x="95" y="928"/>
                    <a:pt x="95" y="928"/>
                    <a:pt x="95" y="928"/>
                  </a:cubicBezTo>
                  <a:cubicBezTo>
                    <a:pt x="97" y="925"/>
                    <a:pt x="97" y="925"/>
                    <a:pt x="97" y="925"/>
                  </a:cubicBezTo>
                  <a:cubicBezTo>
                    <a:pt x="99" y="924"/>
                    <a:pt x="99" y="924"/>
                    <a:pt x="99" y="924"/>
                  </a:cubicBezTo>
                  <a:cubicBezTo>
                    <a:pt x="100" y="923"/>
                    <a:pt x="100" y="923"/>
                    <a:pt x="100" y="923"/>
                  </a:cubicBezTo>
                  <a:cubicBezTo>
                    <a:pt x="99" y="923"/>
                    <a:pt x="99" y="923"/>
                    <a:pt x="99" y="923"/>
                  </a:cubicBezTo>
                  <a:cubicBezTo>
                    <a:pt x="98" y="923"/>
                    <a:pt x="98" y="923"/>
                    <a:pt x="98" y="923"/>
                  </a:cubicBezTo>
                  <a:cubicBezTo>
                    <a:pt x="85" y="924"/>
                    <a:pt x="85" y="924"/>
                    <a:pt x="85" y="924"/>
                  </a:cubicBezTo>
                  <a:cubicBezTo>
                    <a:pt x="81" y="924"/>
                    <a:pt x="81" y="924"/>
                    <a:pt x="81" y="924"/>
                  </a:cubicBezTo>
                  <a:cubicBezTo>
                    <a:pt x="79" y="924"/>
                    <a:pt x="79" y="924"/>
                    <a:pt x="79" y="924"/>
                  </a:cubicBezTo>
                  <a:cubicBezTo>
                    <a:pt x="78" y="925"/>
                    <a:pt x="78" y="925"/>
                    <a:pt x="78" y="925"/>
                  </a:cubicBezTo>
                  <a:cubicBezTo>
                    <a:pt x="78" y="926"/>
                    <a:pt x="78" y="926"/>
                    <a:pt x="78" y="926"/>
                  </a:cubicBezTo>
                  <a:cubicBezTo>
                    <a:pt x="77" y="928"/>
                    <a:pt x="77" y="928"/>
                    <a:pt x="77" y="928"/>
                  </a:cubicBezTo>
                  <a:cubicBezTo>
                    <a:pt x="78" y="929"/>
                    <a:pt x="78" y="929"/>
                    <a:pt x="78" y="929"/>
                  </a:cubicBezTo>
                  <a:cubicBezTo>
                    <a:pt x="78" y="930"/>
                    <a:pt x="78" y="930"/>
                    <a:pt x="78" y="930"/>
                  </a:cubicBezTo>
                  <a:cubicBezTo>
                    <a:pt x="83" y="930"/>
                    <a:pt x="83" y="930"/>
                    <a:pt x="83" y="930"/>
                  </a:cubicBezTo>
                  <a:cubicBezTo>
                    <a:pt x="90" y="929"/>
                    <a:pt x="90" y="929"/>
                    <a:pt x="90" y="929"/>
                  </a:cubicBezTo>
                  <a:lnTo>
                    <a:pt x="94" y="928"/>
                  </a:lnTo>
                  <a:close/>
                  <a:moveTo>
                    <a:pt x="35" y="928"/>
                  </a:moveTo>
                  <a:cubicBezTo>
                    <a:pt x="33" y="928"/>
                    <a:pt x="33" y="928"/>
                    <a:pt x="33" y="928"/>
                  </a:cubicBezTo>
                  <a:cubicBezTo>
                    <a:pt x="29" y="930"/>
                    <a:pt x="29" y="930"/>
                    <a:pt x="29" y="930"/>
                  </a:cubicBezTo>
                  <a:cubicBezTo>
                    <a:pt x="27" y="934"/>
                    <a:pt x="27" y="934"/>
                    <a:pt x="27" y="934"/>
                  </a:cubicBezTo>
                  <a:cubicBezTo>
                    <a:pt x="27" y="934"/>
                    <a:pt x="27" y="934"/>
                    <a:pt x="27" y="934"/>
                  </a:cubicBezTo>
                  <a:cubicBezTo>
                    <a:pt x="30" y="934"/>
                    <a:pt x="30" y="934"/>
                    <a:pt x="30" y="934"/>
                  </a:cubicBezTo>
                  <a:cubicBezTo>
                    <a:pt x="31" y="934"/>
                    <a:pt x="31" y="934"/>
                    <a:pt x="31" y="934"/>
                  </a:cubicBezTo>
                  <a:cubicBezTo>
                    <a:pt x="37" y="931"/>
                    <a:pt x="37" y="931"/>
                    <a:pt x="37" y="931"/>
                  </a:cubicBezTo>
                  <a:cubicBezTo>
                    <a:pt x="39" y="929"/>
                    <a:pt x="39" y="929"/>
                    <a:pt x="39" y="929"/>
                  </a:cubicBezTo>
                  <a:cubicBezTo>
                    <a:pt x="39" y="929"/>
                    <a:pt x="39" y="929"/>
                    <a:pt x="39" y="929"/>
                  </a:cubicBezTo>
                  <a:cubicBezTo>
                    <a:pt x="40" y="928"/>
                    <a:pt x="40" y="928"/>
                    <a:pt x="40" y="928"/>
                  </a:cubicBezTo>
                  <a:cubicBezTo>
                    <a:pt x="39" y="927"/>
                    <a:pt x="39" y="927"/>
                    <a:pt x="39" y="927"/>
                  </a:cubicBezTo>
                  <a:lnTo>
                    <a:pt x="35" y="928"/>
                  </a:lnTo>
                  <a:close/>
                  <a:moveTo>
                    <a:pt x="66" y="423"/>
                  </a:moveTo>
                  <a:cubicBezTo>
                    <a:pt x="70" y="423"/>
                    <a:pt x="70" y="423"/>
                    <a:pt x="70" y="423"/>
                  </a:cubicBezTo>
                  <a:cubicBezTo>
                    <a:pt x="72" y="422"/>
                    <a:pt x="72" y="422"/>
                    <a:pt x="72" y="422"/>
                  </a:cubicBezTo>
                  <a:cubicBezTo>
                    <a:pt x="73" y="421"/>
                    <a:pt x="73" y="421"/>
                    <a:pt x="73" y="421"/>
                  </a:cubicBezTo>
                  <a:cubicBezTo>
                    <a:pt x="73" y="418"/>
                    <a:pt x="73" y="418"/>
                    <a:pt x="73" y="418"/>
                  </a:cubicBezTo>
                  <a:cubicBezTo>
                    <a:pt x="73" y="417"/>
                    <a:pt x="73" y="417"/>
                    <a:pt x="73" y="417"/>
                  </a:cubicBezTo>
                  <a:cubicBezTo>
                    <a:pt x="72" y="417"/>
                    <a:pt x="72" y="417"/>
                    <a:pt x="72" y="417"/>
                  </a:cubicBezTo>
                  <a:cubicBezTo>
                    <a:pt x="72" y="416"/>
                    <a:pt x="72" y="416"/>
                    <a:pt x="72" y="416"/>
                  </a:cubicBezTo>
                  <a:cubicBezTo>
                    <a:pt x="70" y="416"/>
                    <a:pt x="70" y="416"/>
                    <a:pt x="70" y="416"/>
                  </a:cubicBezTo>
                  <a:cubicBezTo>
                    <a:pt x="62" y="417"/>
                    <a:pt x="62" y="417"/>
                    <a:pt x="62" y="417"/>
                  </a:cubicBezTo>
                  <a:cubicBezTo>
                    <a:pt x="61" y="417"/>
                    <a:pt x="61" y="417"/>
                    <a:pt x="61" y="417"/>
                  </a:cubicBezTo>
                  <a:cubicBezTo>
                    <a:pt x="61" y="418"/>
                    <a:pt x="61" y="418"/>
                    <a:pt x="61" y="418"/>
                  </a:cubicBezTo>
                  <a:cubicBezTo>
                    <a:pt x="61" y="419"/>
                    <a:pt x="61" y="419"/>
                    <a:pt x="61" y="419"/>
                  </a:cubicBezTo>
                  <a:cubicBezTo>
                    <a:pt x="61" y="420"/>
                    <a:pt x="61" y="420"/>
                    <a:pt x="61" y="420"/>
                  </a:cubicBezTo>
                  <a:cubicBezTo>
                    <a:pt x="61" y="421"/>
                    <a:pt x="61" y="421"/>
                    <a:pt x="61" y="421"/>
                  </a:cubicBezTo>
                  <a:cubicBezTo>
                    <a:pt x="64" y="422"/>
                    <a:pt x="64" y="422"/>
                    <a:pt x="64" y="422"/>
                  </a:cubicBezTo>
                  <a:lnTo>
                    <a:pt x="66" y="423"/>
                  </a:lnTo>
                  <a:close/>
                  <a:moveTo>
                    <a:pt x="15" y="854"/>
                  </a:moveTo>
                  <a:cubicBezTo>
                    <a:pt x="21" y="851"/>
                    <a:pt x="21" y="851"/>
                    <a:pt x="21" y="851"/>
                  </a:cubicBezTo>
                  <a:cubicBezTo>
                    <a:pt x="24" y="848"/>
                    <a:pt x="24" y="848"/>
                    <a:pt x="24" y="848"/>
                  </a:cubicBezTo>
                  <a:cubicBezTo>
                    <a:pt x="24" y="848"/>
                    <a:pt x="24" y="848"/>
                    <a:pt x="24" y="848"/>
                  </a:cubicBezTo>
                  <a:cubicBezTo>
                    <a:pt x="23" y="847"/>
                    <a:pt x="23" y="847"/>
                    <a:pt x="23" y="847"/>
                  </a:cubicBezTo>
                  <a:cubicBezTo>
                    <a:pt x="18" y="845"/>
                    <a:pt x="18" y="845"/>
                    <a:pt x="18" y="845"/>
                  </a:cubicBezTo>
                  <a:cubicBezTo>
                    <a:pt x="15" y="846"/>
                    <a:pt x="15" y="846"/>
                    <a:pt x="15" y="846"/>
                  </a:cubicBezTo>
                  <a:cubicBezTo>
                    <a:pt x="7" y="850"/>
                    <a:pt x="7" y="850"/>
                    <a:pt x="7" y="850"/>
                  </a:cubicBezTo>
                  <a:cubicBezTo>
                    <a:pt x="6" y="852"/>
                    <a:pt x="6" y="852"/>
                    <a:pt x="6" y="852"/>
                  </a:cubicBezTo>
                  <a:cubicBezTo>
                    <a:pt x="4" y="855"/>
                    <a:pt x="4" y="855"/>
                    <a:pt x="4" y="855"/>
                  </a:cubicBezTo>
                  <a:cubicBezTo>
                    <a:pt x="4" y="856"/>
                    <a:pt x="4" y="856"/>
                    <a:pt x="4" y="856"/>
                  </a:cubicBezTo>
                  <a:cubicBezTo>
                    <a:pt x="4" y="856"/>
                    <a:pt x="4" y="856"/>
                    <a:pt x="4" y="856"/>
                  </a:cubicBezTo>
                  <a:cubicBezTo>
                    <a:pt x="13" y="855"/>
                    <a:pt x="13" y="855"/>
                    <a:pt x="13" y="855"/>
                  </a:cubicBezTo>
                  <a:lnTo>
                    <a:pt x="15" y="854"/>
                  </a:lnTo>
                  <a:close/>
                  <a:moveTo>
                    <a:pt x="104" y="371"/>
                  </a:moveTo>
                  <a:cubicBezTo>
                    <a:pt x="96" y="376"/>
                    <a:pt x="96" y="376"/>
                    <a:pt x="96" y="376"/>
                  </a:cubicBezTo>
                  <a:cubicBezTo>
                    <a:pt x="96" y="376"/>
                    <a:pt x="96" y="376"/>
                    <a:pt x="96" y="376"/>
                  </a:cubicBezTo>
                  <a:cubicBezTo>
                    <a:pt x="95" y="378"/>
                    <a:pt x="95" y="378"/>
                    <a:pt x="95" y="378"/>
                  </a:cubicBezTo>
                  <a:cubicBezTo>
                    <a:pt x="95" y="379"/>
                    <a:pt x="95" y="379"/>
                    <a:pt x="95" y="379"/>
                  </a:cubicBezTo>
                  <a:cubicBezTo>
                    <a:pt x="95" y="380"/>
                    <a:pt x="95" y="380"/>
                    <a:pt x="95" y="380"/>
                  </a:cubicBezTo>
                  <a:cubicBezTo>
                    <a:pt x="101" y="380"/>
                    <a:pt x="101" y="380"/>
                    <a:pt x="101" y="380"/>
                  </a:cubicBezTo>
                  <a:cubicBezTo>
                    <a:pt x="106" y="380"/>
                    <a:pt x="106" y="380"/>
                    <a:pt x="106" y="380"/>
                  </a:cubicBezTo>
                  <a:cubicBezTo>
                    <a:pt x="108" y="379"/>
                    <a:pt x="108" y="379"/>
                    <a:pt x="108" y="379"/>
                  </a:cubicBezTo>
                  <a:cubicBezTo>
                    <a:pt x="110" y="377"/>
                    <a:pt x="110" y="377"/>
                    <a:pt x="110" y="377"/>
                  </a:cubicBezTo>
                  <a:cubicBezTo>
                    <a:pt x="110" y="377"/>
                    <a:pt x="110" y="377"/>
                    <a:pt x="110" y="377"/>
                  </a:cubicBezTo>
                  <a:cubicBezTo>
                    <a:pt x="111" y="376"/>
                    <a:pt x="111" y="376"/>
                    <a:pt x="111" y="376"/>
                  </a:cubicBezTo>
                  <a:cubicBezTo>
                    <a:pt x="111" y="375"/>
                    <a:pt x="111" y="375"/>
                    <a:pt x="111" y="375"/>
                  </a:cubicBezTo>
                  <a:cubicBezTo>
                    <a:pt x="105" y="371"/>
                    <a:pt x="105" y="371"/>
                    <a:pt x="105" y="371"/>
                  </a:cubicBezTo>
                  <a:lnTo>
                    <a:pt x="104" y="371"/>
                  </a:lnTo>
                  <a:close/>
                  <a:moveTo>
                    <a:pt x="96" y="342"/>
                  </a:moveTo>
                  <a:cubicBezTo>
                    <a:pt x="96" y="344"/>
                    <a:pt x="96" y="344"/>
                    <a:pt x="96" y="344"/>
                  </a:cubicBezTo>
                  <a:cubicBezTo>
                    <a:pt x="96" y="345"/>
                    <a:pt x="96" y="345"/>
                    <a:pt x="96" y="345"/>
                  </a:cubicBezTo>
                  <a:cubicBezTo>
                    <a:pt x="96" y="346"/>
                    <a:pt x="96" y="346"/>
                    <a:pt x="96" y="346"/>
                  </a:cubicBezTo>
                  <a:cubicBezTo>
                    <a:pt x="97" y="349"/>
                    <a:pt x="97" y="349"/>
                    <a:pt x="97" y="349"/>
                  </a:cubicBezTo>
                  <a:cubicBezTo>
                    <a:pt x="108" y="357"/>
                    <a:pt x="108" y="357"/>
                    <a:pt x="108" y="357"/>
                  </a:cubicBezTo>
                  <a:cubicBezTo>
                    <a:pt x="110" y="358"/>
                    <a:pt x="110" y="358"/>
                    <a:pt x="110" y="358"/>
                  </a:cubicBezTo>
                  <a:cubicBezTo>
                    <a:pt x="111" y="358"/>
                    <a:pt x="111" y="358"/>
                    <a:pt x="111" y="358"/>
                  </a:cubicBezTo>
                  <a:cubicBezTo>
                    <a:pt x="112" y="358"/>
                    <a:pt x="112" y="358"/>
                    <a:pt x="112" y="358"/>
                  </a:cubicBezTo>
                  <a:cubicBezTo>
                    <a:pt x="113" y="357"/>
                    <a:pt x="113" y="357"/>
                    <a:pt x="113" y="357"/>
                  </a:cubicBezTo>
                  <a:cubicBezTo>
                    <a:pt x="114" y="354"/>
                    <a:pt x="114" y="354"/>
                    <a:pt x="114" y="354"/>
                  </a:cubicBezTo>
                  <a:cubicBezTo>
                    <a:pt x="117" y="341"/>
                    <a:pt x="117" y="341"/>
                    <a:pt x="117" y="341"/>
                  </a:cubicBezTo>
                  <a:cubicBezTo>
                    <a:pt x="117" y="340"/>
                    <a:pt x="117" y="340"/>
                    <a:pt x="117" y="340"/>
                  </a:cubicBezTo>
                  <a:cubicBezTo>
                    <a:pt x="116" y="329"/>
                    <a:pt x="116" y="329"/>
                    <a:pt x="116" y="329"/>
                  </a:cubicBezTo>
                  <a:cubicBezTo>
                    <a:pt x="115" y="327"/>
                    <a:pt x="115" y="327"/>
                    <a:pt x="115" y="327"/>
                  </a:cubicBezTo>
                  <a:cubicBezTo>
                    <a:pt x="114" y="326"/>
                    <a:pt x="114" y="326"/>
                    <a:pt x="114" y="326"/>
                  </a:cubicBezTo>
                  <a:cubicBezTo>
                    <a:pt x="113" y="324"/>
                    <a:pt x="113" y="324"/>
                    <a:pt x="113" y="324"/>
                  </a:cubicBezTo>
                  <a:cubicBezTo>
                    <a:pt x="111" y="323"/>
                    <a:pt x="111" y="323"/>
                    <a:pt x="111" y="323"/>
                  </a:cubicBezTo>
                  <a:cubicBezTo>
                    <a:pt x="110" y="321"/>
                    <a:pt x="110" y="321"/>
                    <a:pt x="110" y="321"/>
                  </a:cubicBezTo>
                  <a:cubicBezTo>
                    <a:pt x="99" y="320"/>
                    <a:pt x="99" y="320"/>
                    <a:pt x="99" y="320"/>
                  </a:cubicBezTo>
                  <a:cubicBezTo>
                    <a:pt x="97" y="320"/>
                    <a:pt x="97" y="320"/>
                    <a:pt x="97" y="320"/>
                  </a:cubicBezTo>
                  <a:cubicBezTo>
                    <a:pt x="77" y="326"/>
                    <a:pt x="77" y="326"/>
                    <a:pt x="77" y="326"/>
                  </a:cubicBezTo>
                  <a:cubicBezTo>
                    <a:pt x="67" y="329"/>
                    <a:pt x="67" y="329"/>
                    <a:pt x="67" y="329"/>
                  </a:cubicBezTo>
                  <a:cubicBezTo>
                    <a:pt x="67" y="330"/>
                    <a:pt x="67" y="330"/>
                    <a:pt x="67" y="330"/>
                  </a:cubicBezTo>
                  <a:cubicBezTo>
                    <a:pt x="67" y="331"/>
                    <a:pt x="67" y="331"/>
                    <a:pt x="67" y="331"/>
                  </a:cubicBezTo>
                  <a:cubicBezTo>
                    <a:pt x="80" y="334"/>
                    <a:pt x="80" y="334"/>
                    <a:pt x="80" y="334"/>
                  </a:cubicBezTo>
                  <a:lnTo>
                    <a:pt x="96" y="342"/>
                  </a:lnTo>
                  <a:close/>
                  <a:moveTo>
                    <a:pt x="693" y="577"/>
                  </a:moveTo>
                  <a:cubicBezTo>
                    <a:pt x="684" y="536"/>
                    <a:pt x="684" y="536"/>
                    <a:pt x="684" y="536"/>
                  </a:cubicBezTo>
                  <a:cubicBezTo>
                    <a:pt x="674" y="528"/>
                    <a:pt x="674" y="528"/>
                    <a:pt x="674" y="528"/>
                  </a:cubicBezTo>
                  <a:cubicBezTo>
                    <a:pt x="672" y="527"/>
                    <a:pt x="672" y="527"/>
                    <a:pt x="672" y="527"/>
                  </a:cubicBezTo>
                  <a:cubicBezTo>
                    <a:pt x="671" y="525"/>
                    <a:pt x="671" y="525"/>
                    <a:pt x="671" y="525"/>
                  </a:cubicBezTo>
                  <a:cubicBezTo>
                    <a:pt x="665" y="517"/>
                    <a:pt x="665" y="517"/>
                    <a:pt x="665" y="517"/>
                  </a:cubicBezTo>
                  <a:cubicBezTo>
                    <a:pt x="665" y="515"/>
                    <a:pt x="665" y="515"/>
                    <a:pt x="665" y="515"/>
                  </a:cubicBezTo>
                  <a:cubicBezTo>
                    <a:pt x="665" y="514"/>
                    <a:pt x="665" y="514"/>
                    <a:pt x="665" y="514"/>
                  </a:cubicBezTo>
                  <a:cubicBezTo>
                    <a:pt x="677" y="490"/>
                    <a:pt x="677" y="490"/>
                    <a:pt x="677" y="490"/>
                  </a:cubicBezTo>
                  <a:cubicBezTo>
                    <a:pt x="681" y="482"/>
                    <a:pt x="681" y="482"/>
                    <a:pt x="681" y="482"/>
                  </a:cubicBezTo>
                  <a:cubicBezTo>
                    <a:pt x="687" y="472"/>
                    <a:pt x="687" y="472"/>
                    <a:pt x="687" y="472"/>
                  </a:cubicBezTo>
                  <a:cubicBezTo>
                    <a:pt x="688" y="471"/>
                    <a:pt x="688" y="471"/>
                    <a:pt x="688" y="471"/>
                  </a:cubicBezTo>
                  <a:cubicBezTo>
                    <a:pt x="688" y="467"/>
                    <a:pt x="688" y="467"/>
                    <a:pt x="688" y="467"/>
                  </a:cubicBezTo>
                  <a:cubicBezTo>
                    <a:pt x="688" y="465"/>
                    <a:pt x="688" y="465"/>
                    <a:pt x="688" y="465"/>
                  </a:cubicBezTo>
                  <a:cubicBezTo>
                    <a:pt x="687" y="461"/>
                    <a:pt x="687" y="461"/>
                    <a:pt x="687" y="461"/>
                  </a:cubicBezTo>
                  <a:cubicBezTo>
                    <a:pt x="684" y="457"/>
                    <a:pt x="684" y="457"/>
                    <a:pt x="684" y="457"/>
                  </a:cubicBezTo>
                  <a:cubicBezTo>
                    <a:pt x="682" y="457"/>
                    <a:pt x="682" y="457"/>
                    <a:pt x="682" y="457"/>
                  </a:cubicBezTo>
                  <a:cubicBezTo>
                    <a:pt x="678" y="455"/>
                    <a:pt x="678" y="455"/>
                    <a:pt x="678" y="455"/>
                  </a:cubicBezTo>
                  <a:cubicBezTo>
                    <a:pt x="677" y="455"/>
                    <a:pt x="677" y="455"/>
                    <a:pt x="677" y="455"/>
                  </a:cubicBezTo>
                  <a:cubicBezTo>
                    <a:pt x="667" y="443"/>
                    <a:pt x="667" y="443"/>
                    <a:pt x="667" y="443"/>
                  </a:cubicBezTo>
                  <a:cubicBezTo>
                    <a:pt x="664" y="432"/>
                    <a:pt x="664" y="432"/>
                    <a:pt x="664" y="432"/>
                  </a:cubicBezTo>
                  <a:cubicBezTo>
                    <a:pt x="662" y="422"/>
                    <a:pt x="662" y="422"/>
                    <a:pt x="662" y="422"/>
                  </a:cubicBezTo>
                  <a:cubicBezTo>
                    <a:pt x="662" y="419"/>
                    <a:pt x="662" y="419"/>
                    <a:pt x="662" y="419"/>
                  </a:cubicBezTo>
                  <a:cubicBezTo>
                    <a:pt x="663" y="414"/>
                    <a:pt x="663" y="414"/>
                    <a:pt x="663" y="414"/>
                  </a:cubicBezTo>
                  <a:cubicBezTo>
                    <a:pt x="664" y="406"/>
                    <a:pt x="664" y="406"/>
                    <a:pt x="664" y="406"/>
                  </a:cubicBezTo>
                  <a:cubicBezTo>
                    <a:pt x="664" y="387"/>
                    <a:pt x="664" y="387"/>
                    <a:pt x="664" y="387"/>
                  </a:cubicBezTo>
                  <a:cubicBezTo>
                    <a:pt x="664" y="386"/>
                    <a:pt x="664" y="386"/>
                    <a:pt x="664" y="386"/>
                  </a:cubicBezTo>
                  <a:cubicBezTo>
                    <a:pt x="661" y="385"/>
                    <a:pt x="661" y="385"/>
                    <a:pt x="661" y="385"/>
                  </a:cubicBezTo>
                  <a:cubicBezTo>
                    <a:pt x="657" y="385"/>
                    <a:pt x="657" y="385"/>
                    <a:pt x="657" y="385"/>
                  </a:cubicBezTo>
                  <a:cubicBezTo>
                    <a:pt x="652" y="384"/>
                    <a:pt x="652" y="384"/>
                    <a:pt x="652" y="384"/>
                  </a:cubicBezTo>
                  <a:cubicBezTo>
                    <a:pt x="650" y="383"/>
                    <a:pt x="650" y="383"/>
                    <a:pt x="650" y="383"/>
                  </a:cubicBezTo>
                  <a:cubicBezTo>
                    <a:pt x="649" y="382"/>
                    <a:pt x="649" y="382"/>
                    <a:pt x="649" y="382"/>
                  </a:cubicBezTo>
                  <a:cubicBezTo>
                    <a:pt x="645" y="376"/>
                    <a:pt x="645" y="376"/>
                    <a:pt x="645" y="376"/>
                  </a:cubicBezTo>
                  <a:cubicBezTo>
                    <a:pt x="644" y="374"/>
                    <a:pt x="644" y="374"/>
                    <a:pt x="644" y="374"/>
                  </a:cubicBezTo>
                  <a:cubicBezTo>
                    <a:pt x="644" y="371"/>
                    <a:pt x="644" y="371"/>
                    <a:pt x="644" y="371"/>
                  </a:cubicBezTo>
                  <a:cubicBezTo>
                    <a:pt x="644" y="363"/>
                    <a:pt x="644" y="363"/>
                    <a:pt x="644" y="363"/>
                  </a:cubicBezTo>
                  <a:cubicBezTo>
                    <a:pt x="644" y="362"/>
                    <a:pt x="644" y="362"/>
                    <a:pt x="644" y="362"/>
                  </a:cubicBezTo>
                  <a:cubicBezTo>
                    <a:pt x="647" y="348"/>
                    <a:pt x="647" y="348"/>
                    <a:pt x="647" y="348"/>
                  </a:cubicBezTo>
                  <a:cubicBezTo>
                    <a:pt x="648" y="347"/>
                    <a:pt x="648" y="347"/>
                    <a:pt x="648" y="347"/>
                  </a:cubicBezTo>
                  <a:cubicBezTo>
                    <a:pt x="650" y="347"/>
                    <a:pt x="650" y="347"/>
                    <a:pt x="650" y="347"/>
                  </a:cubicBezTo>
                  <a:cubicBezTo>
                    <a:pt x="657" y="349"/>
                    <a:pt x="657" y="349"/>
                    <a:pt x="657" y="349"/>
                  </a:cubicBezTo>
                  <a:cubicBezTo>
                    <a:pt x="663" y="352"/>
                    <a:pt x="663" y="352"/>
                    <a:pt x="663" y="352"/>
                  </a:cubicBezTo>
                  <a:cubicBezTo>
                    <a:pt x="667" y="354"/>
                    <a:pt x="667" y="354"/>
                    <a:pt x="667" y="354"/>
                  </a:cubicBezTo>
                  <a:cubicBezTo>
                    <a:pt x="670" y="356"/>
                    <a:pt x="670" y="356"/>
                    <a:pt x="670" y="356"/>
                  </a:cubicBezTo>
                  <a:cubicBezTo>
                    <a:pt x="672" y="356"/>
                    <a:pt x="672" y="356"/>
                    <a:pt x="672" y="356"/>
                  </a:cubicBezTo>
                  <a:cubicBezTo>
                    <a:pt x="675" y="356"/>
                    <a:pt x="675" y="356"/>
                    <a:pt x="675" y="356"/>
                  </a:cubicBezTo>
                  <a:cubicBezTo>
                    <a:pt x="679" y="355"/>
                    <a:pt x="679" y="355"/>
                    <a:pt x="679" y="355"/>
                  </a:cubicBezTo>
                  <a:cubicBezTo>
                    <a:pt x="682" y="353"/>
                    <a:pt x="682" y="353"/>
                    <a:pt x="682" y="353"/>
                  </a:cubicBezTo>
                  <a:cubicBezTo>
                    <a:pt x="683" y="352"/>
                    <a:pt x="683" y="352"/>
                    <a:pt x="683" y="352"/>
                  </a:cubicBezTo>
                  <a:cubicBezTo>
                    <a:pt x="683" y="351"/>
                    <a:pt x="683" y="351"/>
                    <a:pt x="683" y="351"/>
                  </a:cubicBezTo>
                  <a:cubicBezTo>
                    <a:pt x="683" y="349"/>
                    <a:pt x="683" y="349"/>
                    <a:pt x="683" y="349"/>
                  </a:cubicBezTo>
                  <a:cubicBezTo>
                    <a:pt x="680" y="344"/>
                    <a:pt x="680" y="344"/>
                    <a:pt x="680" y="344"/>
                  </a:cubicBezTo>
                  <a:cubicBezTo>
                    <a:pt x="680" y="344"/>
                    <a:pt x="680" y="344"/>
                    <a:pt x="680" y="344"/>
                  </a:cubicBezTo>
                  <a:cubicBezTo>
                    <a:pt x="676" y="344"/>
                    <a:pt x="676" y="344"/>
                    <a:pt x="676" y="344"/>
                  </a:cubicBezTo>
                  <a:cubicBezTo>
                    <a:pt x="675" y="343"/>
                    <a:pt x="675" y="343"/>
                    <a:pt x="675" y="343"/>
                  </a:cubicBezTo>
                  <a:cubicBezTo>
                    <a:pt x="674" y="342"/>
                    <a:pt x="674" y="342"/>
                    <a:pt x="674" y="342"/>
                  </a:cubicBezTo>
                  <a:cubicBezTo>
                    <a:pt x="663" y="331"/>
                    <a:pt x="663" y="331"/>
                    <a:pt x="663" y="331"/>
                  </a:cubicBezTo>
                  <a:cubicBezTo>
                    <a:pt x="662" y="329"/>
                    <a:pt x="662" y="329"/>
                    <a:pt x="662" y="329"/>
                  </a:cubicBezTo>
                  <a:cubicBezTo>
                    <a:pt x="662" y="329"/>
                    <a:pt x="662" y="329"/>
                    <a:pt x="662" y="329"/>
                  </a:cubicBezTo>
                  <a:cubicBezTo>
                    <a:pt x="662" y="329"/>
                    <a:pt x="662" y="329"/>
                    <a:pt x="662" y="329"/>
                  </a:cubicBezTo>
                  <a:cubicBezTo>
                    <a:pt x="657" y="327"/>
                    <a:pt x="657" y="327"/>
                    <a:pt x="657" y="327"/>
                  </a:cubicBezTo>
                  <a:cubicBezTo>
                    <a:pt x="656" y="328"/>
                    <a:pt x="656" y="328"/>
                    <a:pt x="656" y="328"/>
                  </a:cubicBezTo>
                  <a:cubicBezTo>
                    <a:pt x="650" y="329"/>
                    <a:pt x="650" y="329"/>
                    <a:pt x="650" y="329"/>
                  </a:cubicBezTo>
                  <a:cubicBezTo>
                    <a:pt x="650" y="330"/>
                    <a:pt x="650" y="330"/>
                    <a:pt x="650" y="330"/>
                  </a:cubicBezTo>
                  <a:cubicBezTo>
                    <a:pt x="650" y="332"/>
                    <a:pt x="650" y="332"/>
                    <a:pt x="650" y="332"/>
                  </a:cubicBezTo>
                  <a:cubicBezTo>
                    <a:pt x="649" y="334"/>
                    <a:pt x="649" y="334"/>
                    <a:pt x="649" y="334"/>
                  </a:cubicBezTo>
                  <a:cubicBezTo>
                    <a:pt x="642" y="338"/>
                    <a:pt x="642" y="338"/>
                    <a:pt x="642" y="338"/>
                  </a:cubicBezTo>
                  <a:cubicBezTo>
                    <a:pt x="614" y="341"/>
                    <a:pt x="614" y="341"/>
                    <a:pt x="614" y="341"/>
                  </a:cubicBezTo>
                  <a:cubicBezTo>
                    <a:pt x="610" y="341"/>
                    <a:pt x="610" y="341"/>
                    <a:pt x="610" y="341"/>
                  </a:cubicBezTo>
                  <a:cubicBezTo>
                    <a:pt x="608" y="340"/>
                    <a:pt x="608" y="340"/>
                    <a:pt x="608" y="340"/>
                  </a:cubicBezTo>
                  <a:cubicBezTo>
                    <a:pt x="606" y="336"/>
                    <a:pt x="606" y="336"/>
                    <a:pt x="606" y="336"/>
                  </a:cubicBezTo>
                  <a:cubicBezTo>
                    <a:pt x="602" y="330"/>
                    <a:pt x="602" y="330"/>
                    <a:pt x="602" y="330"/>
                  </a:cubicBezTo>
                  <a:cubicBezTo>
                    <a:pt x="602" y="328"/>
                    <a:pt x="602" y="328"/>
                    <a:pt x="602" y="328"/>
                  </a:cubicBezTo>
                  <a:cubicBezTo>
                    <a:pt x="602" y="324"/>
                    <a:pt x="602" y="324"/>
                    <a:pt x="602" y="324"/>
                  </a:cubicBezTo>
                  <a:cubicBezTo>
                    <a:pt x="602" y="323"/>
                    <a:pt x="602" y="323"/>
                    <a:pt x="602" y="323"/>
                  </a:cubicBezTo>
                  <a:cubicBezTo>
                    <a:pt x="606" y="316"/>
                    <a:pt x="606" y="316"/>
                    <a:pt x="606" y="316"/>
                  </a:cubicBezTo>
                  <a:cubicBezTo>
                    <a:pt x="606" y="313"/>
                    <a:pt x="606" y="313"/>
                    <a:pt x="606" y="313"/>
                  </a:cubicBezTo>
                  <a:cubicBezTo>
                    <a:pt x="606" y="312"/>
                    <a:pt x="606" y="312"/>
                    <a:pt x="606" y="312"/>
                  </a:cubicBezTo>
                  <a:cubicBezTo>
                    <a:pt x="605" y="309"/>
                    <a:pt x="605" y="309"/>
                    <a:pt x="605" y="309"/>
                  </a:cubicBezTo>
                  <a:cubicBezTo>
                    <a:pt x="604" y="307"/>
                    <a:pt x="604" y="307"/>
                    <a:pt x="604" y="307"/>
                  </a:cubicBezTo>
                  <a:cubicBezTo>
                    <a:pt x="603" y="306"/>
                    <a:pt x="603" y="306"/>
                    <a:pt x="603" y="306"/>
                  </a:cubicBezTo>
                  <a:cubicBezTo>
                    <a:pt x="596" y="302"/>
                    <a:pt x="596" y="302"/>
                    <a:pt x="596" y="302"/>
                  </a:cubicBezTo>
                  <a:cubicBezTo>
                    <a:pt x="595" y="304"/>
                    <a:pt x="595" y="304"/>
                    <a:pt x="595" y="304"/>
                  </a:cubicBezTo>
                  <a:cubicBezTo>
                    <a:pt x="593" y="306"/>
                    <a:pt x="593" y="306"/>
                    <a:pt x="593" y="306"/>
                  </a:cubicBezTo>
                  <a:cubicBezTo>
                    <a:pt x="590" y="305"/>
                    <a:pt x="590" y="305"/>
                    <a:pt x="590" y="305"/>
                  </a:cubicBezTo>
                  <a:cubicBezTo>
                    <a:pt x="582" y="297"/>
                    <a:pt x="582" y="297"/>
                    <a:pt x="582" y="297"/>
                  </a:cubicBezTo>
                  <a:cubicBezTo>
                    <a:pt x="579" y="292"/>
                    <a:pt x="579" y="292"/>
                    <a:pt x="579" y="292"/>
                  </a:cubicBezTo>
                  <a:cubicBezTo>
                    <a:pt x="574" y="279"/>
                    <a:pt x="574" y="279"/>
                    <a:pt x="574" y="279"/>
                  </a:cubicBezTo>
                  <a:cubicBezTo>
                    <a:pt x="573" y="277"/>
                    <a:pt x="573" y="277"/>
                    <a:pt x="573" y="277"/>
                  </a:cubicBezTo>
                  <a:cubicBezTo>
                    <a:pt x="574" y="274"/>
                    <a:pt x="574" y="274"/>
                    <a:pt x="574" y="274"/>
                  </a:cubicBezTo>
                  <a:cubicBezTo>
                    <a:pt x="572" y="266"/>
                    <a:pt x="572" y="266"/>
                    <a:pt x="572" y="266"/>
                  </a:cubicBezTo>
                  <a:cubicBezTo>
                    <a:pt x="571" y="264"/>
                    <a:pt x="571" y="264"/>
                    <a:pt x="571" y="264"/>
                  </a:cubicBezTo>
                  <a:cubicBezTo>
                    <a:pt x="566" y="257"/>
                    <a:pt x="566" y="257"/>
                    <a:pt x="566" y="257"/>
                  </a:cubicBezTo>
                  <a:cubicBezTo>
                    <a:pt x="560" y="251"/>
                    <a:pt x="560" y="251"/>
                    <a:pt x="560" y="251"/>
                  </a:cubicBezTo>
                  <a:cubicBezTo>
                    <a:pt x="551" y="246"/>
                    <a:pt x="551" y="246"/>
                    <a:pt x="551" y="246"/>
                  </a:cubicBezTo>
                  <a:cubicBezTo>
                    <a:pt x="550" y="246"/>
                    <a:pt x="550" y="246"/>
                    <a:pt x="550" y="246"/>
                  </a:cubicBezTo>
                  <a:cubicBezTo>
                    <a:pt x="534" y="265"/>
                    <a:pt x="534" y="265"/>
                    <a:pt x="534" y="265"/>
                  </a:cubicBezTo>
                  <a:cubicBezTo>
                    <a:pt x="530" y="276"/>
                    <a:pt x="530" y="276"/>
                    <a:pt x="530" y="276"/>
                  </a:cubicBezTo>
                  <a:cubicBezTo>
                    <a:pt x="533" y="283"/>
                    <a:pt x="533" y="283"/>
                    <a:pt x="533" y="283"/>
                  </a:cubicBezTo>
                  <a:cubicBezTo>
                    <a:pt x="533" y="292"/>
                    <a:pt x="533" y="292"/>
                    <a:pt x="533" y="292"/>
                  </a:cubicBezTo>
                  <a:cubicBezTo>
                    <a:pt x="515" y="316"/>
                    <a:pt x="515" y="316"/>
                    <a:pt x="515" y="316"/>
                  </a:cubicBezTo>
                  <a:cubicBezTo>
                    <a:pt x="511" y="320"/>
                    <a:pt x="511" y="320"/>
                    <a:pt x="511" y="320"/>
                  </a:cubicBezTo>
                  <a:cubicBezTo>
                    <a:pt x="505" y="321"/>
                    <a:pt x="505" y="321"/>
                    <a:pt x="505" y="321"/>
                  </a:cubicBezTo>
                  <a:cubicBezTo>
                    <a:pt x="503" y="321"/>
                    <a:pt x="503" y="321"/>
                    <a:pt x="503" y="321"/>
                  </a:cubicBezTo>
                  <a:cubicBezTo>
                    <a:pt x="478" y="318"/>
                    <a:pt x="478" y="318"/>
                    <a:pt x="478" y="318"/>
                  </a:cubicBezTo>
                  <a:cubicBezTo>
                    <a:pt x="468" y="316"/>
                    <a:pt x="468" y="316"/>
                    <a:pt x="468" y="316"/>
                  </a:cubicBezTo>
                  <a:cubicBezTo>
                    <a:pt x="466" y="315"/>
                    <a:pt x="466" y="315"/>
                    <a:pt x="466" y="315"/>
                  </a:cubicBezTo>
                  <a:cubicBezTo>
                    <a:pt x="460" y="311"/>
                    <a:pt x="460" y="311"/>
                    <a:pt x="460" y="311"/>
                  </a:cubicBezTo>
                  <a:cubicBezTo>
                    <a:pt x="458" y="308"/>
                    <a:pt x="458" y="308"/>
                    <a:pt x="458" y="308"/>
                  </a:cubicBezTo>
                  <a:cubicBezTo>
                    <a:pt x="457" y="305"/>
                    <a:pt x="457" y="305"/>
                    <a:pt x="457" y="305"/>
                  </a:cubicBezTo>
                  <a:cubicBezTo>
                    <a:pt x="457" y="304"/>
                    <a:pt x="457" y="304"/>
                    <a:pt x="457" y="304"/>
                  </a:cubicBezTo>
                  <a:cubicBezTo>
                    <a:pt x="457" y="302"/>
                    <a:pt x="457" y="302"/>
                    <a:pt x="457" y="302"/>
                  </a:cubicBezTo>
                  <a:cubicBezTo>
                    <a:pt x="455" y="300"/>
                    <a:pt x="455" y="300"/>
                    <a:pt x="455" y="300"/>
                  </a:cubicBezTo>
                  <a:cubicBezTo>
                    <a:pt x="450" y="297"/>
                    <a:pt x="450" y="297"/>
                    <a:pt x="450" y="297"/>
                  </a:cubicBezTo>
                  <a:cubicBezTo>
                    <a:pt x="448" y="296"/>
                    <a:pt x="448" y="296"/>
                    <a:pt x="448" y="296"/>
                  </a:cubicBezTo>
                  <a:cubicBezTo>
                    <a:pt x="442" y="295"/>
                    <a:pt x="442" y="295"/>
                    <a:pt x="442" y="295"/>
                  </a:cubicBezTo>
                  <a:cubicBezTo>
                    <a:pt x="432" y="294"/>
                    <a:pt x="432" y="294"/>
                    <a:pt x="432" y="294"/>
                  </a:cubicBezTo>
                  <a:cubicBezTo>
                    <a:pt x="426" y="293"/>
                    <a:pt x="426" y="293"/>
                    <a:pt x="426" y="293"/>
                  </a:cubicBezTo>
                  <a:cubicBezTo>
                    <a:pt x="425" y="292"/>
                    <a:pt x="425" y="292"/>
                    <a:pt x="425" y="292"/>
                  </a:cubicBezTo>
                  <a:cubicBezTo>
                    <a:pt x="424" y="287"/>
                    <a:pt x="424" y="287"/>
                    <a:pt x="424" y="287"/>
                  </a:cubicBezTo>
                  <a:cubicBezTo>
                    <a:pt x="417" y="272"/>
                    <a:pt x="417" y="272"/>
                    <a:pt x="417" y="272"/>
                  </a:cubicBezTo>
                  <a:cubicBezTo>
                    <a:pt x="410" y="263"/>
                    <a:pt x="410" y="263"/>
                    <a:pt x="410" y="263"/>
                  </a:cubicBezTo>
                  <a:cubicBezTo>
                    <a:pt x="399" y="252"/>
                    <a:pt x="399" y="252"/>
                    <a:pt x="399" y="252"/>
                  </a:cubicBezTo>
                  <a:cubicBezTo>
                    <a:pt x="384" y="233"/>
                    <a:pt x="384" y="233"/>
                    <a:pt x="384" y="233"/>
                  </a:cubicBezTo>
                  <a:cubicBezTo>
                    <a:pt x="382" y="226"/>
                    <a:pt x="382" y="226"/>
                    <a:pt x="382" y="226"/>
                  </a:cubicBezTo>
                  <a:cubicBezTo>
                    <a:pt x="384" y="224"/>
                    <a:pt x="384" y="224"/>
                    <a:pt x="384" y="224"/>
                  </a:cubicBezTo>
                  <a:cubicBezTo>
                    <a:pt x="414" y="207"/>
                    <a:pt x="414" y="207"/>
                    <a:pt x="414" y="207"/>
                  </a:cubicBezTo>
                  <a:cubicBezTo>
                    <a:pt x="428" y="208"/>
                    <a:pt x="428" y="208"/>
                    <a:pt x="428" y="208"/>
                  </a:cubicBezTo>
                  <a:cubicBezTo>
                    <a:pt x="429" y="207"/>
                    <a:pt x="429" y="207"/>
                    <a:pt x="429" y="207"/>
                  </a:cubicBezTo>
                  <a:cubicBezTo>
                    <a:pt x="433" y="205"/>
                    <a:pt x="433" y="205"/>
                    <a:pt x="433" y="205"/>
                  </a:cubicBezTo>
                  <a:cubicBezTo>
                    <a:pt x="451" y="190"/>
                    <a:pt x="451" y="190"/>
                    <a:pt x="451" y="190"/>
                  </a:cubicBezTo>
                  <a:cubicBezTo>
                    <a:pt x="451" y="189"/>
                    <a:pt x="451" y="189"/>
                    <a:pt x="451" y="189"/>
                  </a:cubicBezTo>
                  <a:cubicBezTo>
                    <a:pt x="440" y="187"/>
                    <a:pt x="440" y="187"/>
                    <a:pt x="440" y="187"/>
                  </a:cubicBezTo>
                  <a:cubicBezTo>
                    <a:pt x="431" y="186"/>
                    <a:pt x="431" y="186"/>
                    <a:pt x="431" y="186"/>
                  </a:cubicBezTo>
                  <a:cubicBezTo>
                    <a:pt x="429" y="186"/>
                    <a:pt x="429" y="186"/>
                    <a:pt x="429" y="186"/>
                  </a:cubicBezTo>
                  <a:cubicBezTo>
                    <a:pt x="419" y="174"/>
                    <a:pt x="419" y="174"/>
                    <a:pt x="419" y="174"/>
                  </a:cubicBezTo>
                  <a:cubicBezTo>
                    <a:pt x="422" y="169"/>
                    <a:pt x="422" y="169"/>
                    <a:pt x="422" y="169"/>
                  </a:cubicBezTo>
                  <a:cubicBezTo>
                    <a:pt x="429" y="158"/>
                    <a:pt x="429" y="158"/>
                    <a:pt x="429" y="158"/>
                  </a:cubicBezTo>
                  <a:cubicBezTo>
                    <a:pt x="430" y="156"/>
                    <a:pt x="430" y="156"/>
                    <a:pt x="430" y="156"/>
                  </a:cubicBezTo>
                  <a:cubicBezTo>
                    <a:pt x="431" y="156"/>
                    <a:pt x="431" y="156"/>
                    <a:pt x="431" y="156"/>
                  </a:cubicBezTo>
                  <a:cubicBezTo>
                    <a:pt x="435" y="156"/>
                    <a:pt x="435" y="156"/>
                    <a:pt x="435" y="156"/>
                  </a:cubicBezTo>
                  <a:cubicBezTo>
                    <a:pt x="437" y="158"/>
                    <a:pt x="437" y="158"/>
                    <a:pt x="437" y="158"/>
                  </a:cubicBezTo>
                  <a:cubicBezTo>
                    <a:pt x="443" y="163"/>
                    <a:pt x="443" y="163"/>
                    <a:pt x="443" y="163"/>
                  </a:cubicBezTo>
                  <a:cubicBezTo>
                    <a:pt x="444" y="164"/>
                    <a:pt x="444" y="164"/>
                    <a:pt x="444" y="164"/>
                  </a:cubicBezTo>
                  <a:cubicBezTo>
                    <a:pt x="444" y="164"/>
                    <a:pt x="444" y="164"/>
                    <a:pt x="444" y="164"/>
                  </a:cubicBezTo>
                  <a:cubicBezTo>
                    <a:pt x="447" y="166"/>
                    <a:pt x="447" y="166"/>
                    <a:pt x="447" y="166"/>
                  </a:cubicBezTo>
                  <a:cubicBezTo>
                    <a:pt x="477" y="153"/>
                    <a:pt x="477" y="153"/>
                    <a:pt x="477" y="153"/>
                  </a:cubicBezTo>
                  <a:cubicBezTo>
                    <a:pt x="490" y="128"/>
                    <a:pt x="490" y="128"/>
                    <a:pt x="490" y="128"/>
                  </a:cubicBezTo>
                  <a:cubicBezTo>
                    <a:pt x="492" y="123"/>
                    <a:pt x="492" y="123"/>
                    <a:pt x="492" y="123"/>
                  </a:cubicBezTo>
                  <a:cubicBezTo>
                    <a:pt x="496" y="108"/>
                    <a:pt x="496" y="108"/>
                    <a:pt x="496" y="108"/>
                  </a:cubicBezTo>
                  <a:cubicBezTo>
                    <a:pt x="496" y="98"/>
                    <a:pt x="496" y="98"/>
                    <a:pt x="496" y="98"/>
                  </a:cubicBezTo>
                  <a:cubicBezTo>
                    <a:pt x="496" y="97"/>
                    <a:pt x="496" y="97"/>
                    <a:pt x="496" y="97"/>
                  </a:cubicBezTo>
                  <a:cubicBezTo>
                    <a:pt x="497" y="95"/>
                    <a:pt x="497" y="95"/>
                    <a:pt x="497" y="95"/>
                  </a:cubicBezTo>
                  <a:cubicBezTo>
                    <a:pt x="506" y="82"/>
                    <a:pt x="506" y="82"/>
                    <a:pt x="506" y="82"/>
                  </a:cubicBezTo>
                  <a:cubicBezTo>
                    <a:pt x="508" y="82"/>
                    <a:pt x="508" y="82"/>
                    <a:pt x="508" y="82"/>
                  </a:cubicBezTo>
                  <a:cubicBezTo>
                    <a:pt x="522" y="79"/>
                    <a:pt x="522" y="79"/>
                    <a:pt x="522" y="79"/>
                  </a:cubicBezTo>
                  <a:cubicBezTo>
                    <a:pt x="523" y="79"/>
                    <a:pt x="523" y="79"/>
                    <a:pt x="523" y="79"/>
                  </a:cubicBezTo>
                  <a:cubicBezTo>
                    <a:pt x="523" y="79"/>
                    <a:pt x="523" y="79"/>
                    <a:pt x="523" y="79"/>
                  </a:cubicBezTo>
                  <a:cubicBezTo>
                    <a:pt x="523" y="78"/>
                    <a:pt x="523" y="78"/>
                    <a:pt x="523" y="78"/>
                  </a:cubicBezTo>
                  <a:cubicBezTo>
                    <a:pt x="523" y="77"/>
                    <a:pt x="523" y="77"/>
                    <a:pt x="523" y="77"/>
                  </a:cubicBezTo>
                  <a:cubicBezTo>
                    <a:pt x="524" y="75"/>
                    <a:pt x="524" y="75"/>
                    <a:pt x="524" y="75"/>
                  </a:cubicBezTo>
                  <a:cubicBezTo>
                    <a:pt x="527" y="71"/>
                    <a:pt x="527" y="71"/>
                    <a:pt x="527" y="71"/>
                  </a:cubicBezTo>
                  <a:cubicBezTo>
                    <a:pt x="533" y="62"/>
                    <a:pt x="533" y="62"/>
                    <a:pt x="533" y="62"/>
                  </a:cubicBezTo>
                  <a:cubicBezTo>
                    <a:pt x="535" y="61"/>
                    <a:pt x="535" y="61"/>
                    <a:pt x="535" y="61"/>
                  </a:cubicBezTo>
                  <a:cubicBezTo>
                    <a:pt x="537" y="58"/>
                    <a:pt x="537" y="58"/>
                    <a:pt x="537" y="58"/>
                  </a:cubicBezTo>
                  <a:cubicBezTo>
                    <a:pt x="540" y="57"/>
                    <a:pt x="540" y="57"/>
                    <a:pt x="540" y="57"/>
                  </a:cubicBezTo>
                  <a:cubicBezTo>
                    <a:pt x="552" y="51"/>
                    <a:pt x="552" y="51"/>
                    <a:pt x="552" y="51"/>
                  </a:cubicBezTo>
                  <a:cubicBezTo>
                    <a:pt x="568" y="43"/>
                    <a:pt x="568" y="43"/>
                    <a:pt x="568" y="43"/>
                  </a:cubicBezTo>
                  <a:cubicBezTo>
                    <a:pt x="570" y="41"/>
                    <a:pt x="570" y="41"/>
                    <a:pt x="570" y="41"/>
                  </a:cubicBezTo>
                  <a:cubicBezTo>
                    <a:pt x="571" y="37"/>
                    <a:pt x="571" y="37"/>
                    <a:pt x="571" y="37"/>
                  </a:cubicBezTo>
                  <a:cubicBezTo>
                    <a:pt x="570" y="35"/>
                    <a:pt x="570" y="35"/>
                    <a:pt x="570" y="35"/>
                  </a:cubicBezTo>
                  <a:cubicBezTo>
                    <a:pt x="567" y="33"/>
                    <a:pt x="567" y="33"/>
                    <a:pt x="567" y="33"/>
                  </a:cubicBezTo>
                  <a:cubicBezTo>
                    <a:pt x="554" y="27"/>
                    <a:pt x="554" y="27"/>
                    <a:pt x="554" y="27"/>
                  </a:cubicBezTo>
                  <a:cubicBezTo>
                    <a:pt x="535" y="12"/>
                    <a:pt x="535" y="12"/>
                    <a:pt x="535" y="12"/>
                  </a:cubicBezTo>
                  <a:cubicBezTo>
                    <a:pt x="532" y="9"/>
                    <a:pt x="532" y="9"/>
                    <a:pt x="532" y="9"/>
                  </a:cubicBezTo>
                  <a:cubicBezTo>
                    <a:pt x="527" y="5"/>
                    <a:pt x="527" y="5"/>
                    <a:pt x="527" y="5"/>
                  </a:cubicBezTo>
                  <a:cubicBezTo>
                    <a:pt x="510" y="0"/>
                    <a:pt x="510" y="0"/>
                    <a:pt x="510" y="0"/>
                  </a:cubicBezTo>
                  <a:cubicBezTo>
                    <a:pt x="505" y="0"/>
                    <a:pt x="505" y="0"/>
                    <a:pt x="505" y="0"/>
                  </a:cubicBezTo>
                  <a:cubicBezTo>
                    <a:pt x="504" y="1"/>
                    <a:pt x="504" y="1"/>
                    <a:pt x="504" y="1"/>
                  </a:cubicBezTo>
                  <a:cubicBezTo>
                    <a:pt x="503" y="1"/>
                    <a:pt x="503" y="1"/>
                    <a:pt x="503" y="1"/>
                  </a:cubicBezTo>
                  <a:cubicBezTo>
                    <a:pt x="514" y="18"/>
                    <a:pt x="514" y="18"/>
                    <a:pt x="514" y="18"/>
                  </a:cubicBezTo>
                  <a:cubicBezTo>
                    <a:pt x="504" y="21"/>
                    <a:pt x="504" y="21"/>
                    <a:pt x="504" y="21"/>
                  </a:cubicBezTo>
                  <a:cubicBezTo>
                    <a:pt x="485" y="24"/>
                    <a:pt x="485" y="24"/>
                    <a:pt x="485" y="24"/>
                  </a:cubicBezTo>
                  <a:cubicBezTo>
                    <a:pt x="484" y="25"/>
                    <a:pt x="484" y="25"/>
                    <a:pt x="484" y="25"/>
                  </a:cubicBezTo>
                  <a:cubicBezTo>
                    <a:pt x="481" y="43"/>
                    <a:pt x="481" y="43"/>
                    <a:pt x="481" y="43"/>
                  </a:cubicBezTo>
                  <a:cubicBezTo>
                    <a:pt x="481" y="45"/>
                    <a:pt x="481" y="45"/>
                    <a:pt x="481" y="45"/>
                  </a:cubicBezTo>
                  <a:cubicBezTo>
                    <a:pt x="482" y="45"/>
                    <a:pt x="482" y="45"/>
                    <a:pt x="482" y="45"/>
                  </a:cubicBezTo>
                  <a:cubicBezTo>
                    <a:pt x="485" y="47"/>
                    <a:pt x="485" y="47"/>
                    <a:pt x="485" y="47"/>
                  </a:cubicBezTo>
                  <a:cubicBezTo>
                    <a:pt x="486" y="48"/>
                    <a:pt x="486" y="48"/>
                    <a:pt x="486" y="48"/>
                  </a:cubicBezTo>
                  <a:cubicBezTo>
                    <a:pt x="489" y="55"/>
                    <a:pt x="489" y="55"/>
                    <a:pt x="489" y="55"/>
                  </a:cubicBezTo>
                  <a:cubicBezTo>
                    <a:pt x="492" y="59"/>
                    <a:pt x="492" y="59"/>
                    <a:pt x="492" y="59"/>
                  </a:cubicBezTo>
                  <a:cubicBezTo>
                    <a:pt x="492" y="60"/>
                    <a:pt x="492" y="60"/>
                    <a:pt x="492" y="60"/>
                  </a:cubicBezTo>
                  <a:cubicBezTo>
                    <a:pt x="492" y="81"/>
                    <a:pt x="492" y="81"/>
                    <a:pt x="492" y="81"/>
                  </a:cubicBezTo>
                  <a:cubicBezTo>
                    <a:pt x="492" y="82"/>
                    <a:pt x="492" y="82"/>
                    <a:pt x="492" y="82"/>
                  </a:cubicBezTo>
                  <a:cubicBezTo>
                    <a:pt x="491" y="83"/>
                    <a:pt x="491" y="83"/>
                    <a:pt x="491" y="83"/>
                  </a:cubicBezTo>
                  <a:cubicBezTo>
                    <a:pt x="483" y="86"/>
                    <a:pt x="483" y="86"/>
                    <a:pt x="483" y="86"/>
                  </a:cubicBezTo>
                  <a:cubicBezTo>
                    <a:pt x="478" y="86"/>
                    <a:pt x="478" y="86"/>
                    <a:pt x="478" y="86"/>
                  </a:cubicBezTo>
                  <a:cubicBezTo>
                    <a:pt x="467" y="83"/>
                    <a:pt x="467" y="83"/>
                    <a:pt x="467" y="83"/>
                  </a:cubicBezTo>
                  <a:cubicBezTo>
                    <a:pt x="467" y="83"/>
                    <a:pt x="467" y="83"/>
                    <a:pt x="467" y="83"/>
                  </a:cubicBezTo>
                  <a:cubicBezTo>
                    <a:pt x="468" y="80"/>
                    <a:pt x="468" y="80"/>
                    <a:pt x="468" y="80"/>
                  </a:cubicBezTo>
                  <a:cubicBezTo>
                    <a:pt x="478" y="73"/>
                    <a:pt x="478" y="73"/>
                    <a:pt x="478" y="73"/>
                  </a:cubicBezTo>
                  <a:cubicBezTo>
                    <a:pt x="479" y="72"/>
                    <a:pt x="479" y="72"/>
                    <a:pt x="479" y="72"/>
                  </a:cubicBezTo>
                  <a:cubicBezTo>
                    <a:pt x="482" y="72"/>
                    <a:pt x="482" y="72"/>
                    <a:pt x="482" y="72"/>
                  </a:cubicBezTo>
                  <a:cubicBezTo>
                    <a:pt x="483" y="71"/>
                    <a:pt x="483" y="71"/>
                    <a:pt x="483" y="71"/>
                  </a:cubicBezTo>
                  <a:cubicBezTo>
                    <a:pt x="484" y="65"/>
                    <a:pt x="484" y="65"/>
                    <a:pt x="484" y="65"/>
                  </a:cubicBezTo>
                  <a:cubicBezTo>
                    <a:pt x="484" y="62"/>
                    <a:pt x="484" y="62"/>
                    <a:pt x="484" y="62"/>
                  </a:cubicBezTo>
                  <a:cubicBezTo>
                    <a:pt x="471" y="24"/>
                    <a:pt x="471" y="24"/>
                    <a:pt x="471" y="24"/>
                  </a:cubicBezTo>
                  <a:cubicBezTo>
                    <a:pt x="470" y="24"/>
                    <a:pt x="470" y="24"/>
                    <a:pt x="470" y="24"/>
                  </a:cubicBezTo>
                  <a:cubicBezTo>
                    <a:pt x="470" y="23"/>
                    <a:pt x="470" y="23"/>
                    <a:pt x="470" y="23"/>
                  </a:cubicBezTo>
                  <a:cubicBezTo>
                    <a:pt x="468" y="23"/>
                    <a:pt x="468" y="23"/>
                    <a:pt x="468" y="23"/>
                  </a:cubicBezTo>
                  <a:cubicBezTo>
                    <a:pt x="453" y="31"/>
                    <a:pt x="453" y="31"/>
                    <a:pt x="453" y="31"/>
                  </a:cubicBezTo>
                  <a:cubicBezTo>
                    <a:pt x="453" y="31"/>
                    <a:pt x="453" y="31"/>
                    <a:pt x="453" y="31"/>
                  </a:cubicBezTo>
                  <a:cubicBezTo>
                    <a:pt x="448" y="37"/>
                    <a:pt x="448" y="37"/>
                    <a:pt x="448" y="37"/>
                  </a:cubicBezTo>
                  <a:cubicBezTo>
                    <a:pt x="446" y="38"/>
                    <a:pt x="446" y="38"/>
                    <a:pt x="446" y="38"/>
                  </a:cubicBezTo>
                  <a:cubicBezTo>
                    <a:pt x="446" y="40"/>
                    <a:pt x="446" y="40"/>
                    <a:pt x="446" y="40"/>
                  </a:cubicBezTo>
                  <a:cubicBezTo>
                    <a:pt x="446" y="40"/>
                    <a:pt x="446" y="40"/>
                    <a:pt x="446" y="40"/>
                  </a:cubicBezTo>
                  <a:cubicBezTo>
                    <a:pt x="448" y="44"/>
                    <a:pt x="448" y="44"/>
                    <a:pt x="448" y="44"/>
                  </a:cubicBezTo>
                  <a:cubicBezTo>
                    <a:pt x="450" y="45"/>
                    <a:pt x="450" y="45"/>
                    <a:pt x="450" y="45"/>
                  </a:cubicBezTo>
                  <a:cubicBezTo>
                    <a:pt x="457" y="50"/>
                    <a:pt x="457" y="50"/>
                    <a:pt x="457" y="50"/>
                  </a:cubicBezTo>
                  <a:cubicBezTo>
                    <a:pt x="458" y="49"/>
                    <a:pt x="458" y="49"/>
                    <a:pt x="458" y="49"/>
                  </a:cubicBezTo>
                  <a:cubicBezTo>
                    <a:pt x="457" y="46"/>
                    <a:pt x="457" y="46"/>
                    <a:pt x="457" y="46"/>
                  </a:cubicBezTo>
                  <a:cubicBezTo>
                    <a:pt x="457" y="45"/>
                    <a:pt x="457" y="45"/>
                    <a:pt x="457" y="45"/>
                  </a:cubicBezTo>
                  <a:cubicBezTo>
                    <a:pt x="456" y="43"/>
                    <a:pt x="456" y="43"/>
                    <a:pt x="456" y="43"/>
                  </a:cubicBezTo>
                  <a:cubicBezTo>
                    <a:pt x="457" y="38"/>
                    <a:pt x="457" y="38"/>
                    <a:pt x="457" y="38"/>
                  </a:cubicBezTo>
                  <a:cubicBezTo>
                    <a:pt x="457" y="37"/>
                    <a:pt x="457" y="37"/>
                    <a:pt x="457" y="37"/>
                  </a:cubicBezTo>
                  <a:cubicBezTo>
                    <a:pt x="458" y="37"/>
                    <a:pt x="458" y="37"/>
                    <a:pt x="458" y="37"/>
                  </a:cubicBezTo>
                  <a:cubicBezTo>
                    <a:pt x="459" y="37"/>
                    <a:pt x="459" y="37"/>
                    <a:pt x="459" y="37"/>
                  </a:cubicBezTo>
                  <a:cubicBezTo>
                    <a:pt x="460" y="38"/>
                    <a:pt x="460" y="38"/>
                    <a:pt x="460" y="38"/>
                  </a:cubicBezTo>
                  <a:cubicBezTo>
                    <a:pt x="460" y="39"/>
                    <a:pt x="460" y="39"/>
                    <a:pt x="460" y="39"/>
                  </a:cubicBezTo>
                  <a:cubicBezTo>
                    <a:pt x="464" y="56"/>
                    <a:pt x="464" y="56"/>
                    <a:pt x="464" y="56"/>
                  </a:cubicBezTo>
                  <a:cubicBezTo>
                    <a:pt x="464" y="57"/>
                    <a:pt x="464" y="57"/>
                    <a:pt x="464" y="57"/>
                  </a:cubicBezTo>
                  <a:cubicBezTo>
                    <a:pt x="460" y="68"/>
                    <a:pt x="460" y="68"/>
                    <a:pt x="460" y="68"/>
                  </a:cubicBezTo>
                  <a:cubicBezTo>
                    <a:pt x="460" y="69"/>
                    <a:pt x="460" y="69"/>
                    <a:pt x="460" y="69"/>
                  </a:cubicBezTo>
                  <a:cubicBezTo>
                    <a:pt x="459" y="69"/>
                    <a:pt x="459" y="69"/>
                    <a:pt x="459" y="69"/>
                  </a:cubicBezTo>
                  <a:cubicBezTo>
                    <a:pt x="458" y="69"/>
                    <a:pt x="458" y="69"/>
                    <a:pt x="458" y="69"/>
                  </a:cubicBezTo>
                  <a:cubicBezTo>
                    <a:pt x="458" y="68"/>
                    <a:pt x="458" y="68"/>
                    <a:pt x="458" y="68"/>
                  </a:cubicBezTo>
                  <a:cubicBezTo>
                    <a:pt x="459" y="65"/>
                    <a:pt x="459" y="65"/>
                    <a:pt x="459" y="65"/>
                  </a:cubicBezTo>
                  <a:cubicBezTo>
                    <a:pt x="460" y="61"/>
                    <a:pt x="460" y="61"/>
                    <a:pt x="460" y="61"/>
                  </a:cubicBezTo>
                  <a:cubicBezTo>
                    <a:pt x="460" y="58"/>
                    <a:pt x="460" y="58"/>
                    <a:pt x="460" y="58"/>
                  </a:cubicBezTo>
                  <a:cubicBezTo>
                    <a:pt x="459" y="56"/>
                    <a:pt x="459" y="56"/>
                    <a:pt x="459" y="56"/>
                  </a:cubicBezTo>
                  <a:cubicBezTo>
                    <a:pt x="458" y="53"/>
                    <a:pt x="458" y="53"/>
                    <a:pt x="458" y="53"/>
                  </a:cubicBezTo>
                  <a:cubicBezTo>
                    <a:pt x="452" y="49"/>
                    <a:pt x="452" y="49"/>
                    <a:pt x="452" y="49"/>
                  </a:cubicBezTo>
                  <a:cubicBezTo>
                    <a:pt x="450" y="47"/>
                    <a:pt x="450" y="47"/>
                    <a:pt x="450" y="47"/>
                  </a:cubicBezTo>
                  <a:cubicBezTo>
                    <a:pt x="448" y="47"/>
                    <a:pt x="448" y="47"/>
                    <a:pt x="448" y="47"/>
                  </a:cubicBezTo>
                  <a:cubicBezTo>
                    <a:pt x="448" y="47"/>
                    <a:pt x="448" y="47"/>
                    <a:pt x="448" y="47"/>
                  </a:cubicBezTo>
                  <a:cubicBezTo>
                    <a:pt x="446" y="48"/>
                    <a:pt x="446" y="48"/>
                    <a:pt x="446" y="48"/>
                  </a:cubicBezTo>
                  <a:cubicBezTo>
                    <a:pt x="444" y="48"/>
                    <a:pt x="444" y="48"/>
                    <a:pt x="444" y="48"/>
                  </a:cubicBezTo>
                  <a:cubicBezTo>
                    <a:pt x="443" y="48"/>
                    <a:pt x="443" y="48"/>
                    <a:pt x="443" y="48"/>
                  </a:cubicBezTo>
                  <a:cubicBezTo>
                    <a:pt x="442" y="44"/>
                    <a:pt x="442" y="44"/>
                    <a:pt x="442" y="44"/>
                  </a:cubicBezTo>
                  <a:cubicBezTo>
                    <a:pt x="442" y="43"/>
                    <a:pt x="442" y="43"/>
                    <a:pt x="442" y="43"/>
                  </a:cubicBezTo>
                  <a:cubicBezTo>
                    <a:pt x="442" y="42"/>
                    <a:pt x="442" y="42"/>
                    <a:pt x="442" y="42"/>
                  </a:cubicBezTo>
                  <a:cubicBezTo>
                    <a:pt x="442" y="40"/>
                    <a:pt x="442" y="40"/>
                    <a:pt x="442" y="40"/>
                  </a:cubicBezTo>
                  <a:cubicBezTo>
                    <a:pt x="444" y="37"/>
                    <a:pt x="444" y="37"/>
                    <a:pt x="444" y="37"/>
                  </a:cubicBezTo>
                  <a:cubicBezTo>
                    <a:pt x="446" y="35"/>
                    <a:pt x="446" y="35"/>
                    <a:pt x="446" y="35"/>
                  </a:cubicBezTo>
                  <a:cubicBezTo>
                    <a:pt x="418" y="36"/>
                    <a:pt x="418" y="36"/>
                    <a:pt x="418" y="36"/>
                  </a:cubicBezTo>
                  <a:cubicBezTo>
                    <a:pt x="416" y="37"/>
                    <a:pt x="416" y="37"/>
                    <a:pt x="416" y="37"/>
                  </a:cubicBezTo>
                  <a:cubicBezTo>
                    <a:pt x="415" y="37"/>
                    <a:pt x="415" y="37"/>
                    <a:pt x="415" y="37"/>
                  </a:cubicBezTo>
                  <a:cubicBezTo>
                    <a:pt x="415" y="38"/>
                    <a:pt x="415" y="38"/>
                    <a:pt x="415" y="38"/>
                  </a:cubicBezTo>
                  <a:cubicBezTo>
                    <a:pt x="413" y="40"/>
                    <a:pt x="413" y="40"/>
                    <a:pt x="413" y="40"/>
                  </a:cubicBezTo>
                  <a:cubicBezTo>
                    <a:pt x="413" y="44"/>
                    <a:pt x="413" y="44"/>
                    <a:pt x="413" y="44"/>
                  </a:cubicBezTo>
                  <a:cubicBezTo>
                    <a:pt x="413" y="47"/>
                    <a:pt x="413" y="47"/>
                    <a:pt x="413" y="47"/>
                  </a:cubicBezTo>
                  <a:cubicBezTo>
                    <a:pt x="413" y="48"/>
                    <a:pt x="413" y="48"/>
                    <a:pt x="413" y="48"/>
                  </a:cubicBezTo>
                  <a:cubicBezTo>
                    <a:pt x="397" y="59"/>
                    <a:pt x="397" y="59"/>
                    <a:pt x="397" y="59"/>
                  </a:cubicBezTo>
                  <a:cubicBezTo>
                    <a:pt x="396" y="59"/>
                    <a:pt x="396" y="59"/>
                    <a:pt x="396" y="59"/>
                  </a:cubicBezTo>
                  <a:cubicBezTo>
                    <a:pt x="392" y="60"/>
                    <a:pt x="392" y="60"/>
                    <a:pt x="392" y="60"/>
                  </a:cubicBezTo>
                  <a:cubicBezTo>
                    <a:pt x="392" y="59"/>
                    <a:pt x="392" y="59"/>
                    <a:pt x="392" y="59"/>
                  </a:cubicBezTo>
                  <a:cubicBezTo>
                    <a:pt x="387" y="55"/>
                    <a:pt x="387" y="55"/>
                    <a:pt x="387" y="55"/>
                  </a:cubicBezTo>
                  <a:cubicBezTo>
                    <a:pt x="378" y="52"/>
                    <a:pt x="378" y="52"/>
                    <a:pt x="378" y="52"/>
                  </a:cubicBezTo>
                  <a:cubicBezTo>
                    <a:pt x="376" y="52"/>
                    <a:pt x="376" y="52"/>
                    <a:pt x="376" y="52"/>
                  </a:cubicBezTo>
                  <a:cubicBezTo>
                    <a:pt x="375" y="52"/>
                    <a:pt x="375" y="52"/>
                    <a:pt x="375" y="52"/>
                  </a:cubicBezTo>
                  <a:cubicBezTo>
                    <a:pt x="374" y="53"/>
                    <a:pt x="374" y="53"/>
                    <a:pt x="374" y="53"/>
                  </a:cubicBezTo>
                  <a:cubicBezTo>
                    <a:pt x="349" y="90"/>
                    <a:pt x="349" y="90"/>
                    <a:pt x="349" y="90"/>
                  </a:cubicBezTo>
                  <a:cubicBezTo>
                    <a:pt x="348" y="112"/>
                    <a:pt x="348" y="112"/>
                    <a:pt x="348" y="112"/>
                  </a:cubicBezTo>
                  <a:cubicBezTo>
                    <a:pt x="348" y="113"/>
                    <a:pt x="348" y="113"/>
                    <a:pt x="348" y="113"/>
                  </a:cubicBezTo>
                  <a:cubicBezTo>
                    <a:pt x="357" y="118"/>
                    <a:pt x="357" y="118"/>
                    <a:pt x="357" y="118"/>
                  </a:cubicBezTo>
                  <a:cubicBezTo>
                    <a:pt x="358" y="118"/>
                    <a:pt x="358" y="118"/>
                    <a:pt x="358" y="118"/>
                  </a:cubicBezTo>
                  <a:cubicBezTo>
                    <a:pt x="358" y="118"/>
                    <a:pt x="358" y="118"/>
                    <a:pt x="358" y="118"/>
                  </a:cubicBezTo>
                  <a:cubicBezTo>
                    <a:pt x="358" y="117"/>
                    <a:pt x="358" y="117"/>
                    <a:pt x="358" y="117"/>
                  </a:cubicBezTo>
                  <a:cubicBezTo>
                    <a:pt x="358" y="116"/>
                    <a:pt x="358" y="116"/>
                    <a:pt x="358" y="116"/>
                  </a:cubicBezTo>
                  <a:cubicBezTo>
                    <a:pt x="358" y="115"/>
                    <a:pt x="358" y="115"/>
                    <a:pt x="358" y="115"/>
                  </a:cubicBezTo>
                  <a:cubicBezTo>
                    <a:pt x="359" y="115"/>
                    <a:pt x="359" y="115"/>
                    <a:pt x="359" y="115"/>
                  </a:cubicBezTo>
                  <a:cubicBezTo>
                    <a:pt x="363" y="115"/>
                    <a:pt x="363" y="115"/>
                    <a:pt x="363" y="115"/>
                  </a:cubicBezTo>
                  <a:cubicBezTo>
                    <a:pt x="364" y="116"/>
                    <a:pt x="364" y="116"/>
                    <a:pt x="364" y="116"/>
                  </a:cubicBezTo>
                  <a:cubicBezTo>
                    <a:pt x="369" y="119"/>
                    <a:pt x="369" y="119"/>
                    <a:pt x="369" y="119"/>
                  </a:cubicBezTo>
                  <a:cubicBezTo>
                    <a:pt x="369" y="120"/>
                    <a:pt x="369" y="120"/>
                    <a:pt x="369" y="120"/>
                  </a:cubicBezTo>
                  <a:cubicBezTo>
                    <a:pt x="366" y="130"/>
                    <a:pt x="366" y="130"/>
                    <a:pt x="366" y="130"/>
                  </a:cubicBezTo>
                  <a:cubicBezTo>
                    <a:pt x="365" y="131"/>
                    <a:pt x="365" y="131"/>
                    <a:pt x="365" y="131"/>
                  </a:cubicBezTo>
                  <a:cubicBezTo>
                    <a:pt x="364" y="131"/>
                    <a:pt x="364" y="131"/>
                    <a:pt x="364" y="131"/>
                  </a:cubicBezTo>
                  <a:cubicBezTo>
                    <a:pt x="357" y="130"/>
                    <a:pt x="357" y="130"/>
                    <a:pt x="357" y="130"/>
                  </a:cubicBezTo>
                  <a:cubicBezTo>
                    <a:pt x="356" y="129"/>
                    <a:pt x="356" y="129"/>
                    <a:pt x="356" y="129"/>
                  </a:cubicBezTo>
                  <a:cubicBezTo>
                    <a:pt x="336" y="133"/>
                    <a:pt x="336" y="133"/>
                    <a:pt x="336" y="133"/>
                  </a:cubicBezTo>
                  <a:cubicBezTo>
                    <a:pt x="336" y="134"/>
                    <a:pt x="336" y="134"/>
                    <a:pt x="336" y="134"/>
                  </a:cubicBezTo>
                  <a:cubicBezTo>
                    <a:pt x="346" y="142"/>
                    <a:pt x="346" y="142"/>
                    <a:pt x="346" y="142"/>
                  </a:cubicBezTo>
                  <a:cubicBezTo>
                    <a:pt x="352" y="147"/>
                    <a:pt x="352" y="147"/>
                    <a:pt x="352" y="147"/>
                  </a:cubicBezTo>
                  <a:cubicBezTo>
                    <a:pt x="352" y="148"/>
                    <a:pt x="352" y="148"/>
                    <a:pt x="352" y="148"/>
                  </a:cubicBezTo>
                  <a:cubicBezTo>
                    <a:pt x="352" y="150"/>
                    <a:pt x="352" y="150"/>
                    <a:pt x="352" y="150"/>
                  </a:cubicBezTo>
                  <a:cubicBezTo>
                    <a:pt x="346" y="151"/>
                    <a:pt x="346" y="151"/>
                    <a:pt x="346" y="151"/>
                  </a:cubicBezTo>
                  <a:cubicBezTo>
                    <a:pt x="337" y="150"/>
                    <a:pt x="337" y="150"/>
                    <a:pt x="337" y="150"/>
                  </a:cubicBezTo>
                  <a:cubicBezTo>
                    <a:pt x="337" y="149"/>
                    <a:pt x="337" y="149"/>
                    <a:pt x="337" y="149"/>
                  </a:cubicBezTo>
                  <a:cubicBezTo>
                    <a:pt x="336" y="147"/>
                    <a:pt x="336" y="147"/>
                    <a:pt x="336" y="147"/>
                  </a:cubicBezTo>
                  <a:cubicBezTo>
                    <a:pt x="335" y="147"/>
                    <a:pt x="335" y="147"/>
                    <a:pt x="335" y="147"/>
                  </a:cubicBezTo>
                  <a:cubicBezTo>
                    <a:pt x="324" y="145"/>
                    <a:pt x="324" y="145"/>
                    <a:pt x="324" y="145"/>
                  </a:cubicBezTo>
                  <a:cubicBezTo>
                    <a:pt x="320" y="145"/>
                    <a:pt x="320" y="145"/>
                    <a:pt x="320" y="145"/>
                  </a:cubicBezTo>
                  <a:cubicBezTo>
                    <a:pt x="315" y="145"/>
                    <a:pt x="315" y="145"/>
                    <a:pt x="315" y="145"/>
                  </a:cubicBezTo>
                  <a:cubicBezTo>
                    <a:pt x="294" y="161"/>
                    <a:pt x="294" y="161"/>
                    <a:pt x="294" y="161"/>
                  </a:cubicBezTo>
                  <a:cubicBezTo>
                    <a:pt x="293" y="163"/>
                    <a:pt x="293" y="163"/>
                    <a:pt x="293" y="163"/>
                  </a:cubicBezTo>
                  <a:cubicBezTo>
                    <a:pt x="293" y="163"/>
                    <a:pt x="293" y="163"/>
                    <a:pt x="293" y="163"/>
                  </a:cubicBezTo>
                  <a:cubicBezTo>
                    <a:pt x="294" y="171"/>
                    <a:pt x="294" y="171"/>
                    <a:pt x="294" y="171"/>
                  </a:cubicBezTo>
                  <a:cubicBezTo>
                    <a:pt x="297" y="173"/>
                    <a:pt x="297" y="173"/>
                    <a:pt x="297" y="173"/>
                  </a:cubicBezTo>
                  <a:cubicBezTo>
                    <a:pt x="299" y="175"/>
                    <a:pt x="299" y="175"/>
                    <a:pt x="299" y="175"/>
                  </a:cubicBezTo>
                  <a:cubicBezTo>
                    <a:pt x="301" y="176"/>
                    <a:pt x="301" y="176"/>
                    <a:pt x="301" y="176"/>
                  </a:cubicBezTo>
                  <a:cubicBezTo>
                    <a:pt x="310" y="181"/>
                    <a:pt x="310" y="181"/>
                    <a:pt x="310" y="181"/>
                  </a:cubicBezTo>
                  <a:cubicBezTo>
                    <a:pt x="316" y="183"/>
                    <a:pt x="316" y="183"/>
                    <a:pt x="316" y="183"/>
                  </a:cubicBezTo>
                  <a:cubicBezTo>
                    <a:pt x="320" y="185"/>
                    <a:pt x="320" y="185"/>
                    <a:pt x="320" y="185"/>
                  </a:cubicBezTo>
                  <a:cubicBezTo>
                    <a:pt x="325" y="186"/>
                    <a:pt x="325" y="186"/>
                    <a:pt x="325" y="186"/>
                  </a:cubicBezTo>
                  <a:cubicBezTo>
                    <a:pt x="353" y="183"/>
                    <a:pt x="353" y="183"/>
                    <a:pt x="353" y="183"/>
                  </a:cubicBezTo>
                  <a:cubicBezTo>
                    <a:pt x="369" y="180"/>
                    <a:pt x="369" y="180"/>
                    <a:pt x="369" y="180"/>
                  </a:cubicBezTo>
                  <a:cubicBezTo>
                    <a:pt x="386" y="182"/>
                    <a:pt x="386" y="182"/>
                    <a:pt x="386" y="182"/>
                  </a:cubicBezTo>
                  <a:cubicBezTo>
                    <a:pt x="387" y="191"/>
                    <a:pt x="387" y="191"/>
                    <a:pt x="387" y="191"/>
                  </a:cubicBezTo>
                  <a:cubicBezTo>
                    <a:pt x="369" y="221"/>
                    <a:pt x="369" y="221"/>
                    <a:pt x="369" y="221"/>
                  </a:cubicBezTo>
                  <a:cubicBezTo>
                    <a:pt x="367" y="222"/>
                    <a:pt x="367" y="222"/>
                    <a:pt x="367" y="222"/>
                  </a:cubicBezTo>
                  <a:cubicBezTo>
                    <a:pt x="354" y="224"/>
                    <a:pt x="354" y="224"/>
                    <a:pt x="354" y="224"/>
                  </a:cubicBezTo>
                  <a:cubicBezTo>
                    <a:pt x="339" y="230"/>
                    <a:pt x="339" y="230"/>
                    <a:pt x="339" y="230"/>
                  </a:cubicBezTo>
                  <a:cubicBezTo>
                    <a:pt x="321" y="244"/>
                    <a:pt x="321" y="244"/>
                    <a:pt x="321" y="244"/>
                  </a:cubicBezTo>
                  <a:cubicBezTo>
                    <a:pt x="315" y="257"/>
                    <a:pt x="315" y="257"/>
                    <a:pt x="315" y="257"/>
                  </a:cubicBezTo>
                  <a:cubicBezTo>
                    <a:pt x="316" y="256"/>
                    <a:pt x="316" y="256"/>
                    <a:pt x="316" y="256"/>
                  </a:cubicBezTo>
                  <a:cubicBezTo>
                    <a:pt x="317" y="255"/>
                    <a:pt x="317" y="255"/>
                    <a:pt x="317" y="255"/>
                  </a:cubicBezTo>
                  <a:cubicBezTo>
                    <a:pt x="321" y="255"/>
                    <a:pt x="321" y="255"/>
                    <a:pt x="321" y="255"/>
                  </a:cubicBezTo>
                  <a:cubicBezTo>
                    <a:pt x="322" y="255"/>
                    <a:pt x="322" y="255"/>
                    <a:pt x="322" y="255"/>
                  </a:cubicBezTo>
                  <a:cubicBezTo>
                    <a:pt x="328" y="255"/>
                    <a:pt x="328" y="255"/>
                    <a:pt x="328" y="255"/>
                  </a:cubicBezTo>
                  <a:cubicBezTo>
                    <a:pt x="329" y="256"/>
                    <a:pt x="329" y="256"/>
                    <a:pt x="329" y="256"/>
                  </a:cubicBezTo>
                  <a:cubicBezTo>
                    <a:pt x="333" y="259"/>
                    <a:pt x="333" y="259"/>
                    <a:pt x="333" y="259"/>
                  </a:cubicBezTo>
                  <a:cubicBezTo>
                    <a:pt x="333" y="260"/>
                    <a:pt x="333" y="260"/>
                    <a:pt x="333" y="260"/>
                  </a:cubicBezTo>
                  <a:cubicBezTo>
                    <a:pt x="337" y="271"/>
                    <a:pt x="337" y="271"/>
                    <a:pt x="337" y="271"/>
                  </a:cubicBezTo>
                  <a:cubicBezTo>
                    <a:pt x="330" y="287"/>
                    <a:pt x="330" y="287"/>
                    <a:pt x="330" y="287"/>
                  </a:cubicBezTo>
                  <a:cubicBezTo>
                    <a:pt x="330" y="288"/>
                    <a:pt x="330" y="288"/>
                    <a:pt x="330" y="288"/>
                  </a:cubicBezTo>
                  <a:cubicBezTo>
                    <a:pt x="328" y="288"/>
                    <a:pt x="328" y="288"/>
                    <a:pt x="328" y="288"/>
                  </a:cubicBezTo>
                  <a:cubicBezTo>
                    <a:pt x="323" y="287"/>
                    <a:pt x="323" y="287"/>
                    <a:pt x="323" y="287"/>
                  </a:cubicBezTo>
                  <a:cubicBezTo>
                    <a:pt x="319" y="285"/>
                    <a:pt x="319" y="285"/>
                    <a:pt x="319" y="285"/>
                  </a:cubicBezTo>
                  <a:cubicBezTo>
                    <a:pt x="314" y="282"/>
                    <a:pt x="314" y="282"/>
                    <a:pt x="314" y="282"/>
                  </a:cubicBezTo>
                  <a:cubicBezTo>
                    <a:pt x="311" y="274"/>
                    <a:pt x="311" y="274"/>
                    <a:pt x="311" y="274"/>
                  </a:cubicBezTo>
                  <a:cubicBezTo>
                    <a:pt x="282" y="273"/>
                    <a:pt x="282" y="273"/>
                    <a:pt x="282" y="273"/>
                  </a:cubicBezTo>
                  <a:cubicBezTo>
                    <a:pt x="276" y="270"/>
                    <a:pt x="276" y="270"/>
                    <a:pt x="276" y="270"/>
                  </a:cubicBezTo>
                  <a:cubicBezTo>
                    <a:pt x="271" y="265"/>
                    <a:pt x="271" y="265"/>
                    <a:pt x="271" y="265"/>
                  </a:cubicBezTo>
                  <a:cubicBezTo>
                    <a:pt x="268" y="264"/>
                    <a:pt x="268" y="264"/>
                    <a:pt x="268" y="264"/>
                  </a:cubicBezTo>
                  <a:cubicBezTo>
                    <a:pt x="261" y="263"/>
                    <a:pt x="261" y="263"/>
                    <a:pt x="261" y="263"/>
                  </a:cubicBezTo>
                  <a:cubicBezTo>
                    <a:pt x="252" y="263"/>
                    <a:pt x="252" y="263"/>
                    <a:pt x="252" y="263"/>
                  </a:cubicBezTo>
                  <a:cubicBezTo>
                    <a:pt x="250" y="264"/>
                    <a:pt x="250" y="264"/>
                    <a:pt x="250" y="264"/>
                  </a:cubicBezTo>
                  <a:cubicBezTo>
                    <a:pt x="250" y="266"/>
                    <a:pt x="250" y="266"/>
                    <a:pt x="250" y="266"/>
                  </a:cubicBezTo>
                  <a:cubicBezTo>
                    <a:pt x="249" y="268"/>
                    <a:pt x="249" y="268"/>
                    <a:pt x="249" y="268"/>
                  </a:cubicBezTo>
                  <a:cubicBezTo>
                    <a:pt x="248" y="273"/>
                    <a:pt x="248" y="273"/>
                    <a:pt x="248" y="273"/>
                  </a:cubicBezTo>
                  <a:cubicBezTo>
                    <a:pt x="240" y="290"/>
                    <a:pt x="240" y="290"/>
                    <a:pt x="240" y="290"/>
                  </a:cubicBezTo>
                  <a:cubicBezTo>
                    <a:pt x="239" y="291"/>
                    <a:pt x="239" y="291"/>
                    <a:pt x="239" y="291"/>
                  </a:cubicBezTo>
                  <a:cubicBezTo>
                    <a:pt x="238" y="292"/>
                    <a:pt x="238" y="292"/>
                    <a:pt x="238" y="292"/>
                  </a:cubicBezTo>
                  <a:cubicBezTo>
                    <a:pt x="237" y="292"/>
                    <a:pt x="237" y="292"/>
                    <a:pt x="237" y="292"/>
                  </a:cubicBezTo>
                  <a:cubicBezTo>
                    <a:pt x="236" y="291"/>
                    <a:pt x="236" y="291"/>
                    <a:pt x="236" y="291"/>
                  </a:cubicBezTo>
                  <a:cubicBezTo>
                    <a:pt x="235" y="289"/>
                    <a:pt x="235" y="289"/>
                    <a:pt x="235" y="289"/>
                  </a:cubicBezTo>
                  <a:cubicBezTo>
                    <a:pt x="231" y="284"/>
                    <a:pt x="231" y="284"/>
                    <a:pt x="231" y="284"/>
                  </a:cubicBezTo>
                  <a:cubicBezTo>
                    <a:pt x="227" y="277"/>
                    <a:pt x="227" y="277"/>
                    <a:pt x="227" y="277"/>
                  </a:cubicBezTo>
                  <a:cubicBezTo>
                    <a:pt x="229" y="273"/>
                    <a:pt x="229" y="273"/>
                    <a:pt x="229" y="273"/>
                  </a:cubicBezTo>
                  <a:cubicBezTo>
                    <a:pt x="229" y="266"/>
                    <a:pt x="229" y="266"/>
                    <a:pt x="229" y="266"/>
                  </a:cubicBezTo>
                  <a:cubicBezTo>
                    <a:pt x="228" y="265"/>
                    <a:pt x="228" y="265"/>
                    <a:pt x="228" y="265"/>
                  </a:cubicBezTo>
                  <a:cubicBezTo>
                    <a:pt x="228" y="264"/>
                    <a:pt x="228" y="264"/>
                    <a:pt x="228" y="264"/>
                  </a:cubicBezTo>
                  <a:cubicBezTo>
                    <a:pt x="220" y="258"/>
                    <a:pt x="220" y="258"/>
                    <a:pt x="220" y="258"/>
                  </a:cubicBezTo>
                  <a:cubicBezTo>
                    <a:pt x="209" y="252"/>
                    <a:pt x="209" y="252"/>
                    <a:pt x="209" y="252"/>
                  </a:cubicBezTo>
                  <a:cubicBezTo>
                    <a:pt x="188" y="252"/>
                    <a:pt x="188" y="252"/>
                    <a:pt x="188" y="252"/>
                  </a:cubicBezTo>
                  <a:cubicBezTo>
                    <a:pt x="164" y="249"/>
                    <a:pt x="164" y="249"/>
                    <a:pt x="164" y="249"/>
                  </a:cubicBezTo>
                  <a:cubicBezTo>
                    <a:pt x="142" y="243"/>
                    <a:pt x="142" y="243"/>
                    <a:pt x="142" y="243"/>
                  </a:cubicBezTo>
                  <a:cubicBezTo>
                    <a:pt x="138" y="244"/>
                    <a:pt x="138" y="244"/>
                    <a:pt x="138" y="244"/>
                  </a:cubicBezTo>
                  <a:cubicBezTo>
                    <a:pt x="134" y="247"/>
                    <a:pt x="134" y="247"/>
                    <a:pt x="134" y="247"/>
                  </a:cubicBezTo>
                  <a:cubicBezTo>
                    <a:pt x="132" y="248"/>
                    <a:pt x="132" y="248"/>
                    <a:pt x="132" y="248"/>
                  </a:cubicBezTo>
                  <a:cubicBezTo>
                    <a:pt x="132" y="249"/>
                    <a:pt x="132" y="249"/>
                    <a:pt x="132" y="249"/>
                  </a:cubicBezTo>
                  <a:cubicBezTo>
                    <a:pt x="131" y="250"/>
                    <a:pt x="131" y="250"/>
                    <a:pt x="131" y="250"/>
                  </a:cubicBezTo>
                  <a:cubicBezTo>
                    <a:pt x="131" y="251"/>
                    <a:pt x="131" y="251"/>
                    <a:pt x="131" y="251"/>
                  </a:cubicBezTo>
                  <a:cubicBezTo>
                    <a:pt x="131" y="252"/>
                    <a:pt x="131" y="252"/>
                    <a:pt x="131" y="252"/>
                  </a:cubicBezTo>
                  <a:cubicBezTo>
                    <a:pt x="131" y="261"/>
                    <a:pt x="131" y="261"/>
                    <a:pt x="131" y="261"/>
                  </a:cubicBezTo>
                  <a:cubicBezTo>
                    <a:pt x="129" y="270"/>
                    <a:pt x="129" y="270"/>
                    <a:pt x="129" y="270"/>
                  </a:cubicBezTo>
                  <a:cubicBezTo>
                    <a:pt x="127" y="274"/>
                    <a:pt x="127" y="274"/>
                    <a:pt x="127" y="274"/>
                  </a:cubicBezTo>
                  <a:cubicBezTo>
                    <a:pt x="125" y="275"/>
                    <a:pt x="125" y="275"/>
                    <a:pt x="125" y="275"/>
                  </a:cubicBezTo>
                  <a:cubicBezTo>
                    <a:pt x="124" y="275"/>
                    <a:pt x="124" y="275"/>
                    <a:pt x="124" y="275"/>
                  </a:cubicBezTo>
                  <a:cubicBezTo>
                    <a:pt x="116" y="273"/>
                    <a:pt x="116" y="273"/>
                    <a:pt x="116" y="273"/>
                  </a:cubicBezTo>
                  <a:cubicBezTo>
                    <a:pt x="115" y="273"/>
                    <a:pt x="115" y="273"/>
                    <a:pt x="115" y="273"/>
                  </a:cubicBezTo>
                  <a:cubicBezTo>
                    <a:pt x="114" y="273"/>
                    <a:pt x="114" y="273"/>
                    <a:pt x="114" y="273"/>
                  </a:cubicBezTo>
                  <a:cubicBezTo>
                    <a:pt x="114" y="271"/>
                    <a:pt x="114" y="271"/>
                    <a:pt x="114" y="271"/>
                  </a:cubicBezTo>
                  <a:cubicBezTo>
                    <a:pt x="113" y="267"/>
                    <a:pt x="113" y="267"/>
                    <a:pt x="113" y="267"/>
                  </a:cubicBezTo>
                  <a:cubicBezTo>
                    <a:pt x="114" y="266"/>
                    <a:pt x="114" y="266"/>
                    <a:pt x="114" y="266"/>
                  </a:cubicBezTo>
                  <a:cubicBezTo>
                    <a:pt x="115" y="267"/>
                    <a:pt x="115" y="267"/>
                    <a:pt x="115" y="267"/>
                  </a:cubicBezTo>
                  <a:cubicBezTo>
                    <a:pt x="115" y="267"/>
                    <a:pt x="115" y="267"/>
                    <a:pt x="115" y="267"/>
                  </a:cubicBezTo>
                  <a:cubicBezTo>
                    <a:pt x="116" y="269"/>
                    <a:pt x="116" y="269"/>
                    <a:pt x="116" y="269"/>
                  </a:cubicBezTo>
                  <a:cubicBezTo>
                    <a:pt x="117" y="271"/>
                    <a:pt x="117" y="271"/>
                    <a:pt x="117" y="271"/>
                  </a:cubicBezTo>
                  <a:cubicBezTo>
                    <a:pt x="118" y="271"/>
                    <a:pt x="118" y="271"/>
                    <a:pt x="118" y="271"/>
                  </a:cubicBezTo>
                  <a:cubicBezTo>
                    <a:pt x="119" y="272"/>
                    <a:pt x="119" y="272"/>
                    <a:pt x="119" y="272"/>
                  </a:cubicBezTo>
                  <a:cubicBezTo>
                    <a:pt x="122" y="271"/>
                    <a:pt x="122" y="271"/>
                    <a:pt x="122" y="271"/>
                  </a:cubicBezTo>
                  <a:cubicBezTo>
                    <a:pt x="124" y="268"/>
                    <a:pt x="124" y="268"/>
                    <a:pt x="124" y="268"/>
                  </a:cubicBezTo>
                  <a:cubicBezTo>
                    <a:pt x="125" y="268"/>
                    <a:pt x="125" y="268"/>
                    <a:pt x="125" y="268"/>
                  </a:cubicBezTo>
                  <a:cubicBezTo>
                    <a:pt x="126" y="267"/>
                    <a:pt x="126" y="267"/>
                    <a:pt x="126" y="267"/>
                  </a:cubicBezTo>
                  <a:cubicBezTo>
                    <a:pt x="126" y="264"/>
                    <a:pt x="126" y="264"/>
                    <a:pt x="126" y="264"/>
                  </a:cubicBezTo>
                  <a:cubicBezTo>
                    <a:pt x="126" y="263"/>
                    <a:pt x="126" y="263"/>
                    <a:pt x="126" y="263"/>
                  </a:cubicBezTo>
                  <a:cubicBezTo>
                    <a:pt x="125" y="263"/>
                    <a:pt x="125" y="263"/>
                    <a:pt x="125" y="263"/>
                  </a:cubicBezTo>
                  <a:cubicBezTo>
                    <a:pt x="112" y="250"/>
                    <a:pt x="112" y="250"/>
                    <a:pt x="112" y="250"/>
                  </a:cubicBezTo>
                  <a:cubicBezTo>
                    <a:pt x="110" y="250"/>
                    <a:pt x="110" y="250"/>
                    <a:pt x="110" y="250"/>
                  </a:cubicBezTo>
                  <a:cubicBezTo>
                    <a:pt x="102" y="258"/>
                    <a:pt x="102" y="258"/>
                    <a:pt x="102" y="258"/>
                  </a:cubicBezTo>
                  <a:cubicBezTo>
                    <a:pt x="99" y="260"/>
                    <a:pt x="99" y="260"/>
                    <a:pt x="99" y="260"/>
                  </a:cubicBezTo>
                  <a:cubicBezTo>
                    <a:pt x="95" y="266"/>
                    <a:pt x="95" y="266"/>
                    <a:pt x="95" y="266"/>
                  </a:cubicBezTo>
                  <a:cubicBezTo>
                    <a:pt x="94" y="267"/>
                    <a:pt x="94" y="267"/>
                    <a:pt x="94" y="267"/>
                  </a:cubicBezTo>
                  <a:cubicBezTo>
                    <a:pt x="90" y="296"/>
                    <a:pt x="90" y="296"/>
                    <a:pt x="90" y="296"/>
                  </a:cubicBezTo>
                  <a:cubicBezTo>
                    <a:pt x="90" y="296"/>
                    <a:pt x="90" y="296"/>
                    <a:pt x="90" y="296"/>
                  </a:cubicBezTo>
                  <a:cubicBezTo>
                    <a:pt x="90" y="300"/>
                    <a:pt x="90" y="300"/>
                    <a:pt x="90" y="300"/>
                  </a:cubicBezTo>
                  <a:cubicBezTo>
                    <a:pt x="90" y="300"/>
                    <a:pt x="90" y="300"/>
                    <a:pt x="90" y="300"/>
                  </a:cubicBezTo>
                  <a:cubicBezTo>
                    <a:pt x="91" y="302"/>
                    <a:pt x="91" y="302"/>
                    <a:pt x="91" y="302"/>
                  </a:cubicBezTo>
                  <a:cubicBezTo>
                    <a:pt x="94" y="303"/>
                    <a:pt x="94" y="303"/>
                    <a:pt x="94" y="303"/>
                  </a:cubicBezTo>
                  <a:cubicBezTo>
                    <a:pt x="96" y="303"/>
                    <a:pt x="96" y="303"/>
                    <a:pt x="96" y="303"/>
                  </a:cubicBezTo>
                  <a:cubicBezTo>
                    <a:pt x="98" y="303"/>
                    <a:pt x="98" y="303"/>
                    <a:pt x="98" y="303"/>
                  </a:cubicBezTo>
                  <a:cubicBezTo>
                    <a:pt x="99" y="302"/>
                    <a:pt x="99" y="302"/>
                    <a:pt x="99" y="302"/>
                  </a:cubicBezTo>
                  <a:cubicBezTo>
                    <a:pt x="99" y="302"/>
                    <a:pt x="99" y="302"/>
                    <a:pt x="99" y="302"/>
                  </a:cubicBezTo>
                  <a:cubicBezTo>
                    <a:pt x="98" y="300"/>
                    <a:pt x="98" y="300"/>
                    <a:pt x="98" y="300"/>
                  </a:cubicBezTo>
                  <a:cubicBezTo>
                    <a:pt x="98" y="299"/>
                    <a:pt x="98" y="299"/>
                    <a:pt x="98" y="299"/>
                  </a:cubicBezTo>
                  <a:cubicBezTo>
                    <a:pt x="97" y="298"/>
                    <a:pt x="97" y="298"/>
                    <a:pt x="97" y="298"/>
                  </a:cubicBezTo>
                  <a:cubicBezTo>
                    <a:pt x="96" y="287"/>
                    <a:pt x="96" y="287"/>
                    <a:pt x="96" y="287"/>
                  </a:cubicBezTo>
                  <a:cubicBezTo>
                    <a:pt x="97" y="286"/>
                    <a:pt x="97" y="286"/>
                    <a:pt x="97" y="286"/>
                  </a:cubicBezTo>
                  <a:cubicBezTo>
                    <a:pt x="108" y="271"/>
                    <a:pt x="108" y="271"/>
                    <a:pt x="108" y="271"/>
                  </a:cubicBezTo>
                  <a:cubicBezTo>
                    <a:pt x="109" y="271"/>
                    <a:pt x="109" y="271"/>
                    <a:pt x="109" y="271"/>
                  </a:cubicBezTo>
                  <a:cubicBezTo>
                    <a:pt x="110" y="271"/>
                    <a:pt x="110" y="271"/>
                    <a:pt x="110" y="271"/>
                  </a:cubicBezTo>
                  <a:cubicBezTo>
                    <a:pt x="110" y="272"/>
                    <a:pt x="110" y="272"/>
                    <a:pt x="110" y="272"/>
                  </a:cubicBezTo>
                  <a:cubicBezTo>
                    <a:pt x="119" y="279"/>
                    <a:pt x="119" y="279"/>
                    <a:pt x="119" y="279"/>
                  </a:cubicBezTo>
                  <a:cubicBezTo>
                    <a:pt x="119" y="280"/>
                    <a:pt x="119" y="280"/>
                    <a:pt x="119" y="280"/>
                  </a:cubicBezTo>
                  <a:cubicBezTo>
                    <a:pt x="121" y="323"/>
                    <a:pt x="121" y="323"/>
                    <a:pt x="121" y="323"/>
                  </a:cubicBezTo>
                  <a:cubicBezTo>
                    <a:pt x="121" y="339"/>
                    <a:pt x="121" y="339"/>
                    <a:pt x="121" y="339"/>
                  </a:cubicBezTo>
                  <a:cubicBezTo>
                    <a:pt x="119" y="340"/>
                    <a:pt x="119" y="340"/>
                    <a:pt x="119" y="340"/>
                  </a:cubicBezTo>
                  <a:cubicBezTo>
                    <a:pt x="119" y="340"/>
                    <a:pt x="119" y="340"/>
                    <a:pt x="119" y="340"/>
                  </a:cubicBezTo>
                  <a:cubicBezTo>
                    <a:pt x="118" y="341"/>
                    <a:pt x="118" y="341"/>
                    <a:pt x="118" y="341"/>
                  </a:cubicBezTo>
                  <a:cubicBezTo>
                    <a:pt x="113" y="360"/>
                    <a:pt x="113" y="360"/>
                    <a:pt x="113" y="360"/>
                  </a:cubicBezTo>
                  <a:cubicBezTo>
                    <a:pt x="113" y="361"/>
                    <a:pt x="113" y="361"/>
                    <a:pt x="113" y="361"/>
                  </a:cubicBezTo>
                  <a:cubicBezTo>
                    <a:pt x="114" y="361"/>
                    <a:pt x="114" y="361"/>
                    <a:pt x="114" y="361"/>
                  </a:cubicBezTo>
                  <a:cubicBezTo>
                    <a:pt x="118" y="363"/>
                    <a:pt x="118" y="363"/>
                    <a:pt x="118" y="363"/>
                  </a:cubicBezTo>
                  <a:cubicBezTo>
                    <a:pt x="119" y="363"/>
                    <a:pt x="119" y="363"/>
                    <a:pt x="119" y="363"/>
                  </a:cubicBezTo>
                  <a:cubicBezTo>
                    <a:pt x="128" y="362"/>
                    <a:pt x="128" y="362"/>
                    <a:pt x="128" y="362"/>
                  </a:cubicBezTo>
                  <a:cubicBezTo>
                    <a:pt x="131" y="361"/>
                    <a:pt x="131" y="361"/>
                    <a:pt x="131" y="361"/>
                  </a:cubicBezTo>
                  <a:cubicBezTo>
                    <a:pt x="135" y="359"/>
                    <a:pt x="135" y="359"/>
                    <a:pt x="135" y="359"/>
                  </a:cubicBezTo>
                  <a:cubicBezTo>
                    <a:pt x="136" y="358"/>
                    <a:pt x="136" y="358"/>
                    <a:pt x="136" y="358"/>
                  </a:cubicBezTo>
                  <a:cubicBezTo>
                    <a:pt x="137" y="356"/>
                    <a:pt x="137" y="356"/>
                    <a:pt x="137" y="356"/>
                  </a:cubicBezTo>
                  <a:cubicBezTo>
                    <a:pt x="139" y="356"/>
                    <a:pt x="139" y="356"/>
                    <a:pt x="139" y="356"/>
                  </a:cubicBezTo>
                  <a:cubicBezTo>
                    <a:pt x="140" y="355"/>
                    <a:pt x="140" y="355"/>
                    <a:pt x="140" y="355"/>
                  </a:cubicBezTo>
                  <a:cubicBezTo>
                    <a:pt x="146" y="355"/>
                    <a:pt x="146" y="355"/>
                    <a:pt x="146" y="355"/>
                  </a:cubicBezTo>
                  <a:cubicBezTo>
                    <a:pt x="151" y="356"/>
                    <a:pt x="151" y="356"/>
                    <a:pt x="151" y="356"/>
                  </a:cubicBezTo>
                  <a:cubicBezTo>
                    <a:pt x="169" y="357"/>
                    <a:pt x="169" y="357"/>
                    <a:pt x="169" y="357"/>
                  </a:cubicBezTo>
                  <a:cubicBezTo>
                    <a:pt x="169" y="358"/>
                    <a:pt x="169" y="358"/>
                    <a:pt x="169" y="358"/>
                  </a:cubicBezTo>
                  <a:cubicBezTo>
                    <a:pt x="169" y="366"/>
                    <a:pt x="169" y="366"/>
                    <a:pt x="169" y="366"/>
                  </a:cubicBezTo>
                  <a:cubicBezTo>
                    <a:pt x="166" y="381"/>
                    <a:pt x="166" y="381"/>
                    <a:pt x="166" y="381"/>
                  </a:cubicBezTo>
                  <a:cubicBezTo>
                    <a:pt x="156" y="386"/>
                    <a:pt x="156" y="386"/>
                    <a:pt x="156" y="386"/>
                  </a:cubicBezTo>
                  <a:cubicBezTo>
                    <a:pt x="152" y="385"/>
                    <a:pt x="152" y="385"/>
                    <a:pt x="152" y="385"/>
                  </a:cubicBezTo>
                  <a:cubicBezTo>
                    <a:pt x="151" y="385"/>
                    <a:pt x="151" y="385"/>
                    <a:pt x="151" y="385"/>
                  </a:cubicBezTo>
                  <a:cubicBezTo>
                    <a:pt x="136" y="385"/>
                    <a:pt x="136" y="385"/>
                    <a:pt x="136" y="385"/>
                  </a:cubicBezTo>
                  <a:cubicBezTo>
                    <a:pt x="133" y="385"/>
                    <a:pt x="133" y="385"/>
                    <a:pt x="133" y="385"/>
                  </a:cubicBezTo>
                  <a:cubicBezTo>
                    <a:pt x="117" y="389"/>
                    <a:pt x="117" y="389"/>
                    <a:pt x="117" y="389"/>
                  </a:cubicBezTo>
                  <a:cubicBezTo>
                    <a:pt x="116" y="390"/>
                    <a:pt x="116" y="390"/>
                    <a:pt x="116" y="390"/>
                  </a:cubicBezTo>
                  <a:cubicBezTo>
                    <a:pt x="113" y="403"/>
                    <a:pt x="113" y="403"/>
                    <a:pt x="113" y="403"/>
                  </a:cubicBezTo>
                  <a:cubicBezTo>
                    <a:pt x="113" y="405"/>
                    <a:pt x="113" y="405"/>
                    <a:pt x="113" y="405"/>
                  </a:cubicBezTo>
                  <a:cubicBezTo>
                    <a:pt x="112" y="406"/>
                    <a:pt x="112" y="406"/>
                    <a:pt x="112" y="406"/>
                  </a:cubicBezTo>
                  <a:cubicBezTo>
                    <a:pt x="113" y="416"/>
                    <a:pt x="113" y="416"/>
                    <a:pt x="113" y="416"/>
                  </a:cubicBezTo>
                  <a:cubicBezTo>
                    <a:pt x="107" y="429"/>
                    <a:pt x="107" y="429"/>
                    <a:pt x="107" y="429"/>
                  </a:cubicBezTo>
                  <a:cubicBezTo>
                    <a:pt x="93" y="431"/>
                    <a:pt x="93" y="431"/>
                    <a:pt x="93" y="431"/>
                  </a:cubicBezTo>
                  <a:cubicBezTo>
                    <a:pt x="75" y="437"/>
                    <a:pt x="75" y="437"/>
                    <a:pt x="75" y="437"/>
                  </a:cubicBezTo>
                  <a:cubicBezTo>
                    <a:pt x="69" y="472"/>
                    <a:pt x="69" y="472"/>
                    <a:pt x="69" y="472"/>
                  </a:cubicBezTo>
                  <a:cubicBezTo>
                    <a:pt x="69" y="473"/>
                    <a:pt x="69" y="473"/>
                    <a:pt x="69" y="473"/>
                  </a:cubicBezTo>
                  <a:cubicBezTo>
                    <a:pt x="69" y="474"/>
                    <a:pt x="69" y="474"/>
                    <a:pt x="69" y="474"/>
                  </a:cubicBezTo>
                  <a:cubicBezTo>
                    <a:pt x="93" y="483"/>
                    <a:pt x="93" y="483"/>
                    <a:pt x="93" y="483"/>
                  </a:cubicBezTo>
                  <a:cubicBezTo>
                    <a:pt x="100" y="485"/>
                    <a:pt x="100" y="485"/>
                    <a:pt x="100" y="485"/>
                  </a:cubicBezTo>
                  <a:cubicBezTo>
                    <a:pt x="101" y="485"/>
                    <a:pt x="101" y="485"/>
                    <a:pt x="101" y="485"/>
                  </a:cubicBezTo>
                  <a:cubicBezTo>
                    <a:pt x="103" y="485"/>
                    <a:pt x="103" y="485"/>
                    <a:pt x="103" y="485"/>
                  </a:cubicBezTo>
                  <a:cubicBezTo>
                    <a:pt x="106" y="483"/>
                    <a:pt x="106" y="483"/>
                    <a:pt x="106" y="483"/>
                  </a:cubicBezTo>
                  <a:cubicBezTo>
                    <a:pt x="106" y="483"/>
                    <a:pt x="106" y="483"/>
                    <a:pt x="106" y="483"/>
                  </a:cubicBezTo>
                  <a:cubicBezTo>
                    <a:pt x="107" y="482"/>
                    <a:pt x="107" y="482"/>
                    <a:pt x="107" y="482"/>
                  </a:cubicBezTo>
                  <a:cubicBezTo>
                    <a:pt x="108" y="478"/>
                    <a:pt x="108" y="478"/>
                    <a:pt x="108" y="478"/>
                  </a:cubicBezTo>
                  <a:cubicBezTo>
                    <a:pt x="109" y="476"/>
                    <a:pt x="109" y="476"/>
                    <a:pt x="109" y="476"/>
                  </a:cubicBezTo>
                  <a:cubicBezTo>
                    <a:pt x="109" y="475"/>
                    <a:pt x="109" y="475"/>
                    <a:pt x="109" y="475"/>
                  </a:cubicBezTo>
                  <a:cubicBezTo>
                    <a:pt x="110" y="474"/>
                    <a:pt x="110" y="474"/>
                    <a:pt x="110" y="474"/>
                  </a:cubicBezTo>
                  <a:cubicBezTo>
                    <a:pt x="115" y="473"/>
                    <a:pt x="115" y="473"/>
                    <a:pt x="115" y="473"/>
                  </a:cubicBezTo>
                  <a:cubicBezTo>
                    <a:pt x="117" y="473"/>
                    <a:pt x="117" y="473"/>
                    <a:pt x="117" y="473"/>
                  </a:cubicBezTo>
                  <a:cubicBezTo>
                    <a:pt x="126" y="475"/>
                    <a:pt x="126" y="475"/>
                    <a:pt x="126" y="475"/>
                  </a:cubicBezTo>
                  <a:cubicBezTo>
                    <a:pt x="126" y="476"/>
                    <a:pt x="126" y="476"/>
                    <a:pt x="126" y="476"/>
                  </a:cubicBezTo>
                  <a:cubicBezTo>
                    <a:pt x="128" y="481"/>
                    <a:pt x="128" y="481"/>
                    <a:pt x="128" y="481"/>
                  </a:cubicBezTo>
                  <a:cubicBezTo>
                    <a:pt x="127" y="484"/>
                    <a:pt x="127" y="484"/>
                    <a:pt x="127" y="484"/>
                  </a:cubicBezTo>
                  <a:cubicBezTo>
                    <a:pt x="123" y="486"/>
                    <a:pt x="123" y="486"/>
                    <a:pt x="123" y="486"/>
                  </a:cubicBezTo>
                  <a:cubicBezTo>
                    <a:pt x="116" y="488"/>
                    <a:pt x="116" y="488"/>
                    <a:pt x="116" y="488"/>
                  </a:cubicBezTo>
                  <a:cubicBezTo>
                    <a:pt x="113" y="488"/>
                    <a:pt x="113" y="488"/>
                    <a:pt x="113" y="488"/>
                  </a:cubicBezTo>
                  <a:cubicBezTo>
                    <a:pt x="112" y="489"/>
                    <a:pt x="112" y="489"/>
                    <a:pt x="112" y="489"/>
                  </a:cubicBezTo>
                  <a:cubicBezTo>
                    <a:pt x="110" y="490"/>
                    <a:pt x="110" y="490"/>
                    <a:pt x="110" y="490"/>
                  </a:cubicBezTo>
                  <a:cubicBezTo>
                    <a:pt x="109" y="498"/>
                    <a:pt x="109" y="498"/>
                    <a:pt x="109" y="498"/>
                  </a:cubicBezTo>
                  <a:cubicBezTo>
                    <a:pt x="109" y="499"/>
                    <a:pt x="109" y="499"/>
                    <a:pt x="109" y="499"/>
                  </a:cubicBezTo>
                  <a:cubicBezTo>
                    <a:pt x="111" y="501"/>
                    <a:pt x="111" y="501"/>
                    <a:pt x="111" y="501"/>
                  </a:cubicBezTo>
                  <a:cubicBezTo>
                    <a:pt x="112" y="501"/>
                    <a:pt x="112" y="501"/>
                    <a:pt x="112" y="501"/>
                  </a:cubicBezTo>
                  <a:cubicBezTo>
                    <a:pt x="128" y="506"/>
                    <a:pt x="128" y="506"/>
                    <a:pt x="128" y="506"/>
                  </a:cubicBezTo>
                  <a:cubicBezTo>
                    <a:pt x="129" y="506"/>
                    <a:pt x="129" y="506"/>
                    <a:pt x="129" y="506"/>
                  </a:cubicBezTo>
                  <a:cubicBezTo>
                    <a:pt x="133" y="505"/>
                    <a:pt x="133" y="505"/>
                    <a:pt x="133" y="505"/>
                  </a:cubicBezTo>
                  <a:cubicBezTo>
                    <a:pt x="135" y="504"/>
                    <a:pt x="135" y="504"/>
                    <a:pt x="135" y="504"/>
                  </a:cubicBezTo>
                  <a:cubicBezTo>
                    <a:pt x="136" y="502"/>
                    <a:pt x="136" y="502"/>
                    <a:pt x="136" y="502"/>
                  </a:cubicBezTo>
                  <a:cubicBezTo>
                    <a:pt x="139" y="497"/>
                    <a:pt x="139" y="497"/>
                    <a:pt x="139" y="497"/>
                  </a:cubicBezTo>
                  <a:cubicBezTo>
                    <a:pt x="140" y="494"/>
                    <a:pt x="140" y="494"/>
                    <a:pt x="140" y="494"/>
                  </a:cubicBezTo>
                  <a:cubicBezTo>
                    <a:pt x="141" y="493"/>
                    <a:pt x="141" y="493"/>
                    <a:pt x="141" y="493"/>
                  </a:cubicBezTo>
                  <a:cubicBezTo>
                    <a:pt x="141" y="491"/>
                    <a:pt x="141" y="491"/>
                    <a:pt x="141" y="491"/>
                  </a:cubicBezTo>
                  <a:cubicBezTo>
                    <a:pt x="148" y="487"/>
                    <a:pt x="148" y="487"/>
                    <a:pt x="148" y="487"/>
                  </a:cubicBezTo>
                  <a:cubicBezTo>
                    <a:pt x="148" y="486"/>
                    <a:pt x="148" y="486"/>
                    <a:pt x="148" y="486"/>
                  </a:cubicBezTo>
                  <a:cubicBezTo>
                    <a:pt x="149" y="487"/>
                    <a:pt x="149" y="487"/>
                    <a:pt x="149" y="487"/>
                  </a:cubicBezTo>
                  <a:cubicBezTo>
                    <a:pt x="156" y="492"/>
                    <a:pt x="156" y="492"/>
                    <a:pt x="156" y="492"/>
                  </a:cubicBezTo>
                  <a:cubicBezTo>
                    <a:pt x="158" y="494"/>
                    <a:pt x="158" y="494"/>
                    <a:pt x="158" y="494"/>
                  </a:cubicBezTo>
                  <a:cubicBezTo>
                    <a:pt x="159" y="497"/>
                    <a:pt x="159" y="497"/>
                    <a:pt x="159" y="497"/>
                  </a:cubicBezTo>
                  <a:cubicBezTo>
                    <a:pt x="159" y="500"/>
                    <a:pt x="159" y="500"/>
                    <a:pt x="159" y="500"/>
                  </a:cubicBezTo>
                  <a:cubicBezTo>
                    <a:pt x="153" y="513"/>
                    <a:pt x="153" y="513"/>
                    <a:pt x="153" y="513"/>
                  </a:cubicBezTo>
                  <a:cubicBezTo>
                    <a:pt x="150" y="518"/>
                    <a:pt x="150" y="518"/>
                    <a:pt x="150" y="518"/>
                  </a:cubicBezTo>
                  <a:cubicBezTo>
                    <a:pt x="149" y="520"/>
                    <a:pt x="149" y="520"/>
                    <a:pt x="149" y="520"/>
                  </a:cubicBezTo>
                  <a:cubicBezTo>
                    <a:pt x="150" y="521"/>
                    <a:pt x="150" y="521"/>
                    <a:pt x="150" y="521"/>
                  </a:cubicBezTo>
                  <a:cubicBezTo>
                    <a:pt x="150" y="523"/>
                    <a:pt x="150" y="523"/>
                    <a:pt x="150" y="523"/>
                  </a:cubicBezTo>
                  <a:cubicBezTo>
                    <a:pt x="151" y="523"/>
                    <a:pt x="151" y="523"/>
                    <a:pt x="151" y="523"/>
                  </a:cubicBezTo>
                  <a:cubicBezTo>
                    <a:pt x="152" y="524"/>
                    <a:pt x="152" y="524"/>
                    <a:pt x="152" y="524"/>
                  </a:cubicBezTo>
                  <a:cubicBezTo>
                    <a:pt x="164" y="526"/>
                    <a:pt x="164" y="526"/>
                    <a:pt x="164" y="526"/>
                  </a:cubicBezTo>
                  <a:cubicBezTo>
                    <a:pt x="169" y="527"/>
                    <a:pt x="169" y="527"/>
                    <a:pt x="169" y="527"/>
                  </a:cubicBezTo>
                  <a:cubicBezTo>
                    <a:pt x="172" y="527"/>
                    <a:pt x="172" y="527"/>
                    <a:pt x="172" y="527"/>
                  </a:cubicBezTo>
                  <a:cubicBezTo>
                    <a:pt x="181" y="527"/>
                    <a:pt x="181" y="527"/>
                    <a:pt x="181" y="527"/>
                  </a:cubicBezTo>
                  <a:cubicBezTo>
                    <a:pt x="217" y="526"/>
                    <a:pt x="217" y="526"/>
                    <a:pt x="217" y="526"/>
                  </a:cubicBezTo>
                  <a:cubicBezTo>
                    <a:pt x="230" y="525"/>
                    <a:pt x="230" y="525"/>
                    <a:pt x="230" y="525"/>
                  </a:cubicBezTo>
                  <a:cubicBezTo>
                    <a:pt x="231" y="524"/>
                    <a:pt x="231" y="524"/>
                    <a:pt x="231" y="524"/>
                  </a:cubicBezTo>
                  <a:cubicBezTo>
                    <a:pt x="235" y="523"/>
                    <a:pt x="235" y="523"/>
                    <a:pt x="235" y="523"/>
                  </a:cubicBezTo>
                  <a:cubicBezTo>
                    <a:pt x="240" y="520"/>
                    <a:pt x="240" y="520"/>
                    <a:pt x="240" y="520"/>
                  </a:cubicBezTo>
                  <a:cubicBezTo>
                    <a:pt x="241" y="520"/>
                    <a:pt x="241" y="520"/>
                    <a:pt x="241" y="520"/>
                  </a:cubicBezTo>
                  <a:cubicBezTo>
                    <a:pt x="253" y="521"/>
                    <a:pt x="253" y="521"/>
                    <a:pt x="253" y="521"/>
                  </a:cubicBezTo>
                  <a:cubicBezTo>
                    <a:pt x="254" y="521"/>
                    <a:pt x="254" y="521"/>
                    <a:pt x="254" y="521"/>
                  </a:cubicBezTo>
                  <a:cubicBezTo>
                    <a:pt x="255" y="522"/>
                    <a:pt x="255" y="522"/>
                    <a:pt x="255" y="522"/>
                  </a:cubicBezTo>
                  <a:cubicBezTo>
                    <a:pt x="255" y="554"/>
                    <a:pt x="255" y="554"/>
                    <a:pt x="255" y="554"/>
                  </a:cubicBezTo>
                  <a:cubicBezTo>
                    <a:pt x="254" y="555"/>
                    <a:pt x="254" y="555"/>
                    <a:pt x="254" y="555"/>
                  </a:cubicBezTo>
                  <a:cubicBezTo>
                    <a:pt x="253" y="554"/>
                    <a:pt x="253" y="554"/>
                    <a:pt x="253" y="554"/>
                  </a:cubicBezTo>
                  <a:cubicBezTo>
                    <a:pt x="248" y="550"/>
                    <a:pt x="248" y="550"/>
                    <a:pt x="248" y="550"/>
                  </a:cubicBezTo>
                  <a:cubicBezTo>
                    <a:pt x="247" y="549"/>
                    <a:pt x="247" y="549"/>
                    <a:pt x="247" y="549"/>
                  </a:cubicBezTo>
                  <a:cubicBezTo>
                    <a:pt x="247" y="548"/>
                    <a:pt x="247" y="548"/>
                    <a:pt x="247" y="548"/>
                  </a:cubicBezTo>
                  <a:cubicBezTo>
                    <a:pt x="242" y="547"/>
                    <a:pt x="242" y="547"/>
                    <a:pt x="242" y="547"/>
                  </a:cubicBezTo>
                  <a:cubicBezTo>
                    <a:pt x="236" y="545"/>
                    <a:pt x="236" y="545"/>
                    <a:pt x="236" y="545"/>
                  </a:cubicBezTo>
                  <a:cubicBezTo>
                    <a:pt x="203" y="547"/>
                    <a:pt x="203" y="547"/>
                    <a:pt x="203" y="547"/>
                  </a:cubicBezTo>
                  <a:cubicBezTo>
                    <a:pt x="203" y="548"/>
                    <a:pt x="203" y="548"/>
                    <a:pt x="203" y="548"/>
                  </a:cubicBezTo>
                  <a:cubicBezTo>
                    <a:pt x="202" y="548"/>
                    <a:pt x="202" y="548"/>
                    <a:pt x="202" y="548"/>
                  </a:cubicBezTo>
                  <a:cubicBezTo>
                    <a:pt x="200" y="550"/>
                    <a:pt x="200" y="550"/>
                    <a:pt x="200" y="550"/>
                  </a:cubicBezTo>
                  <a:cubicBezTo>
                    <a:pt x="168" y="599"/>
                    <a:pt x="168" y="599"/>
                    <a:pt x="168" y="599"/>
                  </a:cubicBezTo>
                  <a:cubicBezTo>
                    <a:pt x="168" y="600"/>
                    <a:pt x="168" y="600"/>
                    <a:pt x="168" y="600"/>
                  </a:cubicBezTo>
                  <a:cubicBezTo>
                    <a:pt x="168" y="600"/>
                    <a:pt x="168" y="600"/>
                    <a:pt x="168" y="600"/>
                  </a:cubicBezTo>
                  <a:cubicBezTo>
                    <a:pt x="168" y="601"/>
                    <a:pt x="168" y="601"/>
                    <a:pt x="168" y="601"/>
                  </a:cubicBezTo>
                  <a:cubicBezTo>
                    <a:pt x="168" y="602"/>
                    <a:pt x="168" y="602"/>
                    <a:pt x="168" y="602"/>
                  </a:cubicBezTo>
                  <a:cubicBezTo>
                    <a:pt x="180" y="603"/>
                    <a:pt x="180" y="603"/>
                    <a:pt x="180" y="603"/>
                  </a:cubicBezTo>
                  <a:cubicBezTo>
                    <a:pt x="163" y="641"/>
                    <a:pt x="163" y="641"/>
                    <a:pt x="163" y="641"/>
                  </a:cubicBezTo>
                  <a:cubicBezTo>
                    <a:pt x="151" y="647"/>
                    <a:pt x="151" y="647"/>
                    <a:pt x="151" y="647"/>
                  </a:cubicBezTo>
                  <a:cubicBezTo>
                    <a:pt x="151" y="647"/>
                    <a:pt x="151" y="647"/>
                    <a:pt x="151" y="647"/>
                  </a:cubicBezTo>
                  <a:cubicBezTo>
                    <a:pt x="148" y="647"/>
                    <a:pt x="148" y="647"/>
                    <a:pt x="148" y="647"/>
                  </a:cubicBezTo>
                  <a:cubicBezTo>
                    <a:pt x="145" y="649"/>
                    <a:pt x="145" y="649"/>
                    <a:pt x="145" y="649"/>
                  </a:cubicBezTo>
                  <a:cubicBezTo>
                    <a:pt x="141" y="653"/>
                    <a:pt x="141" y="653"/>
                    <a:pt x="141" y="653"/>
                  </a:cubicBezTo>
                  <a:cubicBezTo>
                    <a:pt x="141" y="654"/>
                    <a:pt x="141" y="654"/>
                    <a:pt x="141" y="654"/>
                  </a:cubicBezTo>
                  <a:cubicBezTo>
                    <a:pt x="141" y="655"/>
                    <a:pt x="141" y="655"/>
                    <a:pt x="141" y="655"/>
                  </a:cubicBezTo>
                  <a:cubicBezTo>
                    <a:pt x="141" y="656"/>
                    <a:pt x="141" y="656"/>
                    <a:pt x="141" y="656"/>
                  </a:cubicBezTo>
                  <a:cubicBezTo>
                    <a:pt x="135" y="662"/>
                    <a:pt x="135" y="662"/>
                    <a:pt x="135" y="662"/>
                  </a:cubicBezTo>
                  <a:cubicBezTo>
                    <a:pt x="112" y="681"/>
                    <a:pt x="112" y="681"/>
                    <a:pt x="112" y="681"/>
                  </a:cubicBezTo>
                  <a:cubicBezTo>
                    <a:pt x="95" y="687"/>
                    <a:pt x="95" y="687"/>
                    <a:pt x="95" y="687"/>
                  </a:cubicBezTo>
                  <a:cubicBezTo>
                    <a:pt x="94" y="687"/>
                    <a:pt x="94" y="687"/>
                    <a:pt x="94" y="687"/>
                  </a:cubicBezTo>
                  <a:cubicBezTo>
                    <a:pt x="91" y="690"/>
                    <a:pt x="91" y="690"/>
                    <a:pt x="91" y="690"/>
                  </a:cubicBezTo>
                  <a:cubicBezTo>
                    <a:pt x="91" y="691"/>
                    <a:pt x="91" y="691"/>
                    <a:pt x="91" y="691"/>
                  </a:cubicBezTo>
                  <a:cubicBezTo>
                    <a:pt x="91" y="692"/>
                    <a:pt x="91" y="692"/>
                    <a:pt x="91" y="692"/>
                  </a:cubicBezTo>
                  <a:cubicBezTo>
                    <a:pt x="95" y="693"/>
                    <a:pt x="95" y="693"/>
                    <a:pt x="95" y="693"/>
                  </a:cubicBezTo>
                  <a:cubicBezTo>
                    <a:pt x="99" y="693"/>
                    <a:pt x="99" y="693"/>
                    <a:pt x="99" y="693"/>
                  </a:cubicBezTo>
                  <a:cubicBezTo>
                    <a:pt x="113" y="691"/>
                    <a:pt x="113" y="691"/>
                    <a:pt x="113" y="691"/>
                  </a:cubicBezTo>
                  <a:cubicBezTo>
                    <a:pt x="126" y="688"/>
                    <a:pt x="126" y="688"/>
                    <a:pt x="126" y="688"/>
                  </a:cubicBezTo>
                  <a:cubicBezTo>
                    <a:pt x="127" y="688"/>
                    <a:pt x="127" y="688"/>
                    <a:pt x="127" y="688"/>
                  </a:cubicBezTo>
                  <a:cubicBezTo>
                    <a:pt x="127" y="687"/>
                    <a:pt x="127" y="687"/>
                    <a:pt x="127" y="687"/>
                  </a:cubicBezTo>
                  <a:cubicBezTo>
                    <a:pt x="127" y="685"/>
                    <a:pt x="127" y="685"/>
                    <a:pt x="127" y="685"/>
                  </a:cubicBezTo>
                  <a:cubicBezTo>
                    <a:pt x="127" y="685"/>
                    <a:pt x="127" y="685"/>
                    <a:pt x="127" y="685"/>
                  </a:cubicBezTo>
                  <a:cubicBezTo>
                    <a:pt x="127" y="683"/>
                    <a:pt x="127" y="683"/>
                    <a:pt x="127" y="683"/>
                  </a:cubicBezTo>
                  <a:cubicBezTo>
                    <a:pt x="129" y="682"/>
                    <a:pt x="129" y="682"/>
                    <a:pt x="129" y="682"/>
                  </a:cubicBezTo>
                  <a:cubicBezTo>
                    <a:pt x="134" y="680"/>
                    <a:pt x="134" y="680"/>
                    <a:pt x="134" y="680"/>
                  </a:cubicBezTo>
                  <a:cubicBezTo>
                    <a:pt x="149" y="676"/>
                    <a:pt x="149" y="676"/>
                    <a:pt x="149" y="676"/>
                  </a:cubicBezTo>
                  <a:cubicBezTo>
                    <a:pt x="154" y="677"/>
                    <a:pt x="154" y="677"/>
                    <a:pt x="154" y="677"/>
                  </a:cubicBezTo>
                  <a:cubicBezTo>
                    <a:pt x="155" y="678"/>
                    <a:pt x="155" y="678"/>
                    <a:pt x="155" y="678"/>
                  </a:cubicBezTo>
                  <a:cubicBezTo>
                    <a:pt x="172" y="684"/>
                    <a:pt x="172" y="684"/>
                    <a:pt x="172" y="684"/>
                  </a:cubicBezTo>
                  <a:cubicBezTo>
                    <a:pt x="198" y="683"/>
                    <a:pt x="198" y="683"/>
                    <a:pt x="198" y="683"/>
                  </a:cubicBezTo>
                  <a:cubicBezTo>
                    <a:pt x="211" y="683"/>
                    <a:pt x="211" y="683"/>
                    <a:pt x="211" y="683"/>
                  </a:cubicBezTo>
                  <a:cubicBezTo>
                    <a:pt x="213" y="682"/>
                    <a:pt x="213" y="682"/>
                    <a:pt x="213" y="682"/>
                  </a:cubicBezTo>
                  <a:cubicBezTo>
                    <a:pt x="215" y="680"/>
                    <a:pt x="215" y="680"/>
                    <a:pt x="215" y="680"/>
                  </a:cubicBezTo>
                  <a:cubicBezTo>
                    <a:pt x="223" y="672"/>
                    <a:pt x="223" y="672"/>
                    <a:pt x="223" y="672"/>
                  </a:cubicBezTo>
                  <a:cubicBezTo>
                    <a:pt x="231" y="659"/>
                    <a:pt x="231" y="659"/>
                    <a:pt x="231" y="659"/>
                  </a:cubicBezTo>
                  <a:cubicBezTo>
                    <a:pt x="232" y="658"/>
                    <a:pt x="232" y="658"/>
                    <a:pt x="232" y="658"/>
                  </a:cubicBezTo>
                  <a:cubicBezTo>
                    <a:pt x="233" y="657"/>
                    <a:pt x="233" y="657"/>
                    <a:pt x="233" y="657"/>
                  </a:cubicBezTo>
                  <a:cubicBezTo>
                    <a:pt x="233" y="656"/>
                    <a:pt x="233" y="656"/>
                    <a:pt x="233" y="656"/>
                  </a:cubicBezTo>
                  <a:cubicBezTo>
                    <a:pt x="247" y="661"/>
                    <a:pt x="247" y="661"/>
                    <a:pt x="247" y="661"/>
                  </a:cubicBezTo>
                  <a:cubicBezTo>
                    <a:pt x="260" y="667"/>
                    <a:pt x="260" y="667"/>
                    <a:pt x="260" y="667"/>
                  </a:cubicBezTo>
                  <a:cubicBezTo>
                    <a:pt x="264" y="673"/>
                    <a:pt x="264" y="673"/>
                    <a:pt x="264" y="673"/>
                  </a:cubicBezTo>
                  <a:cubicBezTo>
                    <a:pt x="264" y="674"/>
                    <a:pt x="264" y="674"/>
                    <a:pt x="264" y="674"/>
                  </a:cubicBezTo>
                  <a:cubicBezTo>
                    <a:pt x="238" y="681"/>
                    <a:pt x="238" y="681"/>
                    <a:pt x="238" y="681"/>
                  </a:cubicBezTo>
                  <a:cubicBezTo>
                    <a:pt x="211" y="687"/>
                    <a:pt x="211" y="687"/>
                    <a:pt x="211" y="687"/>
                  </a:cubicBezTo>
                  <a:cubicBezTo>
                    <a:pt x="201" y="691"/>
                    <a:pt x="201" y="691"/>
                    <a:pt x="201" y="691"/>
                  </a:cubicBezTo>
                  <a:cubicBezTo>
                    <a:pt x="191" y="695"/>
                    <a:pt x="191" y="695"/>
                    <a:pt x="191" y="695"/>
                  </a:cubicBezTo>
                  <a:cubicBezTo>
                    <a:pt x="190" y="695"/>
                    <a:pt x="190" y="695"/>
                    <a:pt x="190" y="695"/>
                  </a:cubicBezTo>
                  <a:cubicBezTo>
                    <a:pt x="188" y="695"/>
                    <a:pt x="188" y="695"/>
                    <a:pt x="188" y="695"/>
                  </a:cubicBezTo>
                  <a:cubicBezTo>
                    <a:pt x="187" y="694"/>
                    <a:pt x="187" y="694"/>
                    <a:pt x="187" y="694"/>
                  </a:cubicBezTo>
                  <a:cubicBezTo>
                    <a:pt x="169" y="691"/>
                    <a:pt x="169" y="691"/>
                    <a:pt x="169" y="691"/>
                  </a:cubicBezTo>
                  <a:cubicBezTo>
                    <a:pt x="140" y="691"/>
                    <a:pt x="140" y="691"/>
                    <a:pt x="140" y="691"/>
                  </a:cubicBezTo>
                  <a:cubicBezTo>
                    <a:pt x="138" y="691"/>
                    <a:pt x="138" y="691"/>
                    <a:pt x="138" y="691"/>
                  </a:cubicBezTo>
                  <a:cubicBezTo>
                    <a:pt x="136" y="692"/>
                    <a:pt x="136" y="692"/>
                    <a:pt x="136" y="692"/>
                  </a:cubicBezTo>
                  <a:cubicBezTo>
                    <a:pt x="135" y="692"/>
                    <a:pt x="135" y="692"/>
                    <a:pt x="135" y="692"/>
                  </a:cubicBezTo>
                  <a:cubicBezTo>
                    <a:pt x="131" y="696"/>
                    <a:pt x="131" y="696"/>
                    <a:pt x="131" y="696"/>
                  </a:cubicBezTo>
                  <a:cubicBezTo>
                    <a:pt x="131" y="696"/>
                    <a:pt x="131" y="696"/>
                    <a:pt x="131" y="696"/>
                  </a:cubicBezTo>
                  <a:cubicBezTo>
                    <a:pt x="129" y="704"/>
                    <a:pt x="129" y="704"/>
                    <a:pt x="129" y="704"/>
                  </a:cubicBezTo>
                  <a:cubicBezTo>
                    <a:pt x="130" y="709"/>
                    <a:pt x="130" y="709"/>
                    <a:pt x="130" y="709"/>
                  </a:cubicBezTo>
                  <a:cubicBezTo>
                    <a:pt x="128" y="713"/>
                    <a:pt x="128" y="713"/>
                    <a:pt x="128" y="713"/>
                  </a:cubicBezTo>
                  <a:cubicBezTo>
                    <a:pt x="117" y="720"/>
                    <a:pt x="117" y="720"/>
                    <a:pt x="117" y="720"/>
                  </a:cubicBezTo>
                  <a:cubicBezTo>
                    <a:pt x="115" y="721"/>
                    <a:pt x="115" y="721"/>
                    <a:pt x="115" y="721"/>
                  </a:cubicBezTo>
                  <a:cubicBezTo>
                    <a:pt x="104" y="725"/>
                    <a:pt x="104" y="725"/>
                    <a:pt x="104" y="725"/>
                  </a:cubicBezTo>
                  <a:cubicBezTo>
                    <a:pt x="102" y="735"/>
                    <a:pt x="102" y="735"/>
                    <a:pt x="102" y="735"/>
                  </a:cubicBezTo>
                  <a:cubicBezTo>
                    <a:pt x="100" y="755"/>
                    <a:pt x="100" y="755"/>
                    <a:pt x="100" y="755"/>
                  </a:cubicBezTo>
                  <a:cubicBezTo>
                    <a:pt x="103" y="763"/>
                    <a:pt x="103" y="763"/>
                    <a:pt x="103" y="763"/>
                  </a:cubicBezTo>
                  <a:cubicBezTo>
                    <a:pt x="111" y="765"/>
                    <a:pt x="111" y="765"/>
                    <a:pt x="111" y="765"/>
                  </a:cubicBezTo>
                  <a:cubicBezTo>
                    <a:pt x="113" y="765"/>
                    <a:pt x="113" y="765"/>
                    <a:pt x="113" y="765"/>
                  </a:cubicBezTo>
                  <a:cubicBezTo>
                    <a:pt x="115" y="766"/>
                    <a:pt x="115" y="766"/>
                    <a:pt x="115" y="766"/>
                  </a:cubicBezTo>
                  <a:cubicBezTo>
                    <a:pt x="116" y="767"/>
                    <a:pt x="116" y="767"/>
                    <a:pt x="116" y="767"/>
                  </a:cubicBezTo>
                  <a:cubicBezTo>
                    <a:pt x="116" y="768"/>
                    <a:pt x="116" y="768"/>
                    <a:pt x="116" y="768"/>
                  </a:cubicBezTo>
                  <a:cubicBezTo>
                    <a:pt x="115" y="772"/>
                    <a:pt x="115" y="772"/>
                    <a:pt x="115" y="772"/>
                  </a:cubicBezTo>
                  <a:cubicBezTo>
                    <a:pt x="96" y="773"/>
                    <a:pt x="96" y="773"/>
                    <a:pt x="96" y="773"/>
                  </a:cubicBezTo>
                  <a:cubicBezTo>
                    <a:pt x="88" y="774"/>
                    <a:pt x="88" y="774"/>
                    <a:pt x="88" y="774"/>
                  </a:cubicBezTo>
                  <a:cubicBezTo>
                    <a:pt x="84" y="773"/>
                    <a:pt x="84" y="773"/>
                    <a:pt x="84" y="773"/>
                  </a:cubicBezTo>
                  <a:cubicBezTo>
                    <a:pt x="51" y="765"/>
                    <a:pt x="51" y="765"/>
                    <a:pt x="51" y="765"/>
                  </a:cubicBezTo>
                  <a:cubicBezTo>
                    <a:pt x="52" y="761"/>
                    <a:pt x="52" y="761"/>
                    <a:pt x="52" y="761"/>
                  </a:cubicBezTo>
                  <a:cubicBezTo>
                    <a:pt x="52" y="758"/>
                    <a:pt x="52" y="758"/>
                    <a:pt x="52" y="758"/>
                  </a:cubicBezTo>
                  <a:cubicBezTo>
                    <a:pt x="52" y="757"/>
                    <a:pt x="52" y="757"/>
                    <a:pt x="52" y="757"/>
                  </a:cubicBezTo>
                  <a:cubicBezTo>
                    <a:pt x="51" y="756"/>
                    <a:pt x="51" y="756"/>
                    <a:pt x="51" y="756"/>
                  </a:cubicBezTo>
                  <a:cubicBezTo>
                    <a:pt x="50" y="756"/>
                    <a:pt x="50" y="756"/>
                    <a:pt x="50" y="756"/>
                  </a:cubicBezTo>
                  <a:cubicBezTo>
                    <a:pt x="45" y="757"/>
                    <a:pt x="45" y="757"/>
                    <a:pt x="45" y="757"/>
                  </a:cubicBezTo>
                  <a:cubicBezTo>
                    <a:pt x="37" y="759"/>
                    <a:pt x="37" y="759"/>
                    <a:pt x="37" y="759"/>
                  </a:cubicBezTo>
                  <a:cubicBezTo>
                    <a:pt x="35" y="760"/>
                    <a:pt x="35" y="760"/>
                    <a:pt x="35" y="760"/>
                  </a:cubicBezTo>
                  <a:cubicBezTo>
                    <a:pt x="34" y="761"/>
                    <a:pt x="34" y="761"/>
                    <a:pt x="34" y="761"/>
                  </a:cubicBezTo>
                  <a:cubicBezTo>
                    <a:pt x="20" y="768"/>
                    <a:pt x="20" y="768"/>
                    <a:pt x="20" y="768"/>
                  </a:cubicBezTo>
                  <a:cubicBezTo>
                    <a:pt x="3" y="780"/>
                    <a:pt x="3" y="780"/>
                    <a:pt x="3" y="780"/>
                  </a:cubicBezTo>
                  <a:cubicBezTo>
                    <a:pt x="3" y="780"/>
                    <a:pt x="3" y="780"/>
                    <a:pt x="3" y="780"/>
                  </a:cubicBezTo>
                  <a:cubicBezTo>
                    <a:pt x="2" y="781"/>
                    <a:pt x="2" y="781"/>
                    <a:pt x="2" y="781"/>
                  </a:cubicBezTo>
                  <a:cubicBezTo>
                    <a:pt x="1" y="789"/>
                    <a:pt x="1" y="789"/>
                    <a:pt x="1" y="789"/>
                  </a:cubicBezTo>
                  <a:cubicBezTo>
                    <a:pt x="0" y="793"/>
                    <a:pt x="0" y="793"/>
                    <a:pt x="0" y="793"/>
                  </a:cubicBezTo>
                  <a:cubicBezTo>
                    <a:pt x="1" y="798"/>
                    <a:pt x="1" y="798"/>
                    <a:pt x="1" y="798"/>
                  </a:cubicBezTo>
                  <a:cubicBezTo>
                    <a:pt x="2" y="800"/>
                    <a:pt x="2" y="800"/>
                    <a:pt x="2" y="800"/>
                  </a:cubicBezTo>
                  <a:cubicBezTo>
                    <a:pt x="4" y="802"/>
                    <a:pt x="4" y="802"/>
                    <a:pt x="4" y="802"/>
                  </a:cubicBezTo>
                  <a:cubicBezTo>
                    <a:pt x="4" y="802"/>
                    <a:pt x="4" y="802"/>
                    <a:pt x="4" y="802"/>
                  </a:cubicBezTo>
                  <a:cubicBezTo>
                    <a:pt x="6" y="802"/>
                    <a:pt x="6" y="802"/>
                    <a:pt x="6" y="802"/>
                  </a:cubicBezTo>
                  <a:cubicBezTo>
                    <a:pt x="55" y="799"/>
                    <a:pt x="55" y="799"/>
                    <a:pt x="55" y="799"/>
                  </a:cubicBezTo>
                  <a:cubicBezTo>
                    <a:pt x="70" y="796"/>
                    <a:pt x="70" y="796"/>
                    <a:pt x="70" y="796"/>
                  </a:cubicBezTo>
                  <a:cubicBezTo>
                    <a:pt x="82" y="794"/>
                    <a:pt x="82" y="794"/>
                    <a:pt x="82" y="794"/>
                  </a:cubicBezTo>
                  <a:cubicBezTo>
                    <a:pt x="91" y="794"/>
                    <a:pt x="91" y="794"/>
                    <a:pt x="91" y="794"/>
                  </a:cubicBezTo>
                  <a:cubicBezTo>
                    <a:pt x="94" y="794"/>
                    <a:pt x="94" y="794"/>
                    <a:pt x="94" y="794"/>
                  </a:cubicBezTo>
                  <a:cubicBezTo>
                    <a:pt x="96" y="794"/>
                    <a:pt x="96" y="794"/>
                    <a:pt x="96" y="794"/>
                  </a:cubicBezTo>
                  <a:cubicBezTo>
                    <a:pt x="104" y="797"/>
                    <a:pt x="104" y="797"/>
                    <a:pt x="104" y="797"/>
                  </a:cubicBezTo>
                  <a:cubicBezTo>
                    <a:pt x="105" y="798"/>
                    <a:pt x="105" y="798"/>
                    <a:pt x="105" y="798"/>
                  </a:cubicBezTo>
                  <a:cubicBezTo>
                    <a:pt x="108" y="801"/>
                    <a:pt x="108" y="801"/>
                    <a:pt x="108" y="801"/>
                  </a:cubicBezTo>
                  <a:cubicBezTo>
                    <a:pt x="109" y="802"/>
                    <a:pt x="109" y="802"/>
                    <a:pt x="109" y="802"/>
                  </a:cubicBezTo>
                  <a:cubicBezTo>
                    <a:pt x="108" y="803"/>
                    <a:pt x="108" y="803"/>
                    <a:pt x="108" y="803"/>
                  </a:cubicBezTo>
                  <a:cubicBezTo>
                    <a:pt x="104" y="802"/>
                    <a:pt x="104" y="802"/>
                    <a:pt x="104" y="802"/>
                  </a:cubicBezTo>
                  <a:cubicBezTo>
                    <a:pt x="102" y="801"/>
                    <a:pt x="102" y="801"/>
                    <a:pt x="102" y="801"/>
                  </a:cubicBezTo>
                  <a:cubicBezTo>
                    <a:pt x="90" y="803"/>
                    <a:pt x="90" y="803"/>
                    <a:pt x="90" y="803"/>
                  </a:cubicBezTo>
                  <a:cubicBezTo>
                    <a:pt x="87" y="804"/>
                    <a:pt x="87" y="804"/>
                    <a:pt x="87" y="804"/>
                  </a:cubicBezTo>
                  <a:cubicBezTo>
                    <a:pt x="79" y="812"/>
                    <a:pt x="79" y="812"/>
                    <a:pt x="79" y="812"/>
                  </a:cubicBezTo>
                  <a:cubicBezTo>
                    <a:pt x="58" y="821"/>
                    <a:pt x="58" y="821"/>
                    <a:pt x="58" y="821"/>
                  </a:cubicBezTo>
                  <a:cubicBezTo>
                    <a:pt x="52" y="823"/>
                    <a:pt x="52" y="823"/>
                    <a:pt x="52" y="823"/>
                  </a:cubicBezTo>
                  <a:cubicBezTo>
                    <a:pt x="30" y="830"/>
                    <a:pt x="30" y="830"/>
                    <a:pt x="30" y="830"/>
                  </a:cubicBezTo>
                  <a:cubicBezTo>
                    <a:pt x="26" y="836"/>
                    <a:pt x="26" y="836"/>
                    <a:pt x="26" y="836"/>
                  </a:cubicBezTo>
                  <a:cubicBezTo>
                    <a:pt x="25" y="840"/>
                    <a:pt x="25" y="840"/>
                    <a:pt x="25" y="840"/>
                  </a:cubicBezTo>
                  <a:cubicBezTo>
                    <a:pt x="26" y="841"/>
                    <a:pt x="26" y="841"/>
                    <a:pt x="26" y="841"/>
                  </a:cubicBezTo>
                  <a:cubicBezTo>
                    <a:pt x="28" y="843"/>
                    <a:pt x="28" y="843"/>
                    <a:pt x="28" y="843"/>
                  </a:cubicBezTo>
                  <a:cubicBezTo>
                    <a:pt x="31" y="849"/>
                    <a:pt x="31" y="849"/>
                    <a:pt x="31" y="849"/>
                  </a:cubicBezTo>
                  <a:cubicBezTo>
                    <a:pt x="31" y="852"/>
                    <a:pt x="31" y="852"/>
                    <a:pt x="31" y="852"/>
                  </a:cubicBezTo>
                  <a:cubicBezTo>
                    <a:pt x="30" y="853"/>
                    <a:pt x="30" y="853"/>
                    <a:pt x="30" y="853"/>
                  </a:cubicBezTo>
                  <a:cubicBezTo>
                    <a:pt x="28" y="851"/>
                    <a:pt x="28" y="851"/>
                    <a:pt x="28" y="851"/>
                  </a:cubicBezTo>
                  <a:cubicBezTo>
                    <a:pt x="28" y="851"/>
                    <a:pt x="28" y="851"/>
                    <a:pt x="28" y="851"/>
                  </a:cubicBezTo>
                  <a:cubicBezTo>
                    <a:pt x="27" y="851"/>
                    <a:pt x="27" y="851"/>
                    <a:pt x="27" y="851"/>
                  </a:cubicBezTo>
                  <a:cubicBezTo>
                    <a:pt x="23" y="854"/>
                    <a:pt x="23" y="854"/>
                    <a:pt x="23" y="854"/>
                  </a:cubicBezTo>
                  <a:cubicBezTo>
                    <a:pt x="9" y="857"/>
                    <a:pt x="9" y="857"/>
                    <a:pt x="9" y="857"/>
                  </a:cubicBezTo>
                  <a:cubicBezTo>
                    <a:pt x="8" y="864"/>
                    <a:pt x="8" y="864"/>
                    <a:pt x="8" y="864"/>
                  </a:cubicBezTo>
                  <a:cubicBezTo>
                    <a:pt x="8" y="865"/>
                    <a:pt x="8" y="865"/>
                    <a:pt x="8" y="865"/>
                  </a:cubicBezTo>
                  <a:cubicBezTo>
                    <a:pt x="14" y="879"/>
                    <a:pt x="14" y="879"/>
                    <a:pt x="14" y="879"/>
                  </a:cubicBezTo>
                  <a:cubicBezTo>
                    <a:pt x="14" y="880"/>
                    <a:pt x="14" y="880"/>
                    <a:pt x="14" y="880"/>
                  </a:cubicBezTo>
                  <a:cubicBezTo>
                    <a:pt x="15" y="882"/>
                    <a:pt x="15" y="882"/>
                    <a:pt x="15" y="882"/>
                  </a:cubicBezTo>
                  <a:cubicBezTo>
                    <a:pt x="16" y="881"/>
                    <a:pt x="16" y="881"/>
                    <a:pt x="16" y="881"/>
                  </a:cubicBezTo>
                  <a:cubicBezTo>
                    <a:pt x="25" y="875"/>
                    <a:pt x="25" y="875"/>
                    <a:pt x="25" y="875"/>
                  </a:cubicBezTo>
                  <a:cubicBezTo>
                    <a:pt x="39" y="883"/>
                    <a:pt x="39" y="883"/>
                    <a:pt x="39" y="883"/>
                  </a:cubicBezTo>
                  <a:cubicBezTo>
                    <a:pt x="59" y="888"/>
                    <a:pt x="59" y="888"/>
                    <a:pt x="59" y="888"/>
                  </a:cubicBezTo>
                  <a:cubicBezTo>
                    <a:pt x="84" y="879"/>
                    <a:pt x="84" y="879"/>
                    <a:pt x="84" y="879"/>
                  </a:cubicBezTo>
                  <a:cubicBezTo>
                    <a:pt x="114" y="870"/>
                    <a:pt x="114" y="870"/>
                    <a:pt x="114" y="870"/>
                  </a:cubicBezTo>
                  <a:cubicBezTo>
                    <a:pt x="118" y="869"/>
                    <a:pt x="118" y="869"/>
                    <a:pt x="118" y="869"/>
                  </a:cubicBezTo>
                  <a:cubicBezTo>
                    <a:pt x="125" y="867"/>
                    <a:pt x="125" y="867"/>
                    <a:pt x="125" y="867"/>
                  </a:cubicBezTo>
                  <a:cubicBezTo>
                    <a:pt x="134" y="866"/>
                    <a:pt x="134" y="866"/>
                    <a:pt x="134" y="866"/>
                  </a:cubicBezTo>
                  <a:cubicBezTo>
                    <a:pt x="135" y="867"/>
                    <a:pt x="135" y="867"/>
                    <a:pt x="135" y="867"/>
                  </a:cubicBezTo>
                  <a:cubicBezTo>
                    <a:pt x="135" y="868"/>
                    <a:pt x="135" y="868"/>
                    <a:pt x="135" y="868"/>
                  </a:cubicBezTo>
                  <a:cubicBezTo>
                    <a:pt x="97" y="887"/>
                    <a:pt x="97" y="887"/>
                    <a:pt x="97" y="887"/>
                  </a:cubicBezTo>
                  <a:cubicBezTo>
                    <a:pt x="84" y="893"/>
                    <a:pt x="84" y="893"/>
                    <a:pt x="84" y="893"/>
                  </a:cubicBezTo>
                  <a:cubicBezTo>
                    <a:pt x="69" y="905"/>
                    <a:pt x="69" y="905"/>
                    <a:pt x="69" y="905"/>
                  </a:cubicBezTo>
                  <a:cubicBezTo>
                    <a:pt x="46" y="927"/>
                    <a:pt x="46" y="927"/>
                    <a:pt x="46" y="927"/>
                  </a:cubicBezTo>
                  <a:cubicBezTo>
                    <a:pt x="44" y="932"/>
                    <a:pt x="44" y="932"/>
                    <a:pt x="44" y="932"/>
                  </a:cubicBezTo>
                  <a:cubicBezTo>
                    <a:pt x="58" y="933"/>
                    <a:pt x="58" y="933"/>
                    <a:pt x="58" y="933"/>
                  </a:cubicBezTo>
                  <a:cubicBezTo>
                    <a:pt x="60" y="932"/>
                    <a:pt x="60" y="932"/>
                    <a:pt x="60" y="932"/>
                  </a:cubicBezTo>
                  <a:cubicBezTo>
                    <a:pt x="74" y="928"/>
                    <a:pt x="74" y="928"/>
                    <a:pt x="74" y="928"/>
                  </a:cubicBezTo>
                  <a:cubicBezTo>
                    <a:pt x="75" y="927"/>
                    <a:pt x="75" y="927"/>
                    <a:pt x="75" y="927"/>
                  </a:cubicBezTo>
                  <a:cubicBezTo>
                    <a:pt x="76" y="926"/>
                    <a:pt x="76" y="926"/>
                    <a:pt x="76" y="926"/>
                  </a:cubicBezTo>
                  <a:cubicBezTo>
                    <a:pt x="76" y="924"/>
                    <a:pt x="76" y="924"/>
                    <a:pt x="76" y="924"/>
                  </a:cubicBezTo>
                  <a:cubicBezTo>
                    <a:pt x="76" y="923"/>
                    <a:pt x="76" y="923"/>
                    <a:pt x="76" y="923"/>
                  </a:cubicBezTo>
                  <a:cubicBezTo>
                    <a:pt x="76" y="922"/>
                    <a:pt x="76" y="922"/>
                    <a:pt x="76" y="922"/>
                  </a:cubicBezTo>
                  <a:cubicBezTo>
                    <a:pt x="79" y="921"/>
                    <a:pt x="79" y="921"/>
                    <a:pt x="79" y="921"/>
                  </a:cubicBezTo>
                  <a:cubicBezTo>
                    <a:pt x="90" y="919"/>
                    <a:pt x="90" y="919"/>
                    <a:pt x="90" y="919"/>
                  </a:cubicBezTo>
                  <a:cubicBezTo>
                    <a:pt x="100" y="919"/>
                    <a:pt x="100" y="919"/>
                    <a:pt x="100" y="919"/>
                  </a:cubicBezTo>
                  <a:cubicBezTo>
                    <a:pt x="118" y="916"/>
                    <a:pt x="118" y="916"/>
                    <a:pt x="118" y="916"/>
                  </a:cubicBezTo>
                  <a:cubicBezTo>
                    <a:pt x="128" y="914"/>
                    <a:pt x="128" y="914"/>
                    <a:pt x="128" y="914"/>
                  </a:cubicBezTo>
                  <a:cubicBezTo>
                    <a:pt x="128" y="913"/>
                    <a:pt x="128" y="913"/>
                    <a:pt x="128" y="913"/>
                  </a:cubicBezTo>
                  <a:cubicBezTo>
                    <a:pt x="137" y="906"/>
                    <a:pt x="137" y="906"/>
                    <a:pt x="137" y="906"/>
                  </a:cubicBezTo>
                  <a:cubicBezTo>
                    <a:pt x="141" y="906"/>
                    <a:pt x="141" y="906"/>
                    <a:pt x="141" y="906"/>
                  </a:cubicBezTo>
                  <a:cubicBezTo>
                    <a:pt x="152" y="905"/>
                    <a:pt x="152" y="905"/>
                    <a:pt x="152" y="905"/>
                  </a:cubicBezTo>
                  <a:cubicBezTo>
                    <a:pt x="153" y="905"/>
                    <a:pt x="153" y="905"/>
                    <a:pt x="153" y="905"/>
                  </a:cubicBezTo>
                  <a:cubicBezTo>
                    <a:pt x="154" y="909"/>
                    <a:pt x="154" y="909"/>
                    <a:pt x="154" y="909"/>
                  </a:cubicBezTo>
                  <a:cubicBezTo>
                    <a:pt x="152" y="914"/>
                    <a:pt x="152" y="914"/>
                    <a:pt x="152" y="914"/>
                  </a:cubicBezTo>
                  <a:cubicBezTo>
                    <a:pt x="152" y="915"/>
                    <a:pt x="152" y="915"/>
                    <a:pt x="152" y="915"/>
                  </a:cubicBezTo>
                  <a:cubicBezTo>
                    <a:pt x="149" y="918"/>
                    <a:pt x="149" y="918"/>
                    <a:pt x="149" y="918"/>
                  </a:cubicBezTo>
                  <a:cubicBezTo>
                    <a:pt x="141" y="921"/>
                    <a:pt x="141" y="921"/>
                    <a:pt x="141" y="921"/>
                  </a:cubicBezTo>
                  <a:cubicBezTo>
                    <a:pt x="139" y="921"/>
                    <a:pt x="139" y="921"/>
                    <a:pt x="139" y="921"/>
                  </a:cubicBezTo>
                  <a:cubicBezTo>
                    <a:pt x="135" y="921"/>
                    <a:pt x="135" y="921"/>
                    <a:pt x="135" y="921"/>
                  </a:cubicBezTo>
                  <a:cubicBezTo>
                    <a:pt x="131" y="922"/>
                    <a:pt x="131" y="922"/>
                    <a:pt x="131" y="922"/>
                  </a:cubicBezTo>
                  <a:cubicBezTo>
                    <a:pt x="130" y="923"/>
                    <a:pt x="130" y="923"/>
                    <a:pt x="130" y="923"/>
                  </a:cubicBezTo>
                  <a:cubicBezTo>
                    <a:pt x="103" y="935"/>
                    <a:pt x="103" y="935"/>
                    <a:pt x="103" y="935"/>
                  </a:cubicBezTo>
                  <a:cubicBezTo>
                    <a:pt x="99" y="938"/>
                    <a:pt x="99" y="938"/>
                    <a:pt x="99" y="938"/>
                  </a:cubicBezTo>
                  <a:cubicBezTo>
                    <a:pt x="89" y="945"/>
                    <a:pt x="89" y="945"/>
                    <a:pt x="89" y="945"/>
                  </a:cubicBezTo>
                  <a:cubicBezTo>
                    <a:pt x="88" y="946"/>
                    <a:pt x="88" y="946"/>
                    <a:pt x="88" y="946"/>
                  </a:cubicBezTo>
                  <a:cubicBezTo>
                    <a:pt x="88" y="947"/>
                    <a:pt x="88" y="947"/>
                    <a:pt x="88" y="947"/>
                  </a:cubicBezTo>
                  <a:cubicBezTo>
                    <a:pt x="88" y="948"/>
                    <a:pt x="88" y="948"/>
                    <a:pt x="88" y="948"/>
                  </a:cubicBezTo>
                  <a:cubicBezTo>
                    <a:pt x="89" y="948"/>
                    <a:pt x="89" y="948"/>
                    <a:pt x="89" y="948"/>
                  </a:cubicBezTo>
                  <a:cubicBezTo>
                    <a:pt x="90" y="948"/>
                    <a:pt x="90" y="948"/>
                    <a:pt x="90" y="948"/>
                  </a:cubicBezTo>
                  <a:cubicBezTo>
                    <a:pt x="94" y="948"/>
                    <a:pt x="94" y="948"/>
                    <a:pt x="94" y="948"/>
                  </a:cubicBezTo>
                  <a:cubicBezTo>
                    <a:pt x="120" y="938"/>
                    <a:pt x="120" y="938"/>
                    <a:pt x="120" y="938"/>
                  </a:cubicBezTo>
                  <a:cubicBezTo>
                    <a:pt x="124" y="936"/>
                    <a:pt x="124" y="936"/>
                    <a:pt x="124" y="936"/>
                  </a:cubicBezTo>
                  <a:cubicBezTo>
                    <a:pt x="124" y="935"/>
                    <a:pt x="124" y="935"/>
                    <a:pt x="124" y="935"/>
                  </a:cubicBezTo>
                  <a:cubicBezTo>
                    <a:pt x="126" y="934"/>
                    <a:pt x="126" y="934"/>
                    <a:pt x="126" y="934"/>
                  </a:cubicBezTo>
                  <a:cubicBezTo>
                    <a:pt x="129" y="932"/>
                    <a:pt x="129" y="932"/>
                    <a:pt x="129" y="932"/>
                  </a:cubicBezTo>
                  <a:cubicBezTo>
                    <a:pt x="130" y="932"/>
                    <a:pt x="130" y="932"/>
                    <a:pt x="130" y="932"/>
                  </a:cubicBezTo>
                  <a:cubicBezTo>
                    <a:pt x="131" y="932"/>
                    <a:pt x="131" y="932"/>
                    <a:pt x="131" y="932"/>
                  </a:cubicBezTo>
                  <a:cubicBezTo>
                    <a:pt x="135" y="932"/>
                    <a:pt x="135" y="932"/>
                    <a:pt x="135" y="932"/>
                  </a:cubicBezTo>
                  <a:cubicBezTo>
                    <a:pt x="135" y="932"/>
                    <a:pt x="135" y="932"/>
                    <a:pt x="135" y="932"/>
                  </a:cubicBezTo>
                  <a:cubicBezTo>
                    <a:pt x="136" y="932"/>
                    <a:pt x="136" y="932"/>
                    <a:pt x="136" y="932"/>
                  </a:cubicBezTo>
                  <a:cubicBezTo>
                    <a:pt x="136" y="934"/>
                    <a:pt x="136" y="934"/>
                    <a:pt x="136" y="934"/>
                  </a:cubicBezTo>
                  <a:cubicBezTo>
                    <a:pt x="135" y="934"/>
                    <a:pt x="135" y="934"/>
                    <a:pt x="135" y="934"/>
                  </a:cubicBezTo>
                  <a:cubicBezTo>
                    <a:pt x="118" y="948"/>
                    <a:pt x="118" y="948"/>
                    <a:pt x="118" y="948"/>
                  </a:cubicBezTo>
                  <a:cubicBezTo>
                    <a:pt x="115" y="950"/>
                    <a:pt x="115" y="950"/>
                    <a:pt x="115" y="950"/>
                  </a:cubicBezTo>
                  <a:cubicBezTo>
                    <a:pt x="110" y="952"/>
                    <a:pt x="110" y="952"/>
                    <a:pt x="110" y="952"/>
                  </a:cubicBezTo>
                  <a:cubicBezTo>
                    <a:pt x="108" y="953"/>
                    <a:pt x="108" y="953"/>
                    <a:pt x="108" y="953"/>
                  </a:cubicBezTo>
                  <a:cubicBezTo>
                    <a:pt x="104" y="954"/>
                    <a:pt x="104" y="954"/>
                    <a:pt x="104" y="954"/>
                  </a:cubicBezTo>
                  <a:cubicBezTo>
                    <a:pt x="99" y="956"/>
                    <a:pt x="99" y="956"/>
                    <a:pt x="99" y="956"/>
                  </a:cubicBezTo>
                  <a:cubicBezTo>
                    <a:pt x="88" y="963"/>
                    <a:pt x="88" y="963"/>
                    <a:pt x="88" y="963"/>
                  </a:cubicBezTo>
                  <a:cubicBezTo>
                    <a:pt x="88" y="964"/>
                    <a:pt x="88" y="964"/>
                    <a:pt x="88" y="964"/>
                  </a:cubicBezTo>
                  <a:cubicBezTo>
                    <a:pt x="88" y="965"/>
                    <a:pt x="88" y="965"/>
                    <a:pt x="88" y="965"/>
                  </a:cubicBezTo>
                  <a:cubicBezTo>
                    <a:pt x="91" y="972"/>
                    <a:pt x="91" y="972"/>
                    <a:pt x="91" y="972"/>
                  </a:cubicBezTo>
                  <a:cubicBezTo>
                    <a:pt x="93" y="972"/>
                    <a:pt x="93" y="972"/>
                    <a:pt x="93" y="972"/>
                  </a:cubicBezTo>
                  <a:cubicBezTo>
                    <a:pt x="99" y="971"/>
                    <a:pt x="99" y="971"/>
                    <a:pt x="99" y="971"/>
                  </a:cubicBezTo>
                  <a:cubicBezTo>
                    <a:pt x="101" y="970"/>
                    <a:pt x="101" y="970"/>
                    <a:pt x="101" y="970"/>
                  </a:cubicBezTo>
                  <a:cubicBezTo>
                    <a:pt x="108" y="969"/>
                    <a:pt x="108" y="969"/>
                    <a:pt x="108" y="969"/>
                  </a:cubicBezTo>
                  <a:cubicBezTo>
                    <a:pt x="109" y="968"/>
                    <a:pt x="109" y="968"/>
                    <a:pt x="109" y="968"/>
                  </a:cubicBezTo>
                  <a:cubicBezTo>
                    <a:pt x="132" y="960"/>
                    <a:pt x="132" y="960"/>
                    <a:pt x="132" y="960"/>
                  </a:cubicBezTo>
                  <a:cubicBezTo>
                    <a:pt x="150" y="954"/>
                    <a:pt x="150" y="954"/>
                    <a:pt x="150" y="954"/>
                  </a:cubicBezTo>
                  <a:cubicBezTo>
                    <a:pt x="155" y="963"/>
                    <a:pt x="155" y="963"/>
                    <a:pt x="155" y="963"/>
                  </a:cubicBezTo>
                  <a:cubicBezTo>
                    <a:pt x="155" y="964"/>
                    <a:pt x="155" y="964"/>
                    <a:pt x="155" y="964"/>
                  </a:cubicBezTo>
                  <a:cubicBezTo>
                    <a:pt x="159" y="970"/>
                    <a:pt x="159" y="970"/>
                    <a:pt x="159" y="970"/>
                  </a:cubicBezTo>
                  <a:cubicBezTo>
                    <a:pt x="160" y="970"/>
                    <a:pt x="160" y="970"/>
                    <a:pt x="160" y="970"/>
                  </a:cubicBezTo>
                  <a:cubicBezTo>
                    <a:pt x="161" y="971"/>
                    <a:pt x="161" y="971"/>
                    <a:pt x="161" y="971"/>
                  </a:cubicBezTo>
                  <a:cubicBezTo>
                    <a:pt x="165" y="971"/>
                    <a:pt x="165" y="971"/>
                    <a:pt x="165" y="971"/>
                  </a:cubicBezTo>
                  <a:cubicBezTo>
                    <a:pt x="182" y="969"/>
                    <a:pt x="182" y="969"/>
                    <a:pt x="182" y="969"/>
                  </a:cubicBezTo>
                  <a:cubicBezTo>
                    <a:pt x="184" y="969"/>
                    <a:pt x="184" y="969"/>
                    <a:pt x="184" y="969"/>
                  </a:cubicBezTo>
                  <a:cubicBezTo>
                    <a:pt x="199" y="959"/>
                    <a:pt x="199" y="959"/>
                    <a:pt x="199" y="959"/>
                  </a:cubicBezTo>
                  <a:cubicBezTo>
                    <a:pt x="200" y="958"/>
                    <a:pt x="200" y="958"/>
                    <a:pt x="200" y="958"/>
                  </a:cubicBezTo>
                  <a:cubicBezTo>
                    <a:pt x="203" y="955"/>
                    <a:pt x="203" y="955"/>
                    <a:pt x="203" y="955"/>
                  </a:cubicBezTo>
                  <a:cubicBezTo>
                    <a:pt x="203" y="954"/>
                    <a:pt x="203" y="954"/>
                    <a:pt x="203" y="954"/>
                  </a:cubicBezTo>
                  <a:cubicBezTo>
                    <a:pt x="210" y="952"/>
                    <a:pt x="210" y="952"/>
                    <a:pt x="210" y="952"/>
                  </a:cubicBezTo>
                  <a:cubicBezTo>
                    <a:pt x="218" y="949"/>
                    <a:pt x="218" y="949"/>
                    <a:pt x="218" y="949"/>
                  </a:cubicBezTo>
                  <a:cubicBezTo>
                    <a:pt x="231" y="956"/>
                    <a:pt x="231" y="956"/>
                    <a:pt x="231" y="956"/>
                  </a:cubicBezTo>
                  <a:cubicBezTo>
                    <a:pt x="237" y="955"/>
                    <a:pt x="237" y="955"/>
                    <a:pt x="237" y="955"/>
                  </a:cubicBezTo>
                  <a:cubicBezTo>
                    <a:pt x="239" y="954"/>
                    <a:pt x="239" y="954"/>
                    <a:pt x="239" y="954"/>
                  </a:cubicBezTo>
                  <a:cubicBezTo>
                    <a:pt x="241" y="949"/>
                    <a:pt x="241" y="949"/>
                    <a:pt x="241" y="949"/>
                  </a:cubicBezTo>
                  <a:cubicBezTo>
                    <a:pt x="243" y="944"/>
                    <a:pt x="243" y="944"/>
                    <a:pt x="243" y="944"/>
                  </a:cubicBezTo>
                  <a:cubicBezTo>
                    <a:pt x="244" y="944"/>
                    <a:pt x="244" y="944"/>
                    <a:pt x="244" y="944"/>
                  </a:cubicBezTo>
                  <a:cubicBezTo>
                    <a:pt x="248" y="945"/>
                    <a:pt x="248" y="945"/>
                    <a:pt x="248" y="945"/>
                  </a:cubicBezTo>
                  <a:cubicBezTo>
                    <a:pt x="250" y="945"/>
                    <a:pt x="250" y="945"/>
                    <a:pt x="250" y="945"/>
                  </a:cubicBezTo>
                  <a:cubicBezTo>
                    <a:pt x="270" y="945"/>
                    <a:pt x="270" y="945"/>
                    <a:pt x="270" y="945"/>
                  </a:cubicBezTo>
                  <a:cubicBezTo>
                    <a:pt x="285" y="934"/>
                    <a:pt x="285" y="934"/>
                    <a:pt x="285" y="934"/>
                  </a:cubicBezTo>
                  <a:cubicBezTo>
                    <a:pt x="302" y="922"/>
                    <a:pt x="302" y="922"/>
                    <a:pt x="302" y="922"/>
                  </a:cubicBezTo>
                  <a:cubicBezTo>
                    <a:pt x="326" y="916"/>
                    <a:pt x="326" y="916"/>
                    <a:pt x="326" y="916"/>
                  </a:cubicBezTo>
                  <a:cubicBezTo>
                    <a:pt x="330" y="912"/>
                    <a:pt x="330" y="912"/>
                    <a:pt x="330" y="912"/>
                  </a:cubicBezTo>
                  <a:cubicBezTo>
                    <a:pt x="341" y="897"/>
                    <a:pt x="341" y="897"/>
                    <a:pt x="341" y="897"/>
                  </a:cubicBezTo>
                  <a:cubicBezTo>
                    <a:pt x="346" y="897"/>
                    <a:pt x="346" y="897"/>
                    <a:pt x="346" y="897"/>
                  </a:cubicBezTo>
                  <a:cubicBezTo>
                    <a:pt x="352" y="897"/>
                    <a:pt x="352" y="897"/>
                    <a:pt x="352" y="897"/>
                  </a:cubicBezTo>
                  <a:cubicBezTo>
                    <a:pt x="369" y="894"/>
                    <a:pt x="369" y="894"/>
                    <a:pt x="369" y="894"/>
                  </a:cubicBezTo>
                  <a:cubicBezTo>
                    <a:pt x="371" y="894"/>
                    <a:pt x="371" y="894"/>
                    <a:pt x="371" y="894"/>
                  </a:cubicBezTo>
                  <a:cubicBezTo>
                    <a:pt x="379" y="892"/>
                    <a:pt x="379" y="892"/>
                    <a:pt x="379" y="892"/>
                  </a:cubicBezTo>
                  <a:cubicBezTo>
                    <a:pt x="379" y="891"/>
                    <a:pt x="379" y="891"/>
                    <a:pt x="379" y="891"/>
                  </a:cubicBezTo>
                  <a:cubicBezTo>
                    <a:pt x="379" y="890"/>
                    <a:pt x="379" y="890"/>
                    <a:pt x="379" y="890"/>
                  </a:cubicBezTo>
                  <a:cubicBezTo>
                    <a:pt x="384" y="881"/>
                    <a:pt x="384" y="881"/>
                    <a:pt x="384" y="881"/>
                  </a:cubicBezTo>
                  <a:cubicBezTo>
                    <a:pt x="398" y="871"/>
                    <a:pt x="398" y="871"/>
                    <a:pt x="398" y="871"/>
                  </a:cubicBezTo>
                  <a:cubicBezTo>
                    <a:pt x="417" y="862"/>
                    <a:pt x="417" y="862"/>
                    <a:pt x="417" y="862"/>
                  </a:cubicBezTo>
                  <a:cubicBezTo>
                    <a:pt x="442" y="852"/>
                    <a:pt x="442" y="852"/>
                    <a:pt x="442" y="852"/>
                  </a:cubicBezTo>
                  <a:cubicBezTo>
                    <a:pt x="444" y="851"/>
                    <a:pt x="444" y="851"/>
                    <a:pt x="444" y="851"/>
                  </a:cubicBezTo>
                  <a:cubicBezTo>
                    <a:pt x="447" y="850"/>
                    <a:pt x="447" y="850"/>
                    <a:pt x="447" y="850"/>
                  </a:cubicBezTo>
                  <a:cubicBezTo>
                    <a:pt x="454" y="837"/>
                    <a:pt x="454" y="837"/>
                    <a:pt x="454" y="837"/>
                  </a:cubicBezTo>
                  <a:cubicBezTo>
                    <a:pt x="454" y="836"/>
                    <a:pt x="454" y="836"/>
                    <a:pt x="454" y="836"/>
                  </a:cubicBezTo>
                  <a:cubicBezTo>
                    <a:pt x="453" y="835"/>
                    <a:pt x="453" y="835"/>
                    <a:pt x="453" y="835"/>
                  </a:cubicBezTo>
                  <a:cubicBezTo>
                    <a:pt x="452" y="835"/>
                    <a:pt x="452" y="835"/>
                    <a:pt x="452" y="835"/>
                  </a:cubicBezTo>
                  <a:cubicBezTo>
                    <a:pt x="448" y="836"/>
                    <a:pt x="448" y="836"/>
                    <a:pt x="448" y="836"/>
                  </a:cubicBezTo>
                  <a:cubicBezTo>
                    <a:pt x="446" y="835"/>
                    <a:pt x="446" y="835"/>
                    <a:pt x="446" y="835"/>
                  </a:cubicBezTo>
                  <a:cubicBezTo>
                    <a:pt x="445" y="834"/>
                    <a:pt x="445" y="834"/>
                    <a:pt x="445" y="834"/>
                  </a:cubicBezTo>
                  <a:cubicBezTo>
                    <a:pt x="443" y="830"/>
                    <a:pt x="443" y="830"/>
                    <a:pt x="443" y="830"/>
                  </a:cubicBezTo>
                  <a:cubicBezTo>
                    <a:pt x="443" y="829"/>
                    <a:pt x="443" y="829"/>
                    <a:pt x="443" y="829"/>
                  </a:cubicBezTo>
                  <a:cubicBezTo>
                    <a:pt x="443" y="828"/>
                    <a:pt x="443" y="828"/>
                    <a:pt x="443" y="828"/>
                  </a:cubicBezTo>
                  <a:cubicBezTo>
                    <a:pt x="446" y="826"/>
                    <a:pt x="446" y="826"/>
                    <a:pt x="446" y="826"/>
                  </a:cubicBezTo>
                  <a:cubicBezTo>
                    <a:pt x="472" y="819"/>
                    <a:pt x="472" y="819"/>
                    <a:pt x="472" y="819"/>
                  </a:cubicBezTo>
                  <a:cubicBezTo>
                    <a:pt x="482" y="817"/>
                    <a:pt x="482" y="817"/>
                    <a:pt x="482" y="817"/>
                  </a:cubicBezTo>
                  <a:cubicBezTo>
                    <a:pt x="494" y="817"/>
                    <a:pt x="494" y="817"/>
                    <a:pt x="494" y="817"/>
                  </a:cubicBezTo>
                  <a:cubicBezTo>
                    <a:pt x="522" y="820"/>
                    <a:pt x="522" y="820"/>
                    <a:pt x="522" y="820"/>
                  </a:cubicBezTo>
                  <a:cubicBezTo>
                    <a:pt x="523" y="820"/>
                    <a:pt x="523" y="820"/>
                    <a:pt x="523" y="820"/>
                  </a:cubicBezTo>
                  <a:cubicBezTo>
                    <a:pt x="533" y="819"/>
                    <a:pt x="533" y="819"/>
                    <a:pt x="533" y="819"/>
                  </a:cubicBezTo>
                  <a:cubicBezTo>
                    <a:pt x="538" y="819"/>
                    <a:pt x="538" y="819"/>
                    <a:pt x="538" y="819"/>
                  </a:cubicBezTo>
                  <a:cubicBezTo>
                    <a:pt x="540" y="817"/>
                    <a:pt x="540" y="817"/>
                    <a:pt x="540" y="817"/>
                  </a:cubicBezTo>
                  <a:cubicBezTo>
                    <a:pt x="544" y="810"/>
                    <a:pt x="544" y="810"/>
                    <a:pt x="544" y="810"/>
                  </a:cubicBezTo>
                  <a:cubicBezTo>
                    <a:pt x="544" y="801"/>
                    <a:pt x="544" y="801"/>
                    <a:pt x="544" y="801"/>
                  </a:cubicBezTo>
                  <a:cubicBezTo>
                    <a:pt x="572" y="799"/>
                    <a:pt x="572" y="799"/>
                    <a:pt x="572" y="799"/>
                  </a:cubicBezTo>
                  <a:cubicBezTo>
                    <a:pt x="581" y="800"/>
                    <a:pt x="581" y="800"/>
                    <a:pt x="581" y="800"/>
                  </a:cubicBezTo>
                  <a:cubicBezTo>
                    <a:pt x="598" y="806"/>
                    <a:pt x="598" y="806"/>
                    <a:pt x="598" y="806"/>
                  </a:cubicBezTo>
                  <a:cubicBezTo>
                    <a:pt x="626" y="807"/>
                    <a:pt x="626" y="807"/>
                    <a:pt x="626" y="807"/>
                  </a:cubicBezTo>
                  <a:cubicBezTo>
                    <a:pt x="637" y="788"/>
                    <a:pt x="637" y="788"/>
                    <a:pt x="637" y="788"/>
                  </a:cubicBezTo>
                  <a:cubicBezTo>
                    <a:pt x="628" y="777"/>
                    <a:pt x="628" y="777"/>
                    <a:pt x="628" y="777"/>
                  </a:cubicBezTo>
                  <a:cubicBezTo>
                    <a:pt x="627" y="776"/>
                    <a:pt x="627" y="776"/>
                    <a:pt x="627" y="776"/>
                  </a:cubicBezTo>
                  <a:cubicBezTo>
                    <a:pt x="627" y="776"/>
                    <a:pt x="627" y="776"/>
                    <a:pt x="627" y="776"/>
                  </a:cubicBezTo>
                  <a:cubicBezTo>
                    <a:pt x="627" y="770"/>
                    <a:pt x="627" y="770"/>
                    <a:pt x="627" y="770"/>
                  </a:cubicBezTo>
                  <a:cubicBezTo>
                    <a:pt x="627" y="768"/>
                    <a:pt x="627" y="768"/>
                    <a:pt x="627" y="768"/>
                  </a:cubicBezTo>
                  <a:cubicBezTo>
                    <a:pt x="627" y="767"/>
                    <a:pt x="627" y="767"/>
                    <a:pt x="627" y="767"/>
                  </a:cubicBezTo>
                  <a:cubicBezTo>
                    <a:pt x="628" y="765"/>
                    <a:pt x="628" y="765"/>
                    <a:pt x="628" y="765"/>
                  </a:cubicBezTo>
                  <a:cubicBezTo>
                    <a:pt x="629" y="765"/>
                    <a:pt x="629" y="765"/>
                    <a:pt x="629" y="765"/>
                  </a:cubicBezTo>
                  <a:cubicBezTo>
                    <a:pt x="639" y="756"/>
                    <a:pt x="639" y="756"/>
                    <a:pt x="639" y="756"/>
                  </a:cubicBezTo>
                  <a:cubicBezTo>
                    <a:pt x="660" y="725"/>
                    <a:pt x="660" y="725"/>
                    <a:pt x="660" y="725"/>
                  </a:cubicBezTo>
                  <a:cubicBezTo>
                    <a:pt x="665" y="718"/>
                    <a:pt x="665" y="718"/>
                    <a:pt x="665" y="718"/>
                  </a:cubicBezTo>
                  <a:cubicBezTo>
                    <a:pt x="665" y="716"/>
                    <a:pt x="665" y="716"/>
                    <a:pt x="665" y="716"/>
                  </a:cubicBezTo>
                  <a:cubicBezTo>
                    <a:pt x="665" y="709"/>
                    <a:pt x="665" y="709"/>
                    <a:pt x="665" y="709"/>
                  </a:cubicBezTo>
                  <a:cubicBezTo>
                    <a:pt x="663" y="703"/>
                    <a:pt x="663" y="703"/>
                    <a:pt x="663" y="703"/>
                  </a:cubicBezTo>
                  <a:cubicBezTo>
                    <a:pt x="663" y="701"/>
                    <a:pt x="663" y="701"/>
                    <a:pt x="663" y="701"/>
                  </a:cubicBezTo>
                  <a:cubicBezTo>
                    <a:pt x="662" y="700"/>
                    <a:pt x="662" y="700"/>
                    <a:pt x="662" y="700"/>
                  </a:cubicBezTo>
                  <a:cubicBezTo>
                    <a:pt x="662" y="697"/>
                    <a:pt x="662" y="697"/>
                    <a:pt x="662" y="697"/>
                  </a:cubicBezTo>
                  <a:cubicBezTo>
                    <a:pt x="662" y="691"/>
                    <a:pt x="662" y="691"/>
                    <a:pt x="662" y="691"/>
                  </a:cubicBezTo>
                  <a:cubicBezTo>
                    <a:pt x="663" y="688"/>
                    <a:pt x="663" y="688"/>
                    <a:pt x="663" y="688"/>
                  </a:cubicBezTo>
                  <a:cubicBezTo>
                    <a:pt x="676" y="653"/>
                    <a:pt x="676" y="653"/>
                    <a:pt x="676" y="653"/>
                  </a:cubicBezTo>
                  <a:cubicBezTo>
                    <a:pt x="678" y="647"/>
                    <a:pt x="678" y="647"/>
                    <a:pt x="678" y="647"/>
                  </a:cubicBezTo>
                  <a:cubicBezTo>
                    <a:pt x="689" y="631"/>
                    <a:pt x="689" y="631"/>
                    <a:pt x="689" y="631"/>
                  </a:cubicBezTo>
                  <a:cubicBezTo>
                    <a:pt x="696" y="616"/>
                    <a:pt x="696" y="616"/>
                    <a:pt x="696" y="616"/>
                  </a:cubicBezTo>
                  <a:lnTo>
                    <a:pt x="693" y="577"/>
                  </a:lnTo>
                  <a:close/>
                  <a:moveTo>
                    <a:pt x="155" y="559"/>
                  </a:moveTo>
                  <a:cubicBezTo>
                    <a:pt x="152" y="560"/>
                    <a:pt x="152" y="560"/>
                    <a:pt x="152" y="560"/>
                  </a:cubicBezTo>
                  <a:cubicBezTo>
                    <a:pt x="150" y="561"/>
                    <a:pt x="150" y="561"/>
                    <a:pt x="150" y="561"/>
                  </a:cubicBezTo>
                  <a:cubicBezTo>
                    <a:pt x="149" y="563"/>
                    <a:pt x="149" y="563"/>
                    <a:pt x="149" y="563"/>
                  </a:cubicBezTo>
                  <a:cubicBezTo>
                    <a:pt x="149" y="564"/>
                    <a:pt x="149" y="564"/>
                    <a:pt x="149" y="564"/>
                  </a:cubicBezTo>
                  <a:cubicBezTo>
                    <a:pt x="149" y="565"/>
                    <a:pt x="149" y="565"/>
                    <a:pt x="149" y="565"/>
                  </a:cubicBezTo>
                  <a:cubicBezTo>
                    <a:pt x="149" y="566"/>
                    <a:pt x="149" y="566"/>
                    <a:pt x="149" y="566"/>
                  </a:cubicBezTo>
                  <a:cubicBezTo>
                    <a:pt x="150" y="567"/>
                    <a:pt x="150" y="567"/>
                    <a:pt x="150" y="567"/>
                  </a:cubicBezTo>
                  <a:cubicBezTo>
                    <a:pt x="153" y="567"/>
                    <a:pt x="153" y="567"/>
                    <a:pt x="153" y="567"/>
                  </a:cubicBezTo>
                  <a:cubicBezTo>
                    <a:pt x="156" y="564"/>
                    <a:pt x="156" y="564"/>
                    <a:pt x="156" y="564"/>
                  </a:cubicBezTo>
                  <a:cubicBezTo>
                    <a:pt x="157" y="563"/>
                    <a:pt x="157" y="563"/>
                    <a:pt x="157" y="563"/>
                  </a:cubicBezTo>
                  <a:cubicBezTo>
                    <a:pt x="157" y="561"/>
                    <a:pt x="157" y="561"/>
                    <a:pt x="157" y="561"/>
                  </a:cubicBezTo>
                  <a:cubicBezTo>
                    <a:pt x="157" y="560"/>
                    <a:pt x="157" y="560"/>
                    <a:pt x="157" y="560"/>
                  </a:cubicBezTo>
                  <a:cubicBezTo>
                    <a:pt x="157" y="559"/>
                    <a:pt x="157" y="559"/>
                    <a:pt x="157" y="559"/>
                  </a:cubicBezTo>
                  <a:lnTo>
                    <a:pt x="155" y="559"/>
                  </a:lnTo>
                  <a:close/>
                  <a:moveTo>
                    <a:pt x="146" y="513"/>
                  </a:moveTo>
                  <a:cubicBezTo>
                    <a:pt x="146" y="512"/>
                    <a:pt x="146" y="512"/>
                    <a:pt x="146" y="512"/>
                  </a:cubicBezTo>
                  <a:cubicBezTo>
                    <a:pt x="145" y="512"/>
                    <a:pt x="145" y="512"/>
                    <a:pt x="145" y="512"/>
                  </a:cubicBezTo>
                  <a:cubicBezTo>
                    <a:pt x="143" y="512"/>
                    <a:pt x="143" y="512"/>
                    <a:pt x="143" y="512"/>
                  </a:cubicBezTo>
                  <a:cubicBezTo>
                    <a:pt x="137" y="515"/>
                    <a:pt x="137" y="515"/>
                    <a:pt x="137" y="515"/>
                  </a:cubicBezTo>
                  <a:cubicBezTo>
                    <a:pt x="137" y="516"/>
                    <a:pt x="137" y="516"/>
                    <a:pt x="137" y="516"/>
                  </a:cubicBezTo>
                  <a:cubicBezTo>
                    <a:pt x="136" y="517"/>
                    <a:pt x="136" y="517"/>
                    <a:pt x="136" y="517"/>
                  </a:cubicBezTo>
                  <a:cubicBezTo>
                    <a:pt x="137" y="524"/>
                    <a:pt x="137" y="524"/>
                    <a:pt x="137" y="524"/>
                  </a:cubicBezTo>
                  <a:cubicBezTo>
                    <a:pt x="139" y="525"/>
                    <a:pt x="139" y="525"/>
                    <a:pt x="139" y="525"/>
                  </a:cubicBezTo>
                  <a:cubicBezTo>
                    <a:pt x="142" y="525"/>
                    <a:pt x="142" y="525"/>
                    <a:pt x="142" y="525"/>
                  </a:cubicBezTo>
                  <a:cubicBezTo>
                    <a:pt x="145" y="525"/>
                    <a:pt x="145" y="525"/>
                    <a:pt x="145" y="525"/>
                  </a:cubicBezTo>
                  <a:cubicBezTo>
                    <a:pt x="146" y="524"/>
                    <a:pt x="146" y="524"/>
                    <a:pt x="146" y="524"/>
                  </a:cubicBezTo>
                  <a:cubicBezTo>
                    <a:pt x="148" y="519"/>
                    <a:pt x="148" y="519"/>
                    <a:pt x="148" y="519"/>
                  </a:cubicBezTo>
                  <a:cubicBezTo>
                    <a:pt x="148" y="518"/>
                    <a:pt x="148" y="518"/>
                    <a:pt x="148" y="518"/>
                  </a:cubicBezTo>
                  <a:cubicBezTo>
                    <a:pt x="146" y="515"/>
                    <a:pt x="146" y="515"/>
                    <a:pt x="146" y="515"/>
                  </a:cubicBezTo>
                  <a:cubicBezTo>
                    <a:pt x="146" y="514"/>
                    <a:pt x="146" y="514"/>
                    <a:pt x="146" y="514"/>
                  </a:cubicBezTo>
                  <a:lnTo>
                    <a:pt x="146" y="513"/>
                  </a:lnTo>
                  <a:close/>
                  <a:moveTo>
                    <a:pt x="127" y="544"/>
                  </a:moveTo>
                  <a:cubicBezTo>
                    <a:pt x="121" y="543"/>
                    <a:pt x="121" y="543"/>
                    <a:pt x="121" y="543"/>
                  </a:cubicBezTo>
                  <a:cubicBezTo>
                    <a:pt x="119" y="543"/>
                    <a:pt x="119" y="543"/>
                    <a:pt x="119" y="543"/>
                  </a:cubicBezTo>
                  <a:cubicBezTo>
                    <a:pt x="118" y="544"/>
                    <a:pt x="118" y="544"/>
                    <a:pt x="118" y="544"/>
                  </a:cubicBezTo>
                  <a:cubicBezTo>
                    <a:pt x="116" y="545"/>
                    <a:pt x="116" y="545"/>
                    <a:pt x="116" y="545"/>
                  </a:cubicBezTo>
                  <a:cubicBezTo>
                    <a:pt x="144" y="560"/>
                    <a:pt x="144" y="560"/>
                    <a:pt x="144" y="560"/>
                  </a:cubicBezTo>
                  <a:cubicBezTo>
                    <a:pt x="146" y="560"/>
                    <a:pt x="146" y="560"/>
                    <a:pt x="146" y="560"/>
                  </a:cubicBezTo>
                  <a:cubicBezTo>
                    <a:pt x="146" y="560"/>
                    <a:pt x="146" y="560"/>
                    <a:pt x="146" y="560"/>
                  </a:cubicBezTo>
                  <a:cubicBezTo>
                    <a:pt x="149" y="556"/>
                    <a:pt x="149" y="556"/>
                    <a:pt x="149" y="556"/>
                  </a:cubicBezTo>
                  <a:cubicBezTo>
                    <a:pt x="149" y="556"/>
                    <a:pt x="149" y="556"/>
                    <a:pt x="149" y="556"/>
                  </a:cubicBezTo>
                  <a:cubicBezTo>
                    <a:pt x="149" y="555"/>
                    <a:pt x="149" y="555"/>
                    <a:pt x="149" y="555"/>
                  </a:cubicBezTo>
                  <a:cubicBezTo>
                    <a:pt x="148" y="554"/>
                    <a:pt x="148" y="554"/>
                    <a:pt x="148" y="554"/>
                  </a:cubicBezTo>
                  <a:cubicBezTo>
                    <a:pt x="141" y="550"/>
                    <a:pt x="141" y="550"/>
                    <a:pt x="141" y="550"/>
                  </a:cubicBezTo>
                  <a:cubicBezTo>
                    <a:pt x="139" y="548"/>
                    <a:pt x="139" y="548"/>
                    <a:pt x="139" y="548"/>
                  </a:cubicBezTo>
                  <a:cubicBezTo>
                    <a:pt x="135" y="547"/>
                    <a:pt x="135" y="547"/>
                    <a:pt x="135" y="547"/>
                  </a:cubicBezTo>
                  <a:lnTo>
                    <a:pt x="127" y="544"/>
                  </a:lnTo>
                  <a:close/>
                  <a:moveTo>
                    <a:pt x="162" y="574"/>
                  </a:moveTo>
                  <a:cubicBezTo>
                    <a:pt x="163" y="574"/>
                    <a:pt x="163" y="574"/>
                    <a:pt x="163" y="574"/>
                  </a:cubicBezTo>
                  <a:cubicBezTo>
                    <a:pt x="164" y="572"/>
                    <a:pt x="164" y="572"/>
                    <a:pt x="164" y="572"/>
                  </a:cubicBezTo>
                  <a:cubicBezTo>
                    <a:pt x="165" y="570"/>
                    <a:pt x="165" y="570"/>
                    <a:pt x="165" y="570"/>
                  </a:cubicBezTo>
                  <a:cubicBezTo>
                    <a:pt x="165" y="570"/>
                    <a:pt x="165" y="570"/>
                    <a:pt x="165" y="570"/>
                  </a:cubicBezTo>
                  <a:cubicBezTo>
                    <a:pt x="165" y="570"/>
                    <a:pt x="165" y="570"/>
                    <a:pt x="165" y="570"/>
                  </a:cubicBezTo>
                  <a:cubicBezTo>
                    <a:pt x="165" y="569"/>
                    <a:pt x="165" y="569"/>
                    <a:pt x="165" y="569"/>
                  </a:cubicBezTo>
                  <a:cubicBezTo>
                    <a:pt x="164" y="568"/>
                    <a:pt x="164" y="568"/>
                    <a:pt x="164" y="568"/>
                  </a:cubicBezTo>
                  <a:cubicBezTo>
                    <a:pt x="163" y="568"/>
                    <a:pt x="163" y="568"/>
                    <a:pt x="163" y="568"/>
                  </a:cubicBezTo>
                  <a:cubicBezTo>
                    <a:pt x="161" y="567"/>
                    <a:pt x="161" y="567"/>
                    <a:pt x="161" y="567"/>
                  </a:cubicBezTo>
                  <a:cubicBezTo>
                    <a:pt x="159" y="569"/>
                    <a:pt x="159" y="569"/>
                    <a:pt x="159" y="569"/>
                  </a:cubicBezTo>
                  <a:cubicBezTo>
                    <a:pt x="157" y="570"/>
                    <a:pt x="157" y="570"/>
                    <a:pt x="157" y="570"/>
                  </a:cubicBezTo>
                  <a:cubicBezTo>
                    <a:pt x="157" y="571"/>
                    <a:pt x="157" y="571"/>
                    <a:pt x="157" y="571"/>
                  </a:cubicBezTo>
                  <a:cubicBezTo>
                    <a:pt x="157" y="572"/>
                    <a:pt x="157" y="572"/>
                    <a:pt x="157" y="572"/>
                  </a:cubicBezTo>
                  <a:lnTo>
                    <a:pt x="162" y="574"/>
                  </a:lnTo>
                  <a:close/>
                </a:path>
              </a:pathLst>
            </a:custGeom>
            <a:solidFill>
              <a:srgbClr val="000000"/>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96" name="Freeform 56"/>
            <p:cNvSpPr>
              <a:spLocks/>
            </p:cNvSpPr>
            <p:nvPr/>
          </p:nvSpPr>
          <p:spPr bwMode="auto">
            <a:xfrm>
              <a:off x="8368283" y="4467249"/>
              <a:ext cx="525463" cy="341313"/>
            </a:xfrm>
            <a:custGeom>
              <a:avLst/>
              <a:gdLst>
                <a:gd name="T0" fmla="*/ 15 w 236"/>
                <a:gd name="T1" fmla="*/ 55 h 153"/>
                <a:gd name="T2" fmla="*/ 14 w 236"/>
                <a:gd name="T3" fmla="*/ 63 h 153"/>
                <a:gd name="T4" fmla="*/ 6 w 236"/>
                <a:gd name="T5" fmla="*/ 68 h 153"/>
                <a:gd name="T6" fmla="*/ 2 w 236"/>
                <a:gd name="T7" fmla="*/ 73 h 153"/>
                <a:gd name="T8" fmla="*/ 4 w 236"/>
                <a:gd name="T9" fmla="*/ 80 h 153"/>
                <a:gd name="T10" fmla="*/ 5 w 236"/>
                <a:gd name="T11" fmla="*/ 89 h 153"/>
                <a:gd name="T12" fmla="*/ 7 w 236"/>
                <a:gd name="T13" fmla="*/ 93 h 153"/>
                <a:gd name="T14" fmla="*/ 8 w 236"/>
                <a:gd name="T15" fmla="*/ 102 h 153"/>
                <a:gd name="T16" fmla="*/ 8 w 236"/>
                <a:gd name="T17" fmla="*/ 106 h 153"/>
                <a:gd name="T18" fmla="*/ 8 w 236"/>
                <a:gd name="T19" fmla="*/ 113 h 153"/>
                <a:gd name="T20" fmla="*/ 16 w 236"/>
                <a:gd name="T21" fmla="*/ 116 h 153"/>
                <a:gd name="T22" fmla="*/ 26 w 236"/>
                <a:gd name="T23" fmla="*/ 119 h 153"/>
                <a:gd name="T24" fmla="*/ 35 w 236"/>
                <a:gd name="T25" fmla="*/ 124 h 153"/>
                <a:gd name="T26" fmla="*/ 43 w 236"/>
                <a:gd name="T27" fmla="*/ 132 h 153"/>
                <a:gd name="T28" fmla="*/ 48 w 236"/>
                <a:gd name="T29" fmla="*/ 135 h 153"/>
                <a:gd name="T30" fmla="*/ 54 w 236"/>
                <a:gd name="T31" fmla="*/ 134 h 153"/>
                <a:gd name="T32" fmla="*/ 61 w 236"/>
                <a:gd name="T33" fmla="*/ 134 h 153"/>
                <a:gd name="T34" fmla="*/ 69 w 236"/>
                <a:gd name="T35" fmla="*/ 135 h 153"/>
                <a:gd name="T36" fmla="*/ 72 w 236"/>
                <a:gd name="T37" fmla="*/ 141 h 153"/>
                <a:gd name="T38" fmla="*/ 80 w 236"/>
                <a:gd name="T39" fmla="*/ 146 h 153"/>
                <a:gd name="T40" fmla="*/ 97 w 236"/>
                <a:gd name="T41" fmla="*/ 148 h 153"/>
                <a:gd name="T42" fmla="*/ 104 w 236"/>
                <a:gd name="T43" fmla="*/ 148 h 153"/>
                <a:gd name="T44" fmla="*/ 113 w 236"/>
                <a:gd name="T45" fmla="*/ 149 h 153"/>
                <a:gd name="T46" fmla="*/ 117 w 236"/>
                <a:gd name="T47" fmla="*/ 150 h 153"/>
                <a:gd name="T48" fmla="*/ 126 w 236"/>
                <a:gd name="T49" fmla="*/ 152 h 153"/>
                <a:gd name="T50" fmla="*/ 137 w 236"/>
                <a:gd name="T51" fmla="*/ 151 h 153"/>
                <a:gd name="T52" fmla="*/ 155 w 236"/>
                <a:gd name="T53" fmla="*/ 153 h 153"/>
                <a:gd name="T54" fmla="*/ 158 w 236"/>
                <a:gd name="T55" fmla="*/ 151 h 153"/>
                <a:gd name="T56" fmla="*/ 164 w 236"/>
                <a:gd name="T57" fmla="*/ 148 h 153"/>
                <a:gd name="T58" fmla="*/ 172 w 236"/>
                <a:gd name="T59" fmla="*/ 143 h 153"/>
                <a:gd name="T60" fmla="*/ 182 w 236"/>
                <a:gd name="T61" fmla="*/ 134 h 153"/>
                <a:gd name="T62" fmla="*/ 189 w 236"/>
                <a:gd name="T63" fmla="*/ 127 h 153"/>
                <a:gd name="T64" fmla="*/ 201 w 236"/>
                <a:gd name="T65" fmla="*/ 127 h 153"/>
                <a:gd name="T66" fmla="*/ 212 w 236"/>
                <a:gd name="T67" fmla="*/ 124 h 153"/>
                <a:gd name="T68" fmla="*/ 225 w 236"/>
                <a:gd name="T69" fmla="*/ 124 h 153"/>
                <a:gd name="T70" fmla="*/ 224 w 236"/>
                <a:gd name="T71" fmla="*/ 117 h 153"/>
                <a:gd name="T72" fmla="*/ 216 w 236"/>
                <a:gd name="T73" fmla="*/ 110 h 153"/>
                <a:gd name="T74" fmla="*/ 216 w 236"/>
                <a:gd name="T75" fmla="*/ 102 h 153"/>
                <a:gd name="T76" fmla="*/ 221 w 236"/>
                <a:gd name="T77" fmla="*/ 94 h 153"/>
                <a:gd name="T78" fmla="*/ 226 w 236"/>
                <a:gd name="T79" fmla="*/ 91 h 153"/>
                <a:gd name="T80" fmla="*/ 236 w 236"/>
                <a:gd name="T81" fmla="*/ 89 h 153"/>
                <a:gd name="T82" fmla="*/ 224 w 236"/>
                <a:gd name="T83" fmla="*/ 50 h 153"/>
                <a:gd name="T84" fmla="*/ 216 w 236"/>
                <a:gd name="T85" fmla="*/ 38 h 153"/>
                <a:gd name="T86" fmla="*/ 175 w 236"/>
                <a:gd name="T87" fmla="*/ 10 h 153"/>
                <a:gd name="T88" fmla="*/ 155 w 236"/>
                <a:gd name="T89" fmla="*/ 2 h 153"/>
                <a:gd name="T90" fmla="*/ 47 w 236"/>
                <a:gd name="T91" fmla="*/ 2 h 153"/>
                <a:gd name="T92" fmla="*/ 42 w 236"/>
                <a:gd name="T93" fmla="*/ 2 h 153"/>
                <a:gd name="T94" fmla="*/ 31 w 236"/>
                <a:gd name="T95" fmla="*/ 24 h 153"/>
                <a:gd name="T96" fmla="*/ 26 w 236"/>
                <a:gd name="T97" fmla="*/ 40 h 153"/>
                <a:gd name="T98" fmla="*/ 14 w 236"/>
                <a:gd name="T99" fmla="*/ 5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6" h="153">
                  <a:moveTo>
                    <a:pt x="15" y="53"/>
                  </a:moveTo>
                  <a:cubicBezTo>
                    <a:pt x="15" y="54"/>
                    <a:pt x="15" y="54"/>
                    <a:pt x="15" y="54"/>
                  </a:cubicBezTo>
                  <a:cubicBezTo>
                    <a:pt x="15" y="55"/>
                    <a:pt x="15" y="55"/>
                    <a:pt x="15" y="55"/>
                  </a:cubicBezTo>
                  <a:cubicBezTo>
                    <a:pt x="16" y="56"/>
                    <a:pt x="16" y="57"/>
                    <a:pt x="15" y="58"/>
                  </a:cubicBezTo>
                  <a:cubicBezTo>
                    <a:pt x="15" y="59"/>
                    <a:pt x="15" y="60"/>
                    <a:pt x="15" y="60"/>
                  </a:cubicBezTo>
                  <a:cubicBezTo>
                    <a:pt x="15" y="61"/>
                    <a:pt x="15" y="62"/>
                    <a:pt x="14" y="63"/>
                  </a:cubicBezTo>
                  <a:cubicBezTo>
                    <a:pt x="10" y="65"/>
                    <a:pt x="10" y="65"/>
                    <a:pt x="10" y="65"/>
                  </a:cubicBezTo>
                  <a:cubicBezTo>
                    <a:pt x="9" y="65"/>
                    <a:pt x="9" y="65"/>
                    <a:pt x="9" y="65"/>
                  </a:cubicBezTo>
                  <a:cubicBezTo>
                    <a:pt x="9" y="65"/>
                    <a:pt x="8" y="66"/>
                    <a:pt x="6" y="68"/>
                  </a:cubicBezTo>
                  <a:cubicBezTo>
                    <a:pt x="5" y="70"/>
                    <a:pt x="3" y="71"/>
                    <a:pt x="2" y="71"/>
                  </a:cubicBezTo>
                  <a:cubicBezTo>
                    <a:pt x="2" y="72"/>
                    <a:pt x="2" y="72"/>
                    <a:pt x="2" y="72"/>
                  </a:cubicBezTo>
                  <a:cubicBezTo>
                    <a:pt x="2" y="72"/>
                    <a:pt x="2" y="72"/>
                    <a:pt x="2" y="73"/>
                  </a:cubicBezTo>
                  <a:cubicBezTo>
                    <a:pt x="0" y="75"/>
                    <a:pt x="0" y="75"/>
                    <a:pt x="0" y="75"/>
                  </a:cubicBezTo>
                  <a:cubicBezTo>
                    <a:pt x="0" y="78"/>
                    <a:pt x="0" y="78"/>
                    <a:pt x="0" y="78"/>
                  </a:cubicBezTo>
                  <a:cubicBezTo>
                    <a:pt x="4" y="80"/>
                    <a:pt x="4" y="80"/>
                    <a:pt x="4" y="80"/>
                  </a:cubicBezTo>
                  <a:cubicBezTo>
                    <a:pt x="5" y="81"/>
                    <a:pt x="5" y="82"/>
                    <a:pt x="5" y="83"/>
                  </a:cubicBezTo>
                  <a:cubicBezTo>
                    <a:pt x="5" y="83"/>
                    <a:pt x="5" y="83"/>
                    <a:pt x="5" y="83"/>
                  </a:cubicBezTo>
                  <a:cubicBezTo>
                    <a:pt x="6" y="85"/>
                    <a:pt x="6" y="88"/>
                    <a:pt x="5" y="89"/>
                  </a:cubicBezTo>
                  <a:cubicBezTo>
                    <a:pt x="6" y="92"/>
                    <a:pt x="6" y="92"/>
                    <a:pt x="6" y="92"/>
                  </a:cubicBezTo>
                  <a:cubicBezTo>
                    <a:pt x="6" y="93"/>
                    <a:pt x="6" y="93"/>
                    <a:pt x="6" y="93"/>
                  </a:cubicBezTo>
                  <a:cubicBezTo>
                    <a:pt x="7" y="93"/>
                    <a:pt x="7" y="93"/>
                    <a:pt x="7" y="93"/>
                  </a:cubicBezTo>
                  <a:cubicBezTo>
                    <a:pt x="8" y="93"/>
                    <a:pt x="9" y="94"/>
                    <a:pt x="9" y="95"/>
                  </a:cubicBezTo>
                  <a:cubicBezTo>
                    <a:pt x="9" y="101"/>
                    <a:pt x="9" y="101"/>
                    <a:pt x="9" y="101"/>
                  </a:cubicBezTo>
                  <a:cubicBezTo>
                    <a:pt x="9" y="101"/>
                    <a:pt x="9" y="102"/>
                    <a:pt x="8" y="102"/>
                  </a:cubicBezTo>
                  <a:cubicBezTo>
                    <a:pt x="8" y="103"/>
                    <a:pt x="7" y="103"/>
                    <a:pt x="7" y="103"/>
                  </a:cubicBezTo>
                  <a:cubicBezTo>
                    <a:pt x="7" y="103"/>
                    <a:pt x="7" y="103"/>
                    <a:pt x="7" y="104"/>
                  </a:cubicBezTo>
                  <a:cubicBezTo>
                    <a:pt x="7" y="104"/>
                    <a:pt x="8" y="105"/>
                    <a:pt x="8" y="106"/>
                  </a:cubicBezTo>
                  <a:cubicBezTo>
                    <a:pt x="9" y="106"/>
                    <a:pt x="9" y="106"/>
                    <a:pt x="10" y="107"/>
                  </a:cubicBezTo>
                  <a:cubicBezTo>
                    <a:pt x="10" y="108"/>
                    <a:pt x="10" y="109"/>
                    <a:pt x="9" y="111"/>
                  </a:cubicBezTo>
                  <a:cubicBezTo>
                    <a:pt x="8" y="112"/>
                    <a:pt x="8" y="112"/>
                    <a:pt x="8" y="113"/>
                  </a:cubicBezTo>
                  <a:cubicBezTo>
                    <a:pt x="9" y="114"/>
                    <a:pt x="9" y="114"/>
                    <a:pt x="9" y="114"/>
                  </a:cubicBezTo>
                  <a:cubicBezTo>
                    <a:pt x="12" y="115"/>
                    <a:pt x="13" y="116"/>
                    <a:pt x="14" y="116"/>
                  </a:cubicBezTo>
                  <a:cubicBezTo>
                    <a:pt x="16" y="116"/>
                    <a:pt x="16" y="116"/>
                    <a:pt x="16" y="116"/>
                  </a:cubicBezTo>
                  <a:cubicBezTo>
                    <a:pt x="16" y="116"/>
                    <a:pt x="16" y="116"/>
                    <a:pt x="17" y="116"/>
                  </a:cubicBezTo>
                  <a:cubicBezTo>
                    <a:pt x="20" y="119"/>
                    <a:pt x="20" y="119"/>
                    <a:pt x="20" y="119"/>
                  </a:cubicBezTo>
                  <a:cubicBezTo>
                    <a:pt x="26" y="119"/>
                    <a:pt x="26" y="119"/>
                    <a:pt x="26" y="119"/>
                  </a:cubicBezTo>
                  <a:cubicBezTo>
                    <a:pt x="27" y="119"/>
                    <a:pt x="27" y="119"/>
                    <a:pt x="27" y="119"/>
                  </a:cubicBezTo>
                  <a:cubicBezTo>
                    <a:pt x="30" y="121"/>
                    <a:pt x="30" y="121"/>
                    <a:pt x="30" y="121"/>
                  </a:cubicBezTo>
                  <a:cubicBezTo>
                    <a:pt x="35" y="124"/>
                    <a:pt x="35" y="124"/>
                    <a:pt x="35" y="124"/>
                  </a:cubicBezTo>
                  <a:cubicBezTo>
                    <a:pt x="42" y="128"/>
                    <a:pt x="42" y="128"/>
                    <a:pt x="42" y="128"/>
                  </a:cubicBezTo>
                  <a:cubicBezTo>
                    <a:pt x="43" y="129"/>
                    <a:pt x="43" y="129"/>
                    <a:pt x="43" y="129"/>
                  </a:cubicBezTo>
                  <a:cubicBezTo>
                    <a:pt x="43" y="132"/>
                    <a:pt x="43" y="132"/>
                    <a:pt x="43" y="132"/>
                  </a:cubicBezTo>
                  <a:cubicBezTo>
                    <a:pt x="44" y="134"/>
                    <a:pt x="44" y="134"/>
                    <a:pt x="44" y="134"/>
                  </a:cubicBezTo>
                  <a:cubicBezTo>
                    <a:pt x="47" y="134"/>
                    <a:pt x="47" y="134"/>
                    <a:pt x="47" y="134"/>
                  </a:cubicBezTo>
                  <a:cubicBezTo>
                    <a:pt x="47" y="134"/>
                    <a:pt x="48" y="134"/>
                    <a:pt x="48" y="135"/>
                  </a:cubicBezTo>
                  <a:cubicBezTo>
                    <a:pt x="49" y="134"/>
                    <a:pt x="49" y="134"/>
                    <a:pt x="50" y="134"/>
                  </a:cubicBezTo>
                  <a:cubicBezTo>
                    <a:pt x="53" y="134"/>
                    <a:pt x="53" y="134"/>
                    <a:pt x="53" y="134"/>
                  </a:cubicBezTo>
                  <a:cubicBezTo>
                    <a:pt x="53" y="134"/>
                    <a:pt x="53" y="134"/>
                    <a:pt x="54" y="134"/>
                  </a:cubicBezTo>
                  <a:cubicBezTo>
                    <a:pt x="54" y="134"/>
                    <a:pt x="54" y="134"/>
                    <a:pt x="55" y="134"/>
                  </a:cubicBezTo>
                  <a:cubicBezTo>
                    <a:pt x="56" y="133"/>
                    <a:pt x="58" y="134"/>
                    <a:pt x="59" y="134"/>
                  </a:cubicBezTo>
                  <a:cubicBezTo>
                    <a:pt x="61" y="134"/>
                    <a:pt x="61" y="134"/>
                    <a:pt x="61" y="134"/>
                  </a:cubicBezTo>
                  <a:cubicBezTo>
                    <a:pt x="63" y="134"/>
                    <a:pt x="65" y="134"/>
                    <a:pt x="65" y="134"/>
                  </a:cubicBezTo>
                  <a:cubicBezTo>
                    <a:pt x="67" y="133"/>
                    <a:pt x="68" y="134"/>
                    <a:pt x="69" y="134"/>
                  </a:cubicBezTo>
                  <a:cubicBezTo>
                    <a:pt x="69" y="134"/>
                    <a:pt x="69" y="134"/>
                    <a:pt x="69" y="135"/>
                  </a:cubicBezTo>
                  <a:cubicBezTo>
                    <a:pt x="72" y="138"/>
                    <a:pt x="72" y="138"/>
                    <a:pt x="72" y="138"/>
                  </a:cubicBezTo>
                  <a:cubicBezTo>
                    <a:pt x="72" y="138"/>
                    <a:pt x="72" y="138"/>
                    <a:pt x="72" y="139"/>
                  </a:cubicBezTo>
                  <a:cubicBezTo>
                    <a:pt x="72" y="141"/>
                    <a:pt x="72" y="141"/>
                    <a:pt x="72" y="141"/>
                  </a:cubicBezTo>
                  <a:cubicBezTo>
                    <a:pt x="73" y="142"/>
                    <a:pt x="73" y="144"/>
                    <a:pt x="72" y="146"/>
                  </a:cubicBezTo>
                  <a:cubicBezTo>
                    <a:pt x="73" y="146"/>
                    <a:pt x="73" y="146"/>
                    <a:pt x="73" y="146"/>
                  </a:cubicBezTo>
                  <a:cubicBezTo>
                    <a:pt x="80" y="146"/>
                    <a:pt x="80" y="146"/>
                    <a:pt x="80" y="146"/>
                  </a:cubicBezTo>
                  <a:cubicBezTo>
                    <a:pt x="81" y="146"/>
                    <a:pt x="82" y="147"/>
                    <a:pt x="82" y="147"/>
                  </a:cubicBezTo>
                  <a:cubicBezTo>
                    <a:pt x="82" y="148"/>
                    <a:pt x="83" y="148"/>
                    <a:pt x="83" y="148"/>
                  </a:cubicBezTo>
                  <a:cubicBezTo>
                    <a:pt x="97" y="148"/>
                    <a:pt x="97" y="148"/>
                    <a:pt x="97" y="148"/>
                  </a:cubicBezTo>
                  <a:cubicBezTo>
                    <a:pt x="98" y="148"/>
                    <a:pt x="99" y="148"/>
                    <a:pt x="100" y="148"/>
                  </a:cubicBezTo>
                  <a:cubicBezTo>
                    <a:pt x="101" y="148"/>
                    <a:pt x="102" y="148"/>
                    <a:pt x="103" y="148"/>
                  </a:cubicBezTo>
                  <a:cubicBezTo>
                    <a:pt x="104" y="148"/>
                    <a:pt x="104" y="148"/>
                    <a:pt x="104" y="148"/>
                  </a:cubicBezTo>
                  <a:cubicBezTo>
                    <a:pt x="108" y="150"/>
                    <a:pt x="108" y="150"/>
                    <a:pt x="108" y="150"/>
                  </a:cubicBezTo>
                  <a:cubicBezTo>
                    <a:pt x="110" y="150"/>
                    <a:pt x="110" y="150"/>
                    <a:pt x="110" y="150"/>
                  </a:cubicBezTo>
                  <a:cubicBezTo>
                    <a:pt x="110" y="150"/>
                    <a:pt x="111" y="149"/>
                    <a:pt x="113" y="149"/>
                  </a:cubicBezTo>
                  <a:cubicBezTo>
                    <a:pt x="114" y="150"/>
                    <a:pt x="114" y="150"/>
                    <a:pt x="115" y="151"/>
                  </a:cubicBezTo>
                  <a:cubicBezTo>
                    <a:pt x="115" y="151"/>
                    <a:pt x="115" y="151"/>
                    <a:pt x="115" y="151"/>
                  </a:cubicBezTo>
                  <a:cubicBezTo>
                    <a:pt x="116" y="150"/>
                    <a:pt x="117" y="150"/>
                    <a:pt x="117" y="150"/>
                  </a:cubicBezTo>
                  <a:cubicBezTo>
                    <a:pt x="118" y="151"/>
                    <a:pt x="118" y="151"/>
                    <a:pt x="118" y="151"/>
                  </a:cubicBezTo>
                  <a:cubicBezTo>
                    <a:pt x="124" y="151"/>
                    <a:pt x="124" y="151"/>
                    <a:pt x="124" y="151"/>
                  </a:cubicBezTo>
                  <a:cubicBezTo>
                    <a:pt x="125" y="151"/>
                    <a:pt x="125" y="151"/>
                    <a:pt x="126" y="152"/>
                  </a:cubicBezTo>
                  <a:cubicBezTo>
                    <a:pt x="132" y="152"/>
                    <a:pt x="132" y="152"/>
                    <a:pt x="132" y="152"/>
                  </a:cubicBezTo>
                  <a:cubicBezTo>
                    <a:pt x="133" y="152"/>
                    <a:pt x="133" y="152"/>
                    <a:pt x="134" y="153"/>
                  </a:cubicBezTo>
                  <a:cubicBezTo>
                    <a:pt x="137" y="151"/>
                    <a:pt x="137" y="151"/>
                    <a:pt x="137" y="151"/>
                  </a:cubicBezTo>
                  <a:cubicBezTo>
                    <a:pt x="137" y="151"/>
                    <a:pt x="138" y="151"/>
                    <a:pt x="138" y="152"/>
                  </a:cubicBezTo>
                  <a:cubicBezTo>
                    <a:pt x="141" y="153"/>
                    <a:pt x="141" y="153"/>
                    <a:pt x="141" y="153"/>
                  </a:cubicBezTo>
                  <a:cubicBezTo>
                    <a:pt x="155" y="153"/>
                    <a:pt x="155" y="153"/>
                    <a:pt x="155" y="153"/>
                  </a:cubicBezTo>
                  <a:cubicBezTo>
                    <a:pt x="156" y="153"/>
                    <a:pt x="156" y="153"/>
                    <a:pt x="157" y="152"/>
                  </a:cubicBezTo>
                  <a:cubicBezTo>
                    <a:pt x="158" y="151"/>
                    <a:pt x="158" y="151"/>
                    <a:pt x="158" y="151"/>
                  </a:cubicBezTo>
                  <a:cubicBezTo>
                    <a:pt x="158" y="151"/>
                    <a:pt x="158" y="151"/>
                    <a:pt x="158" y="151"/>
                  </a:cubicBezTo>
                  <a:cubicBezTo>
                    <a:pt x="158" y="150"/>
                    <a:pt x="159" y="149"/>
                    <a:pt x="161" y="149"/>
                  </a:cubicBezTo>
                  <a:cubicBezTo>
                    <a:pt x="163" y="149"/>
                    <a:pt x="163" y="149"/>
                    <a:pt x="163" y="149"/>
                  </a:cubicBezTo>
                  <a:cubicBezTo>
                    <a:pt x="164" y="148"/>
                    <a:pt x="164" y="148"/>
                    <a:pt x="164" y="148"/>
                  </a:cubicBezTo>
                  <a:cubicBezTo>
                    <a:pt x="168" y="144"/>
                    <a:pt x="168" y="144"/>
                    <a:pt x="168" y="144"/>
                  </a:cubicBezTo>
                  <a:cubicBezTo>
                    <a:pt x="169" y="143"/>
                    <a:pt x="169" y="143"/>
                    <a:pt x="169" y="143"/>
                  </a:cubicBezTo>
                  <a:cubicBezTo>
                    <a:pt x="172" y="143"/>
                    <a:pt x="172" y="143"/>
                    <a:pt x="172" y="143"/>
                  </a:cubicBezTo>
                  <a:cubicBezTo>
                    <a:pt x="179" y="138"/>
                    <a:pt x="179" y="138"/>
                    <a:pt x="179" y="138"/>
                  </a:cubicBezTo>
                  <a:cubicBezTo>
                    <a:pt x="180" y="137"/>
                    <a:pt x="180" y="137"/>
                    <a:pt x="180" y="137"/>
                  </a:cubicBezTo>
                  <a:cubicBezTo>
                    <a:pt x="180" y="135"/>
                    <a:pt x="182" y="134"/>
                    <a:pt x="182" y="134"/>
                  </a:cubicBezTo>
                  <a:cubicBezTo>
                    <a:pt x="184" y="132"/>
                    <a:pt x="184" y="132"/>
                    <a:pt x="184" y="132"/>
                  </a:cubicBezTo>
                  <a:cubicBezTo>
                    <a:pt x="183" y="131"/>
                    <a:pt x="184" y="130"/>
                    <a:pt x="184" y="130"/>
                  </a:cubicBezTo>
                  <a:cubicBezTo>
                    <a:pt x="185" y="128"/>
                    <a:pt x="188" y="127"/>
                    <a:pt x="189" y="127"/>
                  </a:cubicBezTo>
                  <a:cubicBezTo>
                    <a:pt x="189" y="127"/>
                    <a:pt x="189" y="127"/>
                    <a:pt x="189" y="127"/>
                  </a:cubicBezTo>
                  <a:cubicBezTo>
                    <a:pt x="197" y="127"/>
                    <a:pt x="197" y="127"/>
                    <a:pt x="197" y="127"/>
                  </a:cubicBezTo>
                  <a:cubicBezTo>
                    <a:pt x="198" y="126"/>
                    <a:pt x="200" y="126"/>
                    <a:pt x="201" y="127"/>
                  </a:cubicBezTo>
                  <a:cubicBezTo>
                    <a:pt x="204" y="127"/>
                    <a:pt x="204" y="127"/>
                    <a:pt x="204" y="127"/>
                  </a:cubicBezTo>
                  <a:cubicBezTo>
                    <a:pt x="205" y="127"/>
                    <a:pt x="206" y="127"/>
                    <a:pt x="207" y="126"/>
                  </a:cubicBezTo>
                  <a:cubicBezTo>
                    <a:pt x="208" y="126"/>
                    <a:pt x="211" y="125"/>
                    <a:pt x="212" y="124"/>
                  </a:cubicBezTo>
                  <a:cubicBezTo>
                    <a:pt x="213" y="124"/>
                    <a:pt x="213" y="124"/>
                    <a:pt x="213" y="124"/>
                  </a:cubicBezTo>
                  <a:cubicBezTo>
                    <a:pt x="224" y="124"/>
                    <a:pt x="224" y="124"/>
                    <a:pt x="224" y="124"/>
                  </a:cubicBezTo>
                  <a:cubicBezTo>
                    <a:pt x="224" y="124"/>
                    <a:pt x="224" y="124"/>
                    <a:pt x="225" y="124"/>
                  </a:cubicBezTo>
                  <a:cubicBezTo>
                    <a:pt x="225" y="123"/>
                    <a:pt x="226" y="121"/>
                    <a:pt x="226" y="121"/>
                  </a:cubicBezTo>
                  <a:cubicBezTo>
                    <a:pt x="226" y="118"/>
                    <a:pt x="226" y="118"/>
                    <a:pt x="226" y="118"/>
                  </a:cubicBezTo>
                  <a:cubicBezTo>
                    <a:pt x="224" y="117"/>
                    <a:pt x="224" y="117"/>
                    <a:pt x="224" y="117"/>
                  </a:cubicBezTo>
                  <a:cubicBezTo>
                    <a:pt x="220" y="113"/>
                    <a:pt x="220" y="113"/>
                    <a:pt x="220" y="113"/>
                  </a:cubicBezTo>
                  <a:cubicBezTo>
                    <a:pt x="220" y="113"/>
                    <a:pt x="219" y="113"/>
                    <a:pt x="218" y="112"/>
                  </a:cubicBezTo>
                  <a:cubicBezTo>
                    <a:pt x="217" y="111"/>
                    <a:pt x="216" y="110"/>
                    <a:pt x="216" y="110"/>
                  </a:cubicBezTo>
                  <a:cubicBezTo>
                    <a:pt x="214" y="107"/>
                    <a:pt x="214" y="107"/>
                    <a:pt x="214" y="107"/>
                  </a:cubicBezTo>
                  <a:cubicBezTo>
                    <a:pt x="214" y="107"/>
                    <a:pt x="214" y="107"/>
                    <a:pt x="214" y="107"/>
                  </a:cubicBezTo>
                  <a:cubicBezTo>
                    <a:pt x="214" y="106"/>
                    <a:pt x="214" y="103"/>
                    <a:pt x="216" y="102"/>
                  </a:cubicBezTo>
                  <a:cubicBezTo>
                    <a:pt x="216" y="102"/>
                    <a:pt x="216" y="102"/>
                    <a:pt x="216" y="102"/>
                  </a:cubicBezTo>
                  <a:cubicBezTo>
                    <a:pt x="216" y="101"/>
                    <a:pt x="217" y="101"/>
                    <a:pt x="217" y="100"/>
                  </a:cubicBezTo>
                  <a:cubicBezTo>
                    <a:pt x="221" y="94"/>
                    <a:pt x="221" y="94"/>
                    <a:pt x="221" y="94"/>
                  </a:cubicBezTo>
                  <a:cubicBezTo>
                    <a:pt x="221" y="93"/>
                    <a:pt x="222" y="93"/>
                    <a:pt x="223" y="93"/>
                  </a:cubicBezTo>
                  <a:cubicBezTo>
                    <a:pt x="223" y="93"/>
                    <a:pt x="223" y="93"/>
                    <a:pt x="223" y="93"/>
                  </a:cubicBezTo>
                  <a:cubicBezTo>
                    <a:pt x="226" y="91"/>
                    <a:pt x="226" y="91"/>
                    <a:pt x="226" y="91"/>
                  </a:cubicBezTo>
                  <a:cubicBezTo>
                    <a:pt x="229" y="89"/>
                    <a:pt x="229" y="89"/>
                    <a:pt x="229" y="89"/>
                  </a:cubicBezTo>
                  <a:cubicBezTo>
                    <a:pt x="229" y="89"/>
                    <a:pt x="229" y="89"/>
                    <a:pt x="230" y="89"/>
                  </a:cubicBezTo>
                  <a:cubicBezTo>
                    <a:pt x="236" y="89"/>
                    <a:pt x="236" y="89"/>
                    <a:pt x="236" y="89"/>
                  </a:cubicBezTo>
                  <a:cubicBezTo>
                    <a:pt x="233" y="73"/>
                    <a:pt x="233" y="73"/>
                    <a:pt x="233" y="73"/>
                  </a:cubicBezTo>
                  <a:cubicBezTo>
                    <a:pt x="231" y="68"/>
                    <a:pt x="231" y="68"/>
                    <a:pt x="231" y="68"/>
                  </a:cubicBezTo>
                  <a:cubicBezTo>
                    <a:pt x="224" y="50"/>
                    <a:pt x="224" y="50"/>
                    <a:pt x="224" y="50"/>
                  </a:cubicBezTo>
                  <a:cubicBezTo>
                    <a:pt x="222" y="47"/>
                    <a:pt x="222" y="47"/>
                    <a:pt x="222" y="47"/>
                  </a:cubicBezTo>
                  <a:cubicBezTo>
                    <a:pt x="219" y="42"/>
                    <a:pt x="219" y="42"/>
                    <a:pt x="219" y="42"/>
                  </a:cubicBezTo>
                  <a:cubicBezTo>
                    <a:pt x="216" y="38"/>
                    <a:pt x="216" y="38"/>
                    <a:pt x="216" y="38"/>
                  </a:cubicBezTo>
                  <a:cubicBezTo>
                    <a:pt x="214" y="37"/>
                    <a:pt x="214" y="37"/>
                    <a:pt x="214" y="37"/>
                  </a:cubicBezTo>
                  <a:cubicBezTo>
                    <a:pt x="179" y="13"/>
                    <a:pt x="179" y="13"/>
                    <a:pt x="179" y="13"/>
                  </a:cubicBezTo>
                  <a:cubicBezTo>
                    <a:pt x="175" y="10"/>
                    <a:pt x="175" y="10"/>
                    <a:pt x="175" y="10"/>
                  </a:cubicBezTo>
                  <a:cubicBezTo>
                    <a:pt x="170" y="8"/>
                    <a:pt x="170" y="8"/>
                    <a:pt x="170" y="8"/>
                  </a:cubicBezTo>
                  <a:cubicBezTo>
                    <a:pt x="166" y="6"/>
                    <a:pt x="166" y="6"/>
                    <a:pt x="166" y="6"/>
                  </a:cubicBezTo>
                  <a:cubicBezTo>
                    <a:pt x="155" y="2"/>
                    <a:pt x="155" y="2"/>
                    <a:pt x="155" y="2"/>
                  </a:cubicBezTo>
                  <a:cubicBezTo>
                    <a:pt x="139" y="0"/>
                    <a:pt x="139" y="0"/>
                    <a:pt x="139" y="0"/>
                  </a:cubicBezTo>
                  <a:cubicBezTo>
                    <a:pt x="111" y="0"/>
                    <a:pt x="111" y="0"/>
                    <a:pt x="111" y="0"/>
                  </a:cubicBezTo>
                  <a:cubicBezTo>
                    <a:pt x="47" y="2"/>
                    <a:pt x="47" y="2"/>
                    <a:pt x="47" y="2"/>
                  </a:cubicBezTo>
                  <a:cubicBezTo>
                    <a:pt x="46" y="2"/>
                    <a:pt x="46" y="2"/>
                    <a:pt x="46" y="2"/>
                  </a:cubicBezTo>
                  <a:cubicBezTo>
                    <a:pt x="44" y="2"/>
                    <a:pt x="44" y="2"/>
                    <a:pt x="44" y="2"/>
                  </a:cubicBezTo>
                  <a:cubicBezTo>
                    <a:pt x="42" y="2"/>
                    <a:pt x="42" y="2"/>
                    <a:pt x="42" y="2"/>
                  </a:cubicBezTo>
                  <a:cubicBezTo>
                    <a:pt x="35" y="10"/>
                    <a:pt x="35" y="10"/>
                    <a:pt x="35" y="10"/>
                  </a:cubicBezTo>
                  <a:cubicBezTo>
                    <a:pt x="34" y="12"/>
                    <a:pt x="34" y="12"/>
                    <a:pt x="34" y="12"/>
                  </a:cubicBezTo>
                  <a:cubicBezTo>
                    <a:pt x="31" y="24"/>
                    <a:pt x="31" y="24"/>
                    <a:pt x="31" y="24"/>
                  </a:cubicBezTo>
                  <a:cubicBezTo>
                    <a:pt x="28" y="36"/>
                    <a:pt x="28" y="36"/>
                    <a:pt x="28" y="36"/>
                  </a:cubicBezTo>
                  <a:cubicBezTo>
                    <a:pt x="28" y="39"/>
                    <a:pt x="28" y="39"/>
                    <a:pt x="28" y="39"/>
                  </a:cubicBezTo>
                  <a:cubicBezTo>
                    <a:pt x="26" y="40"/>
                    <a:pt x="26" y="40"/>
                    <a:pt x="26" y="40"/>
                  </a:cubicBezTo>
                  <a:cubicBezTo>
                    <a:pt x="21" y="48"/>
                    <a:pt x="21" y="48"/>
                    <a:pt x="21" y="48"/>
                  </a:cubicBezTo>
                  <a:cubicBezTo>
                    <a:pt x="18" y="50"/>
                    <a:pt x="18" y="50"/>
                    <a:pt x="18" y="50"/>
                  </a:cubicBezTo>
                  <a:cubicBezTo>
                    <a:pt x="14" y="50"/>
                    <a:pt x="14" y="50"/>
                    <a:pt x="14" y="50"/>
                  </a:cubicBezTo>
                  <a:cubicBezTo>
                    <a:pt x="15" y="52"/>
                    <a:pt x="15" y="52"/>
                    <a:pt x="15" y="52"/>
                  </a:cubicBezTo>
                  <a:cubicBezTo>
                    <a:pt x="15" y="53"/>
                    <a:pt x="15" y="53"/>
                    <a:pt x="15" y="53"/>
                  </a:cubicBezTo>
                  <a:close/>
                </a:path>
              </a:pathLst>
            </a:custGeom>
            <a:solidFill>
              <a:srgbClr val="B0B0B0"/>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97" name="Freeform 57"/>
            <p:cNvSpPr>
              <a:spLocks noEditPoints="1"/>
            </p:cNvSpPr>
            <p:nvPr/>
          </p:nvSpPr>
          <p:spPr bwMode="auto">
            <a:xfrm>
              <a:off x="5956870" y="2332062"/>
              <a:ext cx="768350" cy="904875"/>
            </a:xfrm>
            <a:custGeom>
              <a:avLst/>
              <a:gdLst>
                <a:gd name="T0" fmla="*/ 161 w 344"/>
                <a:gd name="T1" fmla="*/ 55 h 406"/>
                <a:gd name="T2" fmla="*/ 190 w 344"/>
                <a:gd name="T3" fmla="*/ 56 h 406"/>
                <a:gd name="T4" fmla="*/ 155 w 344"/>
                <a:gd name="T5" fmla="*/ 62 h 406"/>
                <a:gd name="T6" fmla="*/ 181 w 344"/>
                <a:gd name="T7" fmla="*/ 101 h 406"/>
                <a:gd name="T8" fmla="*/ 265 w 344"/>
                <a:gd name="T9" fmla="*/ 19 h 406"/>
                <a:gd name="T10" fmla="*/ 264 w 344"/>
                <a:gd name="T11" fmla="*/ 9 h 406"/>
                <a:gd name="T12" fmla="*/ 248 w 344"/>
                <a:gd name="T13" fmla="*/ 0 h 406"/>
                <a:gd name="T14" fmla="*/ 219 w 344"/>
                <a:gd name="T15" fmla="*/ 6 h 406"/>
                <a:gd name="T16" fmla="*/ 195 w 344"/>
                <a:gd name="T17" fmla="*/ 24 h 406"/>
                <a:gd name="T18" fmla="*/ 171 w 344"/>
                <a:gd name="T19" fmla="*/ 34 h 406"/>
                <a:gd name="T20" fmla="*/ 120 w 344"/>
                <a:gd name="T21" fmla="*/ 33 h 406"/>
                <a:gd name="T22" fmla="*/ 218 w 344"/>
                <a:gd name="T23" fmla="*/ 87 h 406"/>
                <a:gd name="T24" fmla="*/ 217 w 344"/>
                <a:gd name="T25" fmla="*/ 88 h 406"/>
                <a:gd name="T26" fmla="*/ 324 w 344"/>
                <a:gd name="T27" fmla="*/ 74 h 406"/>
                <a:gd name="T28" fmla="*/ 332 w 344"/>
                <a:gd name="T29" fmla="*/ 60 h 406"/>
                <a:gd name="T30" fmla="*/ 320 w 344"/>
                <a:gd name="T31" fmla="*/ 56 h 406"/>
                <a:gd name="T32" fmla="*/ 275 w 344"/>
                <a:gd name="T33" fmla="*/ 54 h 406"/>
                <a:gd name="T34" fmla="*/ 225 w 344"/>
                <a:gd name="T35" fmla="*/ 78 h 406"/>
                <a:gd name="T36" fmla="*/ 195 w 344"/>
                <a:gd name="T37" fmla="*/ 167 h 406"/>
                <a:gd name="T38" fmla="*/ 194 w 344"/>
                <a:gd name="T39" fmla="*/ 205 h 406"/>
                <a:gd name="T40" fmla="*/ 191 w 344"/>
                <a:gd name="T41" fmla="*/ 222 h 406"/>
                <a:gd name="T42" fmla="*/ 180 w 344"/>
                <a:gd name="T43" fmla="*/ 244 h 406"/>
                <a:gd name="T44" fmla="*/ 174 w 344"/>
                <a:gd name="T45" fmla="*/ 370 h 406"/>
                <a:gd name="T46" fmla="*/ 163 w 344"/>
                <a:gd name="T47" fmla="*/ 405 h 406"/>
                <a:gd name="T48" fmla="*/ 199 w 344"/>
                <a:gd name="T49" fmla="*/ 373 h 406"/>
                <a:gd name="T50" fmla="*/ 215 w 344"/>
                <a:gd name="T51" fmla="*/ 223 h 406"/>
                <a:gd name="T52" fmla="*/ 289 w 344"/>
                <a:gd name="T53" fmla="*/ 160 h 406"/>
                <a:gd name="T54" fmla="*/ 235 w 344"/>
                <a:gd name="T55" fmla="*/ 215 h 406"/>
                <a:gd name="T56" fmla="*/ 249 w 344"/>
                <a:gd name="T57" fmla="*/ 269 h 406"/>
                <a:gd name="T58" fmla="*/ 280 w 344"/>
                <a:gd name="T59" fmla="*/ 262 h 406"/>
                <a:gd name="T60" fmla="*/ 299 w 344"/>
                <a:gd name="T61" fmla="*/ 191 h 406"/>
                <a:gd name="T62" fmla="*/ 309 w 344"/>
                <a:gd name="T63" fmla="*/ 168 h 406"/>
                <a:gd name="T64" fmla="*/ 300 w 344"/>
                <a:gd name="T65" fmla="*/ 145 h 406"/>
                <a:gd name="T66" fmla="*/ 313 w 344"/>
                <a:gd name="T67" fmla="*/ 119 h 406"/>
                <a:gd name="T68" fmla="*/ 325 w 344"/>
                <a:gd name="T69" fmla="*/ 106 h 406"/>
                <a:gd name="T70" fmla="*/ 331 w 344"/>
                <a:gd name="T71" fmla="*/ 89 h 406"/>
                <a:gd name="T72" fmla="*/ 1 w 344"/>
                <a:gd name="T73" fmla="*/ 105 h 406"/>
                <a:gd name="T74" fmla="*/ 71 w 344"/>
                <a:gd name="T75" fmla="*/ 64 h 406"/>
                <a:gd name="T76" fmla="*/ 58 w 344"/>
                <a:gd name="T77" fmla="*/ 76 h 406"/>
                <a:gd name="T78" fmla="*/ 123 w 344"/>
                <a:gd name="T79" fmla="*/ 250 h 406"/>
                <a:gd name="T80" fmla="*/ 158 w 344"/>
                <a:gd name="T81" fmla="*/ 238 h 406"/>
                <a:gd name="T82" fmla="*/ 181 w 344"/>
                <a:gd name="T83" fmla="*/ 183 h 406"/>
                <a:gd name="T84" fmla="*/ 106 w 344"/>
                <a:gd name="T85" fmla="*/ 101 h 406"/>
                <a:gd name="T86" fmla="*/ 121 w 344"/>
                <a:gd name="T87" fmla="*/ 278 h 406"/>
                <a:gd name="T88" fmla="*/ 72 w 344"/>
                <a:gd name="T89" fmla="*/ 262 h 406"/>
                <a:gd name="T90" fmla="*/ 75 w 344"/>
                <a:gd name="T91" fmla="*/ 301 h 406"/>
                <a:gd name="T92" fmla="*/ 98 w 344"/>
                <a:gd name="T93" fmla="*/ 284 h 406"/>
                <a:gd name="T94" fmla="*/ 131 w 344"/>
                <a:gd name="T95" fmla="*/ 307 h 406"/>
                <a:gd name="T96" fmla="*/ 177 w 344"/>
                <a:gd name="T97" fmla="*/ 189 h 406"/>
                <a:gd name="T98" fmla="*/ 158 w 344"/>
                <a:gd name="T99" fmla="*/ 232 h 406"/>
                <a:gd name="T100" fmla="*/ 171 w 344"/>
                <a:gd name="T101" fmla="*/ 314 h 406"/>
                <a:gd name="T102" fmla="*/ 159 w 344"/>
                <a:gd name="T103" fmla="*/ 147 h 406"/>
                <a:gd name="T104" fmla="*/ 177 w 344"/>
                <a:gd name="T105" fmla="*/ 105 h 406"/>
                <a:gd name="T106" fmla="*/ 110 w 344"/>
                <a:gd name="T107" fmla="*/ 64 h 406"/>
                <a:gd name="T108" fmla="*/ 137 w 344"/>
                <a:gd name="T109" fmla="*/ 106 h 406"/>
                <a:gd name="T110" fmla="*/ 112 w 344"/>
                <a:gd name="T111" fmla="*/ 136 h 406"/>
                <a:gd name="T112" fmla="*/ 97 w 344"/>
                <a:gd name="T113" fmla="*/ 141 h 406"/>
                <a:gd name="T114" fmla="*/ 193 w 344"/>
                <a:gd name="T115" fmla="*/ 156 h 406"/>
                <a:gd name="T116" fmla="*/ 186 w 344"/>
                <a:gd name="T117" fmla="*/ 158 h 406"/>
                <a:gd name="T118" fmla="*/ 195 w 344"/>
                <a:gd name="T119" fmla="*/ 128 h 406"/>
                <a:gd name="T120" fmla="*/ 74 w 344"/>
                <a:gd name="T121" fmla="*/ 146 h 406"/>
                <a:gd name="T122" fmla="*/ 76 w 344"/>
                <a:gd name="T123" fmla="*/ 141 h 406"/>
                <a:gd name="T124" fmla="*/ 109 w 344"/>
                <a:gd name="T125" fmla="*/ 214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4" h="406">
                  <a:moveTo>
                    <a:pt x="109" y="50"/>
                  </a:moveTo>
                  <a:cubicBezTo>
                    <a:pt x="111" y="51"/>
                    <a:pt x="111" y="51"/>
                    <a:pt x="111" y="51"/>
                  </a:cubicBezTo>
                  <a:cubicBezTo>
                    <a:pt x="112" y="52"/>
                    <a:pt x="112" y="52"/>
                    <a:pt x="112" y="52"/>
                  </a:cubicBezTo>
                  <a:cubicBezTo>
                    <a:pt x="118" y="53"/>
                    <a:pt x="118" y="53"/>
                    <a:pt x="118" y="53"/>
                  </a:cubicBezTo>
                  <a:cubicBezTo>
                    <a:pt x="122" y="52"/>
                    <a:pt x="122" y="52"/>
                    <a:pt x="122" y="52"/>
                  </a:cubicBezTo>
                  <a:cubicBezTo>
                    <a:pt x="126" y="52"/>
                    <a:pt x="126" y="52"/>
                    <a:pt x="126" y="52"/>
                  </a:cubicBezTo>
                  <a:cubicBezTo>
                    <a:pt x="147" y="53"/>
                    <a:pt x="147" y="53"/>
                    <a:pt x="147" y="53"/>
                  </a:cubicBezTo>
                  <a:cubicBezTo>
                    <a:pt x="148" y="53"/>
                    <a:pt x="148" y="53"/>
                    <a:pt x="148" y="53"/>
                  </a:cubicBezTo>
                  <a:cubicBezTo>
                    <a:pt x="149" y="55"/>
                    <a:pt x="149" y="55"/>
                    <a:pt x="149" y="55"/>
                  </a:cubicBezTo>
                  <a:cubicBezTo>
                    <a:pt x="151" y="55"/>
                    <a:pt x="151" y="55"/>
                    <a:pt x="151" y="55"/>
                  </a:cubicBezTo>
                  <a:cubicBezTo>
                    <a:pt x="156" y="56"/>
                    <a:pt x="156" y="56"/>
                    <a:pt x="156" y="56"/>
                  </a:cubicBezTo>
                  <a:cubicBezTo>
                    <a:pt x="161" y="55"/>
                    <a:pt x="161" y="55"/>
                    <a:pt x="161" y="55"/>
                  </a:cubicBezTo>
                  <a:cubicBezTo>
                    <a:pt x="163" y="55"/>
                    <a:pt x="163" y="55"/>
                    <a:pt x="163" y="55"/>
                  </a:cubicBezTo>
                  <a:cubicBezTo>
                    <a:pt x="163" y="54"/>
                    <a:pt x="163" y="54"/>
                    <a:pt x="163" y="54"/>
                  </a:cubicBezTo>
                  <a:cubicBezTo>
                    <a:pt x="168" y="50"/>
                    <a:pt x="168" y="50"/>
                    <a:pt x="168" y="50"/>
                  </a:cubicBezTo>
                  <a:cubicBezTo>
                    <a:pt x="169" y="48"/>
                    <a:pt x="169" y="48"/>
                    <a:pt x="169" y="48"/>
                  </a:cubicBezTo>
                  <a:cubicBezTo>
                    <a:pt x="171" y="47"/>
                    <a:pt x="171" y="47"/>
                    <a:pt x="171" y="47"/>
                  </a:cubicBezTo>
                  <a:cubicBezTo>
                    <a:pt x="172" y="47"/>
                    <a:pt x="172" y="47"/>
                    <a:pt x="172" y="47"/>
                  </a:cubicBezTo>
                  <a:cubicBezTo>
                    <a:pt x="200" y="51"/>
                    <a:pt x="200" y="51"/>
                    <a:pt x="200" y="51"/>
                  </a:cubicBezTo>
                  <a:cubicBezTo>
                    <a:pt x="201" y="52"/>
                    <a:pt x="201" y="52"/>
                    <a:pt x="201" y="52"/>
                  </a:cubicBezTo>
                  <a:cubicBezTo>
                    <a:pt x="201" y="53"/>
                    <a:pt x="201" y="53"/>
                    <a:pt x="201" y="53"/>
                  </a:cubicBezTo>
                  <a:cubicBezTo>
                    <a:pt x="200" y="53"/>
                    <a:pt x="200" y="53"/>
                    <a:pt x="200" y="53"/>
                  </a:cubicBezTo>
                  <a:cubicBezTo>
                    <a:pt x="192" y="55"/>
                    <a:pt x="192" y="55"/>
                    <a:pt x="192" y="55"/>
                  </a:cubicBezTo>
                  <a:cubicBezTo>
                    <a:pt x="190" y="56"/>
                    <a:pt x="190" y="56"/>
                    <a:pt x="190" y="56"/>
                  </a:cubicBezTo>
                  <a:cubicBezTo>
                    <a:pt x="186" y="55"/>
                    <a:pt x="186" y="55"/>
                    <a:pt x="186" y="55"/>
                  </a:cubicBezTo>
                  <a:cubicBezTo>
                    <a:pt x="184" y="55"/>
                    <a:pt x="184" y="55"/>
                    <a:pt x="184" y="55"/>
                  </a:cubicBezTo>
                  <a:cubicBezTo>
                    <a:pt x="180" y="53"/>
                    <a:pt x="180" y="53"/>
                    <a:pt x="180" y="53"/>
                  </a:cubicBezTo>
                  <a:cubicBezTo>
                    <a:pt x="180" y="53"/>
                    <a:pt x="180" y="53"/>
                    <a:pt x="180" y="53"/>
                  </a:cubicBezTo>
                  <a:cubicBezTo>
                    <a:pt x="178" y="51"/>
                    <a:pt x="178" y="51"/>
                    <a:pt x="178" y="51"/>
                  </a:cubicBezTo>
                  <a:cubicBezTo>
                    <a:pt x="177" y="50"/>
                    <a:pt x="177" y="50"/>
                    <a:pt x="177" y="50"/>
                  </a:cubicBezTo>
                  <a:cubicBezTo>
                    <a:pt x="174" y="50"/>
                    <a:pt x="174" y="50"/>
                    <a:pt x="174" y="50"/>
                  </a:cubicBezTo>
                  <a:cubicBezTo>
                    <a:pt x="171" y="51"/>
                    <a:pt x="171" y="51"/>
                    <a:pt x="171" y="51"/>
                  </a:cubicBezTo>
                  <a:cubicBezTo>
                    <a:pt x="169" y="53"/>
                    <a:pt x="169" y="53"/>
                    <a:pt x="169" y="53"/>
                  </a:cubicBezTo>
                  <a:cubicBezTo>
                    <a:pt x="164" y="57"/>
                    <a:pt x="164" y="57"/>
                    <a:pt x="164" y="57"/>
                  </a:cubicBezTo>
                  <a:cubicBezTo>
                    <a:pt x="156" y="62"/>
                    <a:pt x="156" y="62"/>
                    <a:pt x="156" y="62"/>
                  </a:cubicBezTo>
                  <a:cubicBezTo>
                    <a:pt x="155" y="62"/>
                    <a:pt x="155" y="62"/>
                    <a:pt x="155" y="62"/>
                  </a:cubicBezTo>
                  <a:cubicBezTo>
                    <a:pt x="155" y="62"/>
                    <a:pt x="155" y="62"/>
                    <a:pt x="155" y="62"/>
                  </a:cubicBezTo>
                  <a:cubicBezTo>
                    <a:pt x="145" y="61"/>
                    <a:pt x="145" y="61"/>
                    <a:pt x="145" y="61"/>
                  </a:cubicBezTo>
                  <a:cubicBezTo>
                    <a:pt x="138" y="63"/>
                    <a:pt x="138" y="63"/>
                    <a:pt x="138" y="63"/>
                  </a:cubicBezTo>
                  <a:cubicBezTo>
                    <a:pt x="138" y="63"/>
                    <a:pt x="138" y="63"/>
                    <a:pt x="138" y="63"/>
                  </a:cubicBezTo>
                  <a:cubicBezTo>
                    <a:pt x="137" y="64"/>
                    <a:pt x="137" y="64"/>
                    <a:pt x="137" y="64"/>
                  </a:cubicBezTo>
                  <a:cubicBezTo>
                    <a:pt x="138" y="67"/>
                    <a:pt x="138" y="67"/>
                    <a:pt x="138" y="67"/>
                  </a:cubicBezTo>
                  <a:cubicBezTo>
                    <a:pt x="143" y="77"/>
                    <a:pt x="143" y="77"/>
                    <a:pt x="143" y="77"/>
                  </a:cubicBezTo>
                  <a:cubicBezTo>
                    <a:pt x="146" y="81"/>
                    <a:pt x="146" y="81"/>
                    <a:pt x="146" y="81"/>
                  </a:cubicBezTo>
                  <a:cubicBezTo>
                    <a:pt x="147" y="82"/>
                    <a:pt x="147" y="82"/>
                    <a:pt x="147" y="82"/>
                  </a:cubicBezTo>
                  <a:cubicBezTo>
                    <a:pt x="153" y="87"/>
                    <a:pt x="153" y="87"/>
                    <a:pt x="153" y="87"/>
                  </a:cubicBezTo>
                  <a:cubicBezTo>
                    <a:pt x="154" y="88"/>
                    <a:pt x="154" y="88"/>
                    <a:pt x="154" y="88"/>
                  </a:cubicBezTo>
                  <a:cubicBezTo>
                    <a:pt x="181" y="101"/>
                    <a:pt x="181" y="101"/>
                    <a:pt x="181" y="101"/>
                  </a:cubicBezTo>
                  <a:cubicBezTo>
                    <a:pt x="182" y="101"/>
                    <a:pt x="182" y="101"/>
                    <a:pt x="182" y="101"/>
                  </a:cubicBezTo>
                  <a:cubicBezTo>
                    <a:pt x="194" y="94"/>
                    <a:pt x="194" y="94"/>
                    <a:pt x="194" y="94"/>
                  </a:cubicBezTo>
                  <a:cubicBezTo>
                    <a:pt x="196" y="93"/>
                    <a:pt x="196" y="93"/>
                    <a:pt x="196" y="93"/>
                  </a:cubicBezTo>
                  <a:cubicBezTo>
                    <a:pt x="200" y="89"/>
                    <a:pt x="200" y="89"/>
                    <a:pt x="200" y="89"/>
                  </a:cubicBezTo>
                  <a:cubicBezTo>
                    <a:pt x="227" y="59"/>
                    <a:pt x="227" y="59"/>
                    <a:pt x="227" y="59"/>
                  </a:cubicBezTo>
                  <a:cubicBezTo>
                    <a:pt x="246" y="38"/>
                    <a:pt x="246" y="38"/>
                    <a:pt x="246" y="38"/>
                  </a:cubicBezTo>
                  <a:cubicBezTo>
                    <a:pt x="249" y="34"/>
                    <a:pt x="249" y="34"/>
                    <a:pt x="249" y="34"/>
                  </a:cubicBezTo>
                  <a:cubicBezTo>
                    <a:pt x="252" y="30"/>
                    <a:pt x="252" y="30"/>
                    <a:pt x="252" y="30"/>
                  </a:cubicBezTo>
                  <a:cubicBezTo>
                    <a:pt x="254" y="27"/>
                    <a:pt x="254" y="27"/>
                    <a:pt x="254" y="27"/>
                  </a:cubicBezTo>
                  <a:cubicBezTo>
                    <a:pt x="257" y="24"/>
                    <a:pt x="257" y="24"/>
                    <a:pt x="257" y="24"/>
                  </a:cubicBezTo>
                  <a:cubicBezTo>
                    <a:pt x="262" y="19"/>
                    <a:pt x="262" y="19"/>
                    <a:pt x="262" y="19"/>
                  </a:cubicBezTo>
                  <a:cubicBezTo>
                    <a:pt x="265" y="19"/>
                    <a:pt x="265" y="19"/>
                    <a:pt x="265" y="19"/>
                  </a:cubicBezTo>
                  <a:cubicBezTo>
                    <a:pt x="265" y="19"/>
                    <a:pt x="265" y="19"/>
                    <a:pt x="265" y="19"/>
                  </a:cubicBezTo>
                  <a:cubicBezTo>
                    <a:pt x="265" y="18"/>
                    <a:pt x="265" y="18"/>
                    <a:pt x="265" y="17"/>
                  </a:cubicBezTo>
                  <a:cubicBezTo>
                    <a:pt x="265" y="17"/>
                    <a:pt x="266" y="16"/>
                    <a:pt x="266" y="15"/>
                  </a:cubicBezTo>
                  <a:cubicBezTo>
                    <a:pt x="267" y="14"/>
                    <a:pt x="266" y="13"/>
                    <a:pt x="266" y="13"/>
                  </a:cubicBezTo>
                  <a:cubicBezTo>
                    <a:pt x="266" y="12"/>
                    <a:pt x="266" y="11"/>
                    <a:pt x="267" y="11"/>
                  </a:cubicBezTo>
                  <a:cubicBezTo>
                    <a:pt x="269" y="9"/>
                    <a:pt x="269" y="9"/>
                    <a:pt x="269" y="9"/>
                  </a:cubicBezTo>
                  <a:cubicBezTo>
                    <a:pt x="270" y="7"/>
                    <a:pt x="270" y="7"/>
                    <a:pt x="270" y="7"/>
                  </a:cubicBezTo>
                  <a:cubicBezTo>
                    <a:pt x="270" y="7"/>
                    <a:pt x="270" y="7"/>
                    <a:pt x="270" y="7"/>
                  </a:cubicBezTo>
                  <a:cubicBezTo>
                    <a:pt x="268" y="7"/>
                    <a:pt x="268" y="7"/>
                    <a:pt x="268" y="7"/>
                  </a:cubicBezTo>
                  <a:cubicBezTo>
                    <a:pt x="268" y="7"/>
                    <a:pt x="267" y="7"/>
                    <a:pt x="265" y="7"/>
                  </a:cubicBezTo>
                  <a:cubicBezTo>
                    <a:pt x="266" y="7"/>
                    <a:pt x="265" y="7"/>
                    <a:pt x="265" y="7"/>
                  </a:cubicBezTo>
                  <a:cubicBezTo>
                    <a:pt x="265" y="8"/>
                    <a:pt x="265" y="9"/>
                    <a:pt x="264" y="9"/>
                  </a:cubicBezTo>
                  <a:cubicBezTo>
                    <a:pt x="263" y="9"/>
                    <a:pt x="262" y="9"/>
                    <a:pt x="262" y="8"/>
                  </a:cubicBezTo>
                  <a:cubicBezTo>
                    <a:pt x="258" y="4"/>
                    <a:pt x="258" y="4"/>
                    <a:pt x="258" y="4"/>
                  </a:cubicBezTo>
                  <a:cubicBezTo>
                    <a:pt x="258" y="3"/>
                    <a:pt x="258" y="3"/>
                    <a:pt x="258" y="3"/>
                  </a:cubicBezTo>
                  <a:cubicBezTo>
                    <a:pt x="258" y="2"/>
                    <a:pt x="259" y="2"/>
                    <a:pt x="259" y="1"/>
                  </a:cubicBezTo>
                  <a:cubicBezTo>
                    <a:pt x="259" y="1"/>
                    <a:pt x="260" y="1"/>
                    <a:pt x="261" y="0"/>
                  </a:cubicBezTo>
                  <a:cubicBezTo>
                    <a:pt x="261" y="0"/>
                    <a:pt x="261" y="0"/>
                    <a:pt x="261" y="0"/>
                  </a:cubicBezTo>
                  <a:cubicBezTo>
                    <a:pt x="260" y="0"/>
                    <a:pt x="258" y="1"/>
                    <a:pt x="256" y="1"/>
                  </a:cubicBezTo>
                  <a:cubicBezTo>
                    <a:pt x="257" y="2"/>
                    <a:pt x="257" y="3"/>
                    <a:pt x="257" y="3"/>
                  </a:cubicBezTo>
                  <a:cubicBezTo>
                    <a:pt x="256" y="4"/>
                    <a:pt x="256" y="5"/>
                    <a:pt x="255" y="6"/>
                  </a:cubicBezTo>
                  <a:cubicBezTo>
                    <a:pt x="253" y="7"/>
                    <a:pt x="251" y="6"/>
                    <a:pt x="250" y="5"/>
                  </a:cubicBezTo>
                  <a:cubicBezTo>
                    <a:pt x="249" y="5"/>
                    <a:pt x="248" y="4"/>
                    <a:pt x="248" y="3"/>
                  </a:cubicBezTo>
                  <a:cubicBezTo>
                    <a:pt x="248" y="0"/>
                    <a:pt x="248" y="0"/>
                    <a:pt x="248" y="0"/>
                  </a:cubicBezTo>
                  <a:cubicBezTo>
                    <a:pt x="243" y="0"/>
                    <a:pt x="243" y="0"/>
                    <a:pt x="243" y="0"/>
                  </a:cubicBezTo>
                  <a:cubicBezTo>
                    <a:pt x="242" y="1"/>
                    <a:pt x="241" y="1"/>
                    <a:pt x="239" y="0"/>
                  </a:cubicBezTo>
                  <a:cubicBezTo>
                    <a:pt x="238" y="0"/>
                    <a:pt x="237" y="0"/>
                    <a:pt x="236" y="0"/>
                  </a:cubicBezTo>
                  <a:cubicBezTo>
                    <a:pt x="231" y="0"/>
                    <a:pt x="231" y="0"/>
                    <a:pt x="231" y="0"/>
                  </a:cubicBezTo>
                  <a:cubicBezTo>
                    <a:pt x="230" y="1"/>
                    <a:pt x="230" y="1"/>
                    <a:pt x="230" y="1"/>
                  </a:cubicBezTo>
                  <a:cubicBezTo>
                    <a:pt x="228" y="3"/>
                    <a:pt x="226" y="3"/>
                    <a:pt x="225" y="2"/>
                  </a:cubicBezTo>
                  <a:cubicBezTo>
                    <a:pt x="225" y="2"/>
                    <a:pt x="225" y="2"/>
                    <a:pt x="224" y="2"/>
                  </a:cubicBezTo>
                  <a:cubicBezTo>
                    <a:pt x="224" y="2"/>
                    <a:pt x="224" y="2"/>
                    <a:pt x="224" y="2"/>
                  </a:cubicBezTo>
                  <a:cubicBezTo>
                    <a:pt x="223" y="3"/>
                    <a:pt x="223" y="3"/>
                    <a:pt x="222" y="3"/>
                  </a:cubicBezTo>
                  <a:cubicBezTo>
                    <a:pt x="222" y="3"/>
                    <a:pt x="222" y="3"/>
                    <a:pt x="221" y="4"/>
                  </a:cubicBezTo>
                  <a:cubicBezTo>
                    <a:pt x="220" y="5"/>
                    <a:pt x="220" y="5"/>
                    <a:pt x="220" y="5"/>
                  </a:cubicBezTo>
                  <a:cubicBezTo>
                    <a:pt x="219" y="6"/>
                    <a:pt x="219" y="6"/>
                    <a:pt x="219" y="6"/>
                  </a:cubicBezTo>
                  <a:cubicBezTo>
                    <a:pt x="219" y="7"/>
                    <a:pt x="218" y="8"/>
                    <a:pt x="217" y="8"/>
                  </a:cubicBezTo>
                  <a:cubicBezTo>
                    <a:pt x="217" y="8"/>
                    <a:pt x="217" y="8"/>
                    <a:pt x="217" y="8"/>
                  </a:cubicBezTo>
                  <a:cubicBezTo>
                    <a:pt x="216" y="8"/>
                    <a:pt x="216" y="9"/>
                    <a:pt x="215" y="9"/>
                  </a:cubicBezTo>
                  <a:cubicBezTo>
                    <a:pt x="213" y="10"/>
                    <a:pt x="212" y="11"/>
                    <a:pt x="211" y="12"/>
                  </a:cubicBezTo>
                  <a:cubicBezTo>
                    <a:pt x="210" y="13"/>
                    <a:pt x="209" y="13"/>
                    <a:pt x="208" y="13"/>
                  </a:cubicBezTo>
                  <a:cubicBezTo>
                    <a:pt x="206" y="15"/>
                    <a:pt x="206" y="15"/>
                    <a:pt x="206" y="15"/>
                  </a:cubicBezTo>
                  <a:cubicBezTo>
                    <a:pt x="206" y="16"/>
                    <a:pt x="206" y="16"/>
                    <a:pt x="206" y="16"/>
                  </a:cubicBezTo>
                  <a:cubicBezTo>
                    <a:pt x="206" y="17"/>
                    <a:pt x="206" y="18"/>
                    <a:pt x="205" y="18"/>
                  </a:cubicBezTo>
                  <a:cubicBezTo>
                    <a:pt x="205" y="18"/>
                    <a:pt x="203" y="18"/>
                    <a:pt x="203" y="20"/>
                  </a:cubicBezTo>
                  <a:cubicBezTo>
                    <a:pt x="202" y="22"/>
                    <a:pt x="201" y="22"/>
                    <a:pt x="199" y="23"/>
                  </a:cubicBezTo>
                  <a:cubicBezTo>
                    <a:pt x="199" y="23"/>
                    <a:pt x="198" y="23"/>
                    <a:pt x="198" y="24"/>
                  </a:cubicBezTo>
                  <a:cubicBezTo>
                    <a:pt x="197" y="24"/>
                    <a:pt x="196" y="25"/>
                    <a:pt x="195" y="24"/>
                  </a:cubicBezTo>
                  <a:cubicBezTo>
                    <a:pt x="195" y="24"/>
                    <a:pt x="195" y="24"/>
                    <a:pt x="194" y="24"/>
                  </a:cubicBezTo>
                  <a:cubicBezTo>
                    <a:pt x="194" y="25"/>
                    <a:pt x="193" y="25"/>
                    <a:pt x="193" y="26"/>
                  </a:cubicBezTo>
                  <a:cubicBezTo>
                    <a:pt x="193" y="27"/>
                    <a:pt x="192" y="27"/>
                    <a:pt x="192" y="27"/>
                  </a:cubicBezTo>
                  <a:cubicBezTo>
                    <a:pt x="192" y="27"/>
                    <a:pt x="189" y="28"/>
                    <a:pt x="187" y="29"/>
                  </a:cubicBezTo>
                  <a:cubicBezTo>
                    <a:pt x="186" y="29"/>
                    <a:pt x="186" y="30"/>
                    <a:pt x="186" y="30"/>
                  </a:cubicBezTo>
                  <a:cubicBezTo>
                    <a:pt x="185" y="31"/>
                    <a:pt x="184" y="32"/>
                    <a:pt x="182" y="33"/>
                  </a:cubicBezTo>
                  <a:cubicBezTo>
                    <a:pt x="181" y="33"/>
                    <a:pt x="181" y="34"/>
                    <a:pt x="180" y="34"/>
                  </a:cubicBezTo>
                  <a:cubicBezTo>
                    <a:pt x="180" y="34"/>
                    <a:pt x="180" y="34"/>
                    <a:pt x="180" y="34"/>
                  </a:cubicBezTo>
                  <a:cubicBezTo>
                    <a:pt x="179" y="35"/>
                    <a:pt x="179" y="35"/>
                    <a:pt x="179" y="35"/>
                  </a:cubicBezTo>
                  <a:cubicBezTo>
                    <a:pt x="179" y="35"/>
                    <a:pt x="179" y="35"/>
                    <a:pt x="179" y="35"/>
                  </a:cubicBezTo>
                  <a:cubicBezTo>
                    <a:pt x="172" y="35"/>
                    <a:pt x="172" y="35"/>
                    <a:pt x="172" y="35"/>
                  </a:cubicBezTo>
                  <a:cubicBezTo>
                    <a:pt x="171" y="35"/>
                    <a:pt x="171" y="35"/>
                    <a:pt x="171" y="34"/>
                  </a:cubicBezTo>
                  <a:cubicBezTo>
                    <a:pt x="168" y="33"/>
                    <a:pt x="168" y="33"/>
                    <a:pt x="168" y="33"/>
                  </a:cubicBezTo>
                  <a:cubicBezTo>
                    <a:pt x="167" y="33"/>
                    <a:pt x="167" y="32"/>
                    <a:pt x="167" y="32"/>
                  </a:cubicBezTo>
                  <a:cubicBezTo>
                    <a:pt x="165" y="31"/>
                    <a:pt x="165" y="31"/>
                    <a:pt x="165" y="31"/>
                  </a:cubicBezTo>
                  <a:cubicBezTo>
                    <a:pt x="167" y="29"/>
                    <a:pt x="167" y="29"/>
                    <a:pt x="167" y="29"/>
                  </a:cubicBezTo>
                  <a:cubicBezTo>
                    <a:pt x="158" y="34"/>
                    <a:pt x="158" y="34"/>
                    <a:pt x="158" y="34"/>
                  </a:cubicBezTo>
                  <a:cubicBezTo>
                    <a:pt x="157" y="35"/>
                    <a:pt x="157" y="35"/>
                    <a:pt x="157" y="35"/>
                  </a:cubicBezTo>
                  <a:cubicBezTo>
                    <a:pt x="153" y="36"/>
                    <a:pt x="153" y="36"/>
                    <a:pt x="153" y="36"/>
                  </a:cubicBezTo>
                  <a:cubicBezTo>
                    <a:pt x="151" y="36"/>
                    <a:pt x="151" y="36"/>
                    <a:pt x="151" y="36"/>
                  </a:cubicBezTo>
                  <a:cubicBezTo>
                    <a:pt x="147" y="31"/>
                    <a:pt x="147" y="31"/>
                    <a:pt x="147" y="31"/>
                  </a:cubicBezTo>
                  <a:cubicBezTo>
                    <a:pt x="140" y="32"/>
                    <a:pt x="140" y="32"/>
                    <a:pt x="140" y="32"/>
                  </a:cubicBezTo>
                  <a:cubicBezTo>
                    <a:pt x="125" y="33"/>
                    <a:pt x="125" y="33"/>
                    <a:pt x="125" y="33"/>
                  </a:cubicBezTo>
                  <a:cubicBezTo>
                    <a:pt x="120" y="33"/>
                    <a:pt x="120" y="33"/>
                    <a:pt x="120" y="33"/>
                  </a:cubicBezTo>
                  <a:cubicBezTo>
                    <a:pt x="118" y="33"/>
                    <a:pt x="118" y="33"/>
                    <a:pt x="118" y="33"/>
                  </a:cubicBezTo>
                  <a:cubicBezTo>
                    <a:pt x="113" y="35"/>
                    <a:pt x="113" y="35"/>
                    <a:pt x="113" y="35"/>
                  </a:cubicBezTo>
                  <a:cubicBezTo>
                    <a:pt x="112" y="36"/>
                    <a:pt x="112" y="36"/>
                    <a:pt x="112" y="36"/>
                  </a:cubicBezTo>
                  <a:cubicBezTo>
                    <a:pt x="107" y="41"/>
                    <a:pt x="107" y="41"/>
                    <a:pt x="107" y="41"/>
                  </a:cubicBezTo>
                  <a:cubicBezTo>
                    <a:pt x="107" y="42"/>
                    <a:pt x="107" y="42"/>
                    <a:pt x="107" y="42"/>
                  </a:cubicBezTo>
                  <a:cubicBezTo>
                    <a:pt x="107" y="44"/>
                    <a:pt x="107" y="44"/>
                    <a:pt x="107" y="44"/>
                  </a:cubicBezTo>
                  <a:cubicBezTo>
                    <a:pt x="107" y="46"/>
                    <a:pt x="107" y="46"/>
                    <a:pt x="107" y="46"/>
                  </a:cubicBezTo>
                  <a:cubicBezTo>
                    <a:pt x="107" y="46"/>
                    <a:pt x="107" y="46"/>
                    <a:pt x="107" y="46"/>
                  </a:cubicBezTo>
                  <a:lnTo>
                    <a:pt x="109" y="50"/>
                  </a:lnTo>
                  <a:close/>
                  <a:moveTo>
                    <a:pt x="217" y="88"/>
                  </a:moveTo>
                  <a:cubicBezTo>
                    <a:pt x="217" y="88"/>
                    <a:pt x="217" y="88"/>
                    <a:pt x="217" y="88"/>
                  </a:cubicBezTo>
                  <a:cubicBezTo>
                    <a:pt x="218" y="87"/>
                    <a:pt x="218" y="87"/>
                    <a:pt x="218" y="87"/>
                  </a:cubicBezTo>
                  <a:cubicBezTo>
                    <a:pt x="217" y="85"/>
                    <a:pt x="217" y="85"/>
                    <a:pt x="217" y="85"/>
                  </a:cubicBezTo>
                  <a:cubicBezTo>
                    <a:pt x="217" y="85"/>
                    <a:pt x="217" y="85"/>
                    <a:pt x="217" y="85"/>
                  </a:cubicBezTo>
                  <a:cubicBezTo>
                    <a:pt x="212" y="89"/>
                    <a:pt x="212" y="89"/>
                    <a:pt x="212" y="89"/>
                  </a:cubicBezTo>
                  <a:cubicBezTo>
                    <a:pt x="197" y="102"/>
                    <a:pt x="197" y="102"/>
                    <a:pt x="197" y="102"/>
                  </a:cubicBezTo>
                  <a:cubicBezTo>
                    <a:pt x="191" y="110"/>
                    <a:pt x="191" y="110"/>
                    <a:pt x="191" y="110"/>
                  </a:cubicBezTo>
                  <a:cubicBezTo>
                    <a:pt x="191" y="111"/>
                    <a:pt x="191" y="111"/>
                    <a:pt x="191" y="111"/>
                  </a:cubicBezTo>
                  <a:cubicBezTo>
                    <a:pt x="194" y="111"/>
                    <a:pt x="194" y="111"/>
                    <a:pt x="194" y="111"/>
                  </a:cubicBezTo>
                  <a:cubicBezTo>
                    <a:pt x="200" y="107"/>
                    <a:pt x="200" y="107"/>
                    <a:pt x="200" y="107"/>
                  </a:cubicBezTo>
                  <a:cubicBezTo>
                    <a:pt x="201" y="107"/>
                    <a:pt x="201" y="107"/>
                    <a:pt x="201" y="107"/>
                  </a:cubicBezTo>
                  <a:cubicBezTo>
                    <a:pt x="202" y="106"/>
                    <a:pt x="202" y="106"/>
                    <a:pt x="202" y="106"/>
                  </a:cubicBezTo>
                  <a:cubicBezTo>
                    <a:pt x="210" y="97"/>
                    <a:pt x="210" y="97"/>
                    <a:pt x="210" y="97"/>
                  </a:cubicBezTo>
                  <a:lnTo>
                    <a:pt x="217" y="88"/>
                  </a:lnTo>
                  <a:close/>
                  <a:moveTo>
                    <a:pt x="343" y="82"/>
                  </a:moveTo>
                  <a:cubicBezTo>
                    <a:pt x="342" y="82"/>
                    <a:pt x="342" y="82"/>
                    <a:pt x="342" y="82"/>
                  </a:cubicBezTo>
                  <a:cubicBezTo>
                    <a:pt x="341" y="80"/>
                    <a:pt x="340" y="78"/>
                    <a:pt x="339" y="77"/>
                  </a:cubicBezTo>
                  <a:cubicBezTo>
                    <a:pt x="339" y="76"/>
                    <a:pt x="337" y="75"/>
                    <a:pt x="337" y="73"/>
                  </a:cubicBezTo>
                  <a:cubicBezTo>
                    <a:pt x="337" y="73"/>
                    <a:pt x="337" y="71"/>
                    <a:pt x="336" y="69"/>
                  </a:cubicBezTo>
                  <a:cubicBezTo>
                    <a:pt x="336" y="69"/>
                    <a:pt x="336" y="69"/>
                    <a:pt x="336" y="68"/>
                  </a:cubicBezTo>
                  <a:cubicBezTo>
                    <a:pt x="334" y="69"/>
                    <a:pt x="333" y="69"/>
                    <a:pt x="333" y="70"/>
                  </a:cubicBezTo>
                  <a:cubicBezTo>
                    <a:pt x="333" y="70"/>
                    <a:pt x="333" y="70"/>
                    <a:pt x="333" y="70"/>
                  </a:cubicBezTo>
                  <a:cubicBezTo>
                    <a:pt x="331" y="73"/>
                    <a:pt x="331" y="73"/>
                    <a:pt x="331" y="73"/>
                  </a:cubicBezTo>
                  <a:cubicBezTo>
                    <a:pt x="331" y="74"/>
                    <a:pt x="330" y="74"/>
                    <a:pt x="329" y="74"/>
                  </a:cubicBezTo>
                  <a:cubicBezTo>
                    <a:pt x="326" y="74"/>
                    <a:pt x="326" y="74"/>
                    <a:pt x="326" y="74"/>
                  </a:cubicBezTo>
                  <a:cubicBezTo>
                    <a:pt x="325" y="74"/>
                    <a:pt x="325" y="74"/>
                    <a:pt x="324" y="74"/>
                  </a:cubicBezTo>
                  <a:cubicBezTo>
                    <a:pt x="321" y="71"/>
                    <a:pt x="321" y="71"/>
                    <a:pt x="321" y="71"/>
                  </a:cubicBezTo>
                  <a:cubicBezTo>
                    <a:pt x="319" y="70"/>
                    <a:pt x="319" y="70"/>
                    <a:pt x="319" y="70"/>
                  </a:cubicBezTo>
                  <a:cubicBezTo>
                    <a:pt x="318" y="70"/>
                    <a:pt x="318" y="69"/>
                    <a:pt x="318" y="69"/>
                  </a:cubicBezTo>
                  <a:cubicBezTo>
                    <a:pt x="318" y="66"/>
                    <a:pt x="318" y="66"/>
                    <a:pt x="318" y="66"/>
                  </a:cubicBezTo>
                  <a:cubicBezTo>
                    <a:pt x="317" y="66"/>
                    <a:pt x="318" y="65"/>
                    <a:pt x="318" y="65"/>
                  </a:cubicBezTo>
                  <a:cubicBezTo>
                    <a:pt x="318" y="64"/>
                    <a:pt x="319" y="64"/>
                    <a:pt x="320" y="64"/>
                  </a:cubicBezTo>
                  <a:cubicBezTo>
                    <a:pt x="322" y="64"/>
                    <a:pt x="322" y="64"/>
                    <a:pt x="322" y="64"/>
                  </a:cubicBezTo>
                  <a:cubicBezTo>
                    <a:pt x="324" y="64"/>
                    <a:pt x="325" y="64"/>
                    <a:pt x="326" y="64"/>
                  </a:cubicBezTo>
                  <a:cubicBezTo>
                    <a:pt x="326" y="64"/>
                    <a:pt x="326" y="64"/>
                    <a:pt x="327" y="64"/>
                  </a:cubicBezTo>
                  <a:cubicBezTo>
                    <a:pt x="327" y="64"/>
                    <a:pt x="327" y="64"/>
                    <a:pt x="327" y="64"/>
                  </a:cubicBezTo>
                  <a:cubicBezTo>
                    <a:pt x="331" y="60"/>
                    <a:pt x="331" y="60"/>
                    <a:pt x="331" y="60"/>
                  </a:cubicBezTo>
                  <a:cubicBezTo>
                    <a:pt x="332" y="60"/>
                    <a:pt x="332" y="60"/>
                    <a:pt x="332" y="60"/>
                  </a:cubicBezTo>
                  <a:cubicBezTo>
                    <a:pt x="334" y="60"/>
                    <a:pt x="334" y="60"/>
                    <a:pt x="334" y="60"/>
                  </a:cubicBezTo>
                  <a:cubicBezTo>
                    <a:pt x="334" y="59"/>
                    <a:pt x="334" y="59"/>
                    <a:pt x="334" y="59"/>
                  </a:cubicBezTo>
                  <a:cubicBezTo>
                    <a:pt x="335" y="58"/>
                    <a:pt x="335" y="58"/>
                    <a:pt x="335" y="58"/>
                  </a:cubicBezTo>
                  <a:cubicBezTo>
                    <a:pt x="335" y="58"/>
                    <a:pt x="335" y="58"/>
                    <a:pt x="335" y="58"/>
                  </a:cubicBezTo>
                  <a:cubicBezTo>
                    <a:pt x="335" y="57"/>
                    <a:pt x="335" y="57"/>
                    <a:pt x="335" y="57"/>
                  </a:cubicBezTo>
                  <a:cubicBezTo>
                    <a:pt x="335" y="57"/>
                    <a:pt x="334" y="57"/>
                    <a:pt x="333" y="57"/>
                  </a:cubicBezTo>
                  <a:cubicBezTo>
                    <a:pt x="331" y="56"/>
                    <a:pt x="330" y="56"/>
                    <a:pt x="330" y="56"/>
                  </a:cubicBezTo>
                  <a:cubicBezTo>
                    <a:pt x="329" y="56"/>
                    <a:pt x="329" y="56"/>
                    <a:pt x="329" y="56"/>
                  </a:cubicBezTo>
                  <a:cubicBezTo>
                    <a:pt x="325" y="56"/>
                    <a:pt x="325" y="56"/>
                    <a:pt x="325" y="56"/>
                  </a:cubicBezTo>
                  <a:cubicBezTo>
                    <a:pt x="324" y="56"/>
                    <a:pt x="324" y="56"/>
                    <a:pt x="324" y="56"/>
                  </a:cubicBezTo>
                  <a:cubicBezTo>
                    <a:pt x="323" y="56"/>
                    <a:pt x="323" y="56"/>
                    <a:pt x="323" y="56"/>
                  </a:cubicBezTo>
                  <a:cubicBezTo>
                    <a:pt x="323" y="56"/>
                    <a:pt x="321" y="56"/>
                    <a:pt x="320" y="56"/>
                  </a:cubicBezTo>
                  <a:cubicBezTo>
                    <a:pt x="318" y="57"/>
                    <a:pt x="316" y="56"/>
                    <a:pt x="315" y="56"/>
                  </a:cubicBezTo>
                  <a:cubicBezTo>
                    <a:pt x="312" y="56"/>
                    <a:pt x="312" y="56"/>
                    <a:pt x="312" y="56"/>
                  </a:cubicBezTo>
                  <a:cubicBezTo>
                    <a:pt x="312" y="56"/>
                    <a:pt x="312" y="56"/>
                    <a:pt x="312" y="56"/>
                  </a:cubicBezTo>
                  <a:cubicBezTo>
                    <a:pt x="310" y="58"/>
                    <a:pt x="308" y="58"/>
                    <a:pt x="307" y="58"/>
                  </a:cubicBezTo>
                  <a:cubicBezTo>
                    <a:pt x="305" y="58"/>
                    <a:pt x="305" y="58"/>
                    <a:pt x="305" y="58"/>
                  </a:cubicBezTo>
                  <a:cubicBezTo>
                    <a:pt x="297" y="58"/>
                    <a:pt x="297" y="58"/>
                    <a:pt x="297" y="58"/>
                  </a:cubicBezTo>
                  <a:cubicBezTo>
                    <a:pt x="292" y="59"/>
                    <a:pt x="292" y="59"/>
                    <a:pt x="292" y="59"/>
                  </a:cubicBezTo>
                  <a:cubicBezTo>
                    <a:pt x="291" y="59"/>
                    <a:pt x="290" y="59"/>
                    <a:pt x="288" y="57"/>
                  </a:cubicBezTo>
                  <a:cubicBezTo>
                    <a:pt x="286" y="56"/>
                    <a:pt x="286" y="56"/>
                    <a:pt x="286" y="56"/>
                  </a:cubicBezTo>
                  <a:cubicBezTo>
                    <a:pt x="286" y="56"/>
                    <a:pt x="285" y="56"/>
                    <a:pt x="284" y="55"/>
                  </a:cubicBezTo>
                  <a:cubicBezTo>
                    <a:pt x="282" y="54"/>
                    <a:pt x="282" y="54"/>
                    <a:pt x="282" y="54"/>
                  </a:cubicBezTo>
                  <a:cubicBezTo>
                    <a:pt x="275" y="54"/>
                    <a:pt x="275" y="54"/>
                    <a:pt x="275" y="54"/>
                  </a:cubicBezTo>
                  <a:cubicBezTo>
                    <a:pt x="269" y="58"/>
                    <a:pt x="269" y="58"/>
                    <a:pt x="269" y="58"/>
                  </a:cubicBezTo>
                  <a:cubicBezTo>
                    <a:pt x="268" y="58"/>
                    <a:pt x="268" y="58"/>
                    <a:pt x="267" y="58"/>
                  </a:cubicBezTo>
                  <a:cubicBezTo>
                    <a:pt x="265" y="57"/>
                    <a:pt x="265" y="57"/>
                    <a:pt x="265" y="57"/>
                  </a:cubicBezTo>
                  <a:cubicBezTo>
                    <a:pt x="263" y="58"/>
                    <a:pt x="263" y="58"/>
                    <a:pt x="263" y="58"/>
                  </a:cubicBezTo>
                  <a:cubicBezTo>
                    <a:pt x="262" y="59"/>
                    <a:pt x="259" y="59"/>
                    <a:pt x="257" y="59"/>
                  </a:cubicBezTo>
                  <a:cubicBezTo>
                    <a:pt x="256" y="59"/>
                    <a:pt x="255" y="59"/>
                    <a:pt x="253" y="58"/>
                  </a:cubicBezTo>
                  <a:cubicBezTo>
                    <a:pt x="251" y="57"/>
                    <a:pt x="250" y="55"/>
                    <a:pt x="249" y="54"/>
                  </a:cubicBezTo>
                  <a:cubicBezTo>
                    <a:pt x="248" y="56"/>
                    <a:pt x="247" y="55"/>
                    <a:pt x="245" y="55"/>
                  </a:cubicBezTo>
                  <a:cubicBezTo>
                    <a:pt x="241" y="54"/>
                    <a:pt x="241" y="54"/>
                    <a:pt x="241" y="54"/>
                  </a:cubicBezTo>
                  <a:cubicBezTo>
                    <a:pt x="240" y="54"/>
                    <a:pt x="240" y="54"/>
                    <a:pt x="240" y="54"/>
                  </a:cubicBezTo>
                  <a:cubicBezTo>
                    <a:pt x="234" y="61"/>
                    <a:pt x="234" y="61"/>
                    <a:pt x="234" y="61"/>
                  </a:cubicBezTo>
                  <a:cubicBezTo>
                    <a:pt x="225" y="78"/>
                    <a:pt x="225" y="78"/>
                    <a:pt x="225" y="78"/>
                  </a:cubicBezTo>
                  <a:cubicBezTo>
                    <a:pt x="221" y="85"/>
                    <a:pt x="221" y="85"/>
                    <a:pt x="221" y="85"/>
                  </a:cubicBezTo>
                  <a:cubicBezTo>
                    <a:pt x="216" y="96"/>
                    <a:pt x="216" y="96"/>
                    <a:pt x="216" y="96"/>
                  </a:cubicBezTo>
                  <a:cubicBezTo>
                    <a:pt x="213" y="104"/>
                    <a:pt x="213" y="104"/>
                    <a:pt x="213" y="104"/>
                  </a:cubicBezTo>
                  <a:cubicBezTo>
                    <a:pt x="213" y="105"/>
                    <a:pt x="213" y="105"/>
                    <a:pt x="213" y="105"/>
                  </a:cubicBezTo>
                  <a:cubicBezTo>
                    <a:pt x="214" y="114"/>
                    <a:pt x="214" y="114"/>
                    <a:pt x="214" y="114"/>
                  </a:cubicBezTo>
                  <a:cubicBezTo>
                    <a:pt x="211" y="117"/>
                    <a:pt x="211" y="117"/>
                    <a:pt x="211" y="117"/>
                  </a:cubicBezTo>
                  <a:cubicBezTo>
                    <a:pt x="198" y="141"/>
                    <a:pt x="198" y="141"/>
                    <a:pt x="198" y="141"/>
                  </a:cubicBezTo>
                  <a:cubicBezTo>
                    <a:pt x="196" y="145"/>
                    <a:pt x="196" y="145"/>
                    <a:pt x="196" y="145"/>
                  </a:cubicBezTo>
                  <a:cubicBezTo>
                    <a:pt x="195" y="153"/>
                    <a:pt x="195" y="153"/>
                    <a:pt x="195" y="153"/>
                  </a:cubicBezTo>
                  <a:cubicBezTo>
                    <a:pt x="194" y="165"/>
                    <a:pt x="194" y="165"/>
                    <a:pt x="194" y="165"/>
                  </a:cubicBezTo>
                  <a:cubicBezTo>
                    <a:pt x="194" y="166"/>
                    <a:pt x="194" y="166"/>
                    <a:pt x="194" y="166"/>
                  </a:cubicBezTo>
                  <a:cubicBezTo>
                    <a:pt x="195" y="167"/>
                    <a:pt x="195" y="167"/>
                    <a:pt x="195" y="167"/>
                  </a:cubicBezTo>
                  <a:cubicBezTo>
                    <a:pt x="196" y="168"/>
                    <a:pt x="196" y="168"/>
                    <a:pt x="196" y="168"/>
                  </a:cubicBezTo>
                  <a:cubicBezTo>
                    <a:pt x="199" y="168"/>
                    <a:pt x="199" y="168"/>
                    <a:pt x="199" y="168"/>
                  </a:cubicBezTo>
                  <a:cubicBezTo>
                    <a:pt x="200" y="168"/>
                    <a:pt x="200" y="168"/>
                    <a:pt x="200" y="168"/>
                  </a:cubicBezTo>
                  <a:cubicBezTo>
                    <a:pt x="200" y="169"/>
                    <a:pt x="200" y="169"/>
                    <a:pt x="200" y="169"/>
                  </a:cubicBezTo>
                  <a:cubicBezTo>
                    <a:pt x="201" y="170"/>
                    <a:pt x="201" y="170"/>
                    <a:pt x="201" y="170"/>
                  </a:cubicBezTo>
                  <a:cubicBezTo>
                    <a:pt x="201" y="170"/>
                    <a:pt x="201" y="170"/>
                    <a:pt x="201" y="170"/>
                  </a:cubicBezTo>
                  <a:cubicBezTo>
                    <a:pt x="201" y="172"/>
                    <a:pt x="201" y="172"/>
                    <a:pt x="201" y="172"/>
                  </a:cubicBezTo>
                  <a:cubicBezTo>
                    <a:pt x="193" y="187"/>
                    <a:pt x="193" y="187"/>
                    <a:pt x="193" y="187"/>
                  </a:cubicBezTo>
                  <a:cubicBezTo>
                    <a:pt x="191" y="191"/>
                    <a:pt x="191" y="191"/>
                    <a:pt x="191" y="191"/>
                  </a:cubicBezTo>
                  <a:cubicBezTo>
                    <a:pt x="198" y="188"/>
                    <a:pt x="198" y="188"/>
                    <a:pt x="198" y="188"/>
                  </a:cubicBezTo>
                  <a:cubicBezTo>
                    <a:pt x="195" y="204"/>
                    <a:pt x="195" y="204"/>
                    <a:pt x="195" y="204"/>
                  </a:cubicBezTo>
                  <a:cubicBezTo>
                    <a:pt x="194" y="205"/>
                    <a:pt x="194" y="205"/>
                    <a:pt x="194" y="205"/>
                  </a:cubicBezTo>
                  <a:cubicBezTo>
                    <a:pt x="189" y="212"/>
                    <a:pt x="189" y="212"/>
                    <a:pt x="189" y="212"/>
                  </a:cubicBezTo>
                  <a:cubicBezTo>
                    <a:pt x="188" y="214"/>
                    <a:pt x="188" y="214"/>
                    <a:pt x="188" y="214"/>
                  </a:cubicBezTo>
                  <a:cubicBezTo>
                    <a:pt x="179" y="231"/>
                    <a:pt x="179" y="231"/>
                    <a:pt x="179" y="231"/>
                  </a:cubicBezTo>
                  <a:cubicBezTo>
                    <a:pt x="178" y="234"/>
                    <a:pt x="178" y="234"/>
                    <a:pt x="178" y="234"/>
                  </a:cubicBezTo>
                  <a:cubicBezTo>
                    <a:pt x="178" y="235"/>
                    <a:pt x="178" y="235"/>
                    <a:pt x="178" y="235"/>
                  </a:cubicBezTo>
                  <a:cubicBezTo>
                    <a:pt x="178" y="241"/>
                    <a:pt x="178" y="241"/>
                    <a:pt x="178" y="241"/>
                  </a:cubicBezTo>
                  <a:cubicBezTo>
                    <a:pt x="178" y="241"/>
                    <a:pt x="178" y="241"/>
                    <a:pt x="178" y="241"/>
                  </a:cubicBezTo>
                  <a:cubicBezTo>
                    <a:pt x="179" y="242"/>
                    <a:pt x="179" y="242"/>
                    <a:pt x="179" y="242"/>
                  </a:cubicBezTo>
                  <a:cubicBezTo>
                    <a:pt x="180" y="242"/>
                    <a:pt x="180" y="242"/>
                    <a:pt x="180" y="242"/>
                  </a:cubicBezTo>
                  <a:cubicBezTo>
                    <a:pt x="181" y="241"/>
                    <a:pt x="181" y="241"/>
                    <a:pt x="181" y="241"/>
                  </a:cubicBezTo>
                  <a:cubicBezTo>
                    <a:pt x="190" y="222"/>
                    <a:pt x="190" y="222"/>
                    <a:pt x="190" y="222"/>
                  </a:cubicBezTo>
                  <a:cubicBezTo>
                    <a:pt x="191" y="222"/>
                    <a:pt x="191" y="222"/>
                    <a:pt x="191" y="222"/>
                  </a:cubicBezTo>
                  <a:cubicBezTo>
                    <a:pt x="190" y="221"/>
                    <a:pt x="190" y="221"/>
                    <a:pt x="190" y="221"/>
                  </a:cubicBezTo>
                  <a:cubicBezTo>
                    <a:pt x="190" y="220"/>
                    <a:pt x="190" y="220"/>
                    <a:pt x="190" y="220"/>
                  </a:cubicBezTo>
                  <a:cubicBezTo>
                    <a:pt x="195" y="217"/>
                    <a:pt x="195" y="217"/>
                    <a:pt x="195" y="217"/>
                  </a:cubicBezTo>
                  <a:cubicBezTo>
                    <a:pt x="196" y="215"/>
                    <a:pt x="196" y="215"/>
                    <a:pt x="196" y="215"/>
                  </a:cubicBezTo>
                  <a:cubicBezTo>
                    <a:pt x="198" y="215"/>
                    <a:pt x="198" y="215"/>
                    <a:pt x="198" y="215"/>
                  </a:cubicBezTo>
                  <a:cubicBezTo>
                    <a:pt x="196" y="222"/>
                    <a:pt x="196" y="222"/>
                    <a:pt x="196" y="222"/>
                  </a:cubicBezTo>
                  <a:cubicBezTo>
                    <a:pt x="196" y="222"/>
                    <a:pt x="196" y="222"/>
                    <a:pt x="196" y="222"/>
                  </a:cubicBezTo>
                  <a:cubicBezTo>
                    <a:pt x="188" y="234"/>
                    <a:pt x="188" y="234"/>
                    <a:pt x="188" y="234"/>
                  </a:cubicBezTo>
                  <a:cubicBezTo>
                    <a:pt x="186" y="237"/>
                    <a:pt x="186" y="237"/>
                    <a:pt x="186" y="237"/>
                  </a:cubicBezTo>
                  <a:cubicBezTo>
                    <a:pt x="181" y="242"/>
                    <a:pt x="181" y="242"/>
                    <a:pt x="181" y="242"/>
                  </a:cubicBezTo>
                  <a:cubicBezTo>
                    <a:pt x="181" y="243"/>
                    <a:pt x="181" y="243"/>
                    <a:pt x="181" y="243"/>
                  </a:cubicBezTo>
                  <a:cubicBezTo>
                    <a:pt x="180" y="244"/>
                    <a:pt x="180" y="244"/>
                    <a:pt x="180" y="244"/>
                  </a:cubicBezTo>
                  <a:cubicBezTo>
                    <a:pt x="180" y="252"/>
                    <a:pt x="180" y="252"/>
                    <a:pt x="180" y="252"/>
                  </a:cubicBezTo>
                  <a:cubicBezTo>
                    <a:pt x="183" y="274"/>
                    <a:pt x="183" y="274"/>
                    <a:pt x="183" y="274"/>
                  </a:cubicBezTo>
                  <a:cubicBezTo>
                    <a:pt x="183" y="275"/>
                    <a:pt x="183" y="275"/>
                    <a:pt x="183" y="275"/>
                  </a:cubicBezTo>
                  <a:cubicBezTo>
                    <a:pt x="191" y="286"/>
                    <a:pt x="191" y="286"/>
                    <a:pt x="191" y="286"/>
                  </a:cubicBezTo>
                  <a:cubicBezTo>
                    <a:pt x="183" y="310"/>
                    <a:pt x="183" y="310"/>
                    <a:pt x="183" y="310"/>
                  </a:cubicBezTo>
                  <a:cubicBezTo>
                    <a:pt x="175" y="334"/>
                    <a:pt x="175" y="334"/>
                    <a:pt x="175" y="334"/>
                  </a:cubicBezTo>
                  <a:cubicBezTo>
                    <a:pt x="175" y="358"/>
                    <a:pt x="175" y="358"/>
                    <a:pt x="175" y="358"/>
                  </a:cubicBezTo>
                  <a:cubicBezTo>
                    <a:pt x="176" y="362"/>
                    <a:pt x="176" y="362"/>
                    <a:pt x="176" y="362"/>
                  </a:cubicBezTo>
                  <a:cubicBezTo>
                    <a:pt x="176" y="364"/>
                    <a:pt x="176" y="364"/>
                    <a:pt x="176" y="364"/>
                  </a:cubicBezTo>
                  <a:cubicBezTo>
                    <a:pt x="175" y="366"/>
                    <a:pt x="175" y="366"/>
                    <a:pt x="175" y="366"/>
                  </a:cubicBezTo>
                  <a:cubicBezTo>
                    <a:pt x="174" y="369"/>
                    <a:pt x="174" y="369"/>
                    <a:pt x="174" y="369"/>
                  </a:cubicBezTo>
                  <a:cubicBezTo>
                    <a:pt x="174" y="370"/>
                    <a:pt x="174" y="370"/>
                    <a:pt x="174" y="370"/>
                  </a:cubicBezTo>
                  <a:cubicBezTo>
                    <a:pt x="173" y="370"/>
                    <a:pt x="173" y="370"/>
                    <a:pt x="173" y="370"/>
                  </a:cubicBezTo>
                  <a:cubicBezTo>
                    <a:pt x="170" y="372"/>
                    <a:pt x="170" y="372"/>
                    <a:pt x="170" y="372"/>
                  </a:cubicBezTo>
                  <a:cubicBezTo>
                    <a:pt x="168" y="372"/>
                    <a:pt x="168" y="372"/>
                    <a:pt x="168" y="372"/>
                  </a:cubicBezTo>
                  <a:cubicBezTo>
                    <a:pt x="163" y="378"/>
                    <a:pt x="163" y="378"/>
                    <a:pt x="163" y="378"/>
                  </a:cubicBezTo>
                  <a:cubicBezTo>
                    <a:pt x="161" y="387"/>
                    <a:pt x="161" y="387"/>
                    <a:pt x="161" y="387"/>
                  </a:cubicBezTo>
                  <a:cubicBezTo>
                    <a:pt x="160" y="389"/>
                    <a:pt x="160" y="389"/>
                    <a:pt x="160" y="389"/>
                  </a:cubicBezTo>
                  <a:cubicBezTo>
                    <a:pt x="160" y="398"/>
                    <a:pt x="160" y="398"/>
                    <a:pt x="160" y="398"/>
                  </a:cubicBezTo>
                  <a:cubicBezTo>
                    <a:pt x="160" y="400"/>
                    <a:pt x="160" y="400"/>
                    <a:pt x="160" y="400"/>
                  </a:cubicBezTo>
                  <a:cubicBezTo>
                    <a:pt x="160" y="402"/>
                    <a:pt x="160" y="402"/>
                    <a:pt x="160" y="402"/>
                  </a:cubicBezTo>
                  <a:cubicBezTo>
                    <a:pt x="162" y="403"/>
                    <a:pt x="162" y="403"/>
                    <a:pt x="162" y="403"/>
                  </a:cubicBezTo>
                  <a:cubicBezTo>
                    <a:pt x="162" y="404"/>
                    <a:pt x="162" y="404"/>
                    <a:pt x="162" y="404"/>
                  </a:cubicBezTo>
                  <a:cubicBezTo>
                    <a:pt x="163" y="405"/>
                    <a:pt x="163" y="405"/>
                    <a:pt x="163" y="405"/>
                  </a:cubicBezTo>
                  <a:cubicBezTo>
                    <a:pt x="164" y="405"/>
                    <a:pt x="164" y="405"/>
                    <a:pt x="164" y="405"/>
                  </a:cubicBezTo>
                  <a:cubicBezTo>
                    <a:pt x="167" y="406"/>
                    <a:pt x="167" y="406"/>
                    <a:pt x="167" y="406"/>
                  </a:cubicBezTo>
                  <a:cubicBezTo>
                    <a:pt x="175" y="406"/>
                    <a:pt x="175" y="406"/>
                    <a:pt x="175" y="406"/>
                  </a:cubicBezTo>
                  <a:cubicBezTo>
                    <a:pt x="193" y="400"/>
                    <a:pt x="193" y="400"/>
                    <a:pt x="193" y="400"/>
                  </a:cubicBezTo>
                  <a:cubicBezTo>
                    <a:pt x="196" y="398"/>
                    <a:pt x="196" y="398"/>
                    <a:pt x="196" y="398"/>
                  </a:cubicBezTo>
                  <a:cubicBezTo>
                    <a:pt x="197" y="398"/>
                    <a:pt x="197" y="398"/>
                    <a:pt x="197" y="398"/>
                  </a:cubicBezTo>
                  <a:cubicBezTo>
                    <a:pt x="202" y="392"/>
                    <a:pt x="202" y="392"/>
                    <a:pt x="202" y="392"/>
                  </a:cubicBezTo>
                  <a:cubicBezTo>
                    <a:pt x="204" y="386"/>
                    <a:pt x="204" y="386"/>
                    <a:pt x="204" y="386"/>
                  </a:cubicBezTo>
                  <a:cubicBezTo>
                    <a:pt x="204" y="385"/>
                    <a:pt x="204" y="385"/>
                    <a:pt x="204" y="385"/>
                  </a:cubicBezTo>
                  <a:cubicBezTo>
                    <a:pt x="203" y="380"/>
                    <a:pt x="203" y="380"/>
                    <a:pt x="203" y="380"/>
                  </a:cubicBezTo>
                  <a:cubicBezTo>
                    <a:pt x="202" y="377"/>
                    <a:pt x="202" y="377"/>
                    <a:pt x="202" y="377"/>
                  </a:cubicBezTo>
                  <a:cubicBezTo>
                    <a:pt x="199" y="373"/>
                    <a:pt x="199" y="373"/>
                    <a:pt x="199" y="373"/>
                  </a:cubicBezTo>
                  <a:cubicBezTo>
                    <a:pt x="209" y="316"/>
                    <a:pt x="209" y="316"/>
                    <a:pt x="209" y="316"/>
                  </a:cubicBezTo>
                  <a:cubicBezTo>
                    <a:pt x="215" y="300"/>
                    <a:pt x="215" y="300"/>
                    <a:pt x="215" y="300"/>
                  </a:cubicBezTo>
                  <a:cubicBezTo>
                    <a:pt x="215" y="299"/>
                    <a:pt x="215" y="299"/>
                    <a:pt x="215" y="299"/>
                  </a:cubicBezTo>
                  <a:cubicBezTo>
                    <a:pt x="216" y="298"/>
                    <a:pt x="216" y="298"/>
                    <a:pt x="216" y="298"/>
                  </a:cubicBezTo>
                  <a:cubicBezTo>
                    <a:pt x="221" y="292"/>
                    <a:pt x="221" y="292"/>
                    <a:pt x="221" y="292"/>
                  </a:cubicBezTo>
                  <a:cubicBezTo>
                    <a:pt x="224" y="288"/>
                    <a:pt x="224" y="288"/>
                    <a:pt x="224" y="288"/>
                  </a:cubicBezTo>
                  <a:cubicBezTo>
                    <a:pt x="226" y="287"/>
                    <a:pt x="226" y="287"/>
                    <a:pt x="226" y="287"/>
                  </a:cubicBezTo>
                  <a:cubicBezTo>
                    <a:pt x="223" y="262"/>
                    <a:pt x="223" y="262"/>
                    <a:pt x="223" y="262"/>
                  </a:cubicBezTo>
                  <a:cubicBezTo>
                    <a:pt x="221" y="255"/>
                    <a:pt x="221" y="255"/>
                    <a:pt x="221" y="255"/>
                  </a:cubicBezTo>
                  <a:cubicBezTo>
                    <a:pt x="216" y="238"/>
                    <a:pt x="216" y="238"/>
                    <a:pt x="216" y="238"/>
                  </a:cubicBezTo>
                  <a:cubicBezTo>
                    <a:pt x="215" y="223"/>
                    <a:pt x="215" y="223"/>
                    <a:pt x="215" y="223"/>
                  </a:cubicBezTo>
                  <a:cubicBezTo>
                    <a:pt x="215" y="223"/>
                    <a:pt x="215" y="223"/>
                    <a:pt x="215" y="223"/>
                  </a:cubicBezTo>
                  <a:cubicBezTo>
                    <a:pt x="216" y="220"/>
                    <a:pt x="216" y="220"/>
                    <a:pt x="216" y="220"/>
                  </a:cubicBezTo>
                  <a:cubicBezTo>
                    <a:pt x="216" y="219"/>
                    <a:pt x="216" y="219"/>
                    <a:pt x="216" y="219"/>
                  </a:cubicBezTo>
                  <a:cubicBezTo>
                    <a:pt x="231" y="213"/>
                    <a:pt x="231" y="213"/>
                    <a:pt x="231" y="213"/>
                  </a:cubicBezTo>
                  <a:cubicBezTo>
                    <a:pt x="241" y="199"/>
                    <a:pt x="241" y="199"/>
                    <a:pt x="241" y="199"/>
                  </a:cubicBezTo>
                  <a:cubicBezTo>
                    <a:pt x="244" y="197"/>
                    <a:pt x="244" y="197"/>
                    <a:pt x="244" y="197"/>
                  </a:cubicBezTo>
                  <a:cubicBezTo>
                    <a:pt x="245" y="195"/>
                    <a:pt x="245" y="195"/>
                    <a:pt x="245" y="195"/>
                  </a:cubicBezTo>
                  <a:cubicBezTo>
                    <a:pt x="273" y="168"/>
                    <a:pt x="273" y="168"/>
                    <a:pt x="273" y="168"/>
                  </a:cubicBezTo>
                  <a:cubicBezTo>
                    <a:pt x="283" y="162"/>
                    <a:pt x="283" y="162"/>
                    <a:pt x="283" y="162"/>
                  </a:cubicBezTo>
                  <a:cubicBezTo>
                    <a:pt x="285" y="161"/>
                    <a:pt x="285" y="161"/>
                    <a:pt x="285" y="161"/>
                  </a:cubicBezTo>
                  <a:cubicBezTo>
                    <a:pt x="286" y="160"/>
                    <a:pt x="286" y="160"/>
                    <a:pt x="286" y="160"/>
                  </a:cubicBezTo>
                  <a:cubicBezTo>
                    <a:pt x="288" y="159"/>
                    <a:pt x="288" y="159"/>
                    <a:pt x="288" y="159"/>
                  </a:cubicBezTo>
                  <a:cubicBezTo>
                    <a:pt x="289" y="160"/>
                    <a:pt x="289" y="160"/>
                    <a:pt x="289" y="160"/>
                  </a:cubicBezTo>
                  <a:cubicBezTo>
                    <a:pt x="289" y="161"/>
                    <a:pt x="289" y="161"/>
                    <a:pt x="289" y="161"/>
                  </a:cubicBezTo>
                  <a:cubicBezTo>
                    <a:pt x="288" y="162"/>
                    <a:pt x="288" y="162"/>
                    <a:pt x="288" y="162"/>
                  </a:cubicBezTo>
                  <a:cubicBezTo>
                    <a:pt x="286" y="164"/>
                    <a:pt x="286" y="164"/>
                    <a:pt x="286" y="164"/>
                  </a:cubicBezTo>
                  <a:cubicBezTo>
                    <a:pt x="285" y="165"/>
                    <a:pt x="285" y="165"/>
                    <a:pt x="285" y="165"/>
                  </a:cubicBezTo>
                  <a:cubicBezTo>
                    <a:pt x="281" y="167"/>
                    <a:pt x="281" y="167"/>
                    <a:pt x="281" y="167"/>
                  </a:cubicBezTo>
                  <a:cubicBezTo>
                    <a:pt x="272" y="173"/>
                    <a:pt x="272" y="173"/>
                    <a:pt x="272" y="173"/>
                  </a:cubicBezTo>
                  <a:cubicBezTo>
                    <a:pt x="249" y="196"/>
                    <a:pt x="249" y="196"/>
                    <a:pt x="249" y="196"/>
                  </a:cubicBezTo>
                  <a:cubicBezTo>
                    <a:pt x="239" y="209"/>
                    <a:pt x="239" y="209"/>
                    <a:pt x="239" y="209"/>
                  </a:cubicBezTo>
                  <a:cubicBezTo>
                    <a:pt x="236" y="212"/>
                    <a:pt x="236" y="212"/>
                    <a:pt x="236" y="212"/>
                  </a:cubicBezTo>
                  <a:cubicBezTo>
                    <a:pt x="236" y="213"/>
                    <a:pt x="236" y="213"/>
                    <a:pt x="236" y="213"/>
                  </a:cubicBezTo>
                  <a:cubicBezTo>
                    <a:pt x="235" y="215"/>
                    <a:pt x="235" y="215"/>
                    <a:pt x="235" y="215"/>
                  </a:cubicBezTo>
                  <a:cubicBezTo>
                    <a:pt x="235" y="215"/>
                    <a:pt x="235" y="215"/>
                    <a:pt x="235" y="215"/>
                  </a:cubicBezTo>
                  <a:cubicBezTo>
                    <a:pt x="234" y="220"/>
                    <a:pt x="234" y="220"/>
                    <a:pt x="234" y="220"/>
                  </a:cubicBezTo>
                  <a:cubicBezTo>
                    <a:pt x="229" y="230"/>
                    <a:pt x="229" y="230"/>
                    <a:pt x="229" y="230"/>
                  </a:cubicBezTo>
                  <a:cubicBezTo>
                    <a:pt x="227" y="235"/>
                    <a:pt x="227" y="235"/>
                    <a:pt x="227" y="235"/>
                  </a:cubicBezTo>
                  <a:cubicBezTo>
                    <a:pt x="227" y="236"/>
                    <a:pt x="227" y="236"/>
                    <a:pt x="227" y="236"/>
                  </a:cubicBezTo>
                  <a:cubicBezTo>
                    <a:pt x="228" y="251"/>
                    <a:pt x="228" y="251"/>
                    <a:pt x="228" y="251"/>
                  </a:cubicBezTo>
                  <a:cubicBezTo>
                    <a:pt x="229" y="254"/>
                    <a:pt x="229" y="254"/>
                    <a:pt x="229" y="254"/>
                  </a:cubicBezTo>
                  <a:cubicBezTo>
                    <a:pt x="229" y="256"/>
                    <a:pt x="229" y="256"/>
                    <a:pt x="229" y="256"/>
                  </a:cubicBezTo>
                  <a:cubicBezTo>
                    <a:pt x="232" y="262"/>
                    <a:pt x="232" y="262"/>
                    <a:pt x="232" y="262"/>
                  </a:cubicBezTo>
                  <a:cubicBezTo>
                    <a:pt x="233" y="262"/>
                    <a:pt x="233" y="262"/>
                    <a:pt x="233" y="262"/>
                  </a:cubicBezTo>
                  <a:cubicBezTo>
                    <a:pt x="237" y="264"/>
                    <a:pt x="237" y="264"/>
                    <a:pt x="237" y="264"/>
                  </a:cubicBezTo>
                  <a:cubicBezTo>
                    <a:pt x="247" y="269"/>
                    <a:pt x="247" y="269"/>
                    <a:pt x="247" y="269"/>
                  </a:cubicBezTo>
                  <a:cubicBezTo>
                    <a:pt x="249" y="269"/>
                    <a:pt x="249" y="269"/>
                    <a:pt x="249" y="269"/>
                  </a:cubicBezTo>
                  <a:cubicBezTo>
                    <a:pt x="250" y="269"/>
                    <a:pt x="250" y="269"/>
                    <a:pt x="250" y="269"/>
                  </a:cubicBezTo>
                  <a:cubicBezTo>
                    <a:pt x="250" y="267"/>
                    <a:pt x="250" y="267"/>
                    <a:pt x="250" y="267"/>
                  </a:cubicBezTo>
                  <a:cubicBezTo>
                    <a:pt x="248" y="265"/>
                    <a:pt x="248" y="265"/>
                    <a:pt x="248" y="265"/>
                  </a:cubicBezTo>
                  <a:cubicBezTo>
                    <a:pt x="246" y="259"/>
                    <a:pt x="246" y="259"/>
                    <a:pt x="246" y="259"/>
                  </a:cubicBezTo>
                  <a:cubicBezTo>
                    <a:pt x="244" y="254"/>
                    <a:pt x="244" y="254"/>
                    <a:pt x="244" y="254"/>
                  </a:cubicBezTo>
                  <a:cubicBezTo>
                    <a:pt x="244" y="253"/>
                    <a:pt x="244" y="253"/>
                    <a:pt x="244" y="253"/>
                  </a:cubicBezTo>
                  <a:cubicBezTo>
                    <a:pt x="250" y="240"/>
                    <a:pt x="250" y="240"/>
                    <a:pt x="250" y="240"/>
                  </a:cubicBezTo>
                  <a:cubicBezTo>
                    <a:pt x="253" y="242"/>
                    <a:pt x="253" y="242"/>
                    <a:pt x="253" y="242"/>
                  </a:cubicBezTo>
                  <a:cubicBezTo>
                    <a:pt x="273" y="262"/>
                    <a:pt x="273" y="262"/>
                    <a:pt x="273" y="262"/>
                  </a:cubicBezTo>
                  <a:cubicBezTo>
                    <a:pt x="277" y="263"/>
                    <a:pt x="277" y="263"/>
                    <a:pt x="277" y="263"/>
                  </a:cubicBezTo>
                  <a:cubicBezTo>
                    <a:pt x="278" y="263"/>
                    <a:pt x="278" y="263"/>
                    <a:pt x="278" y="263"/>
                  </a:cubicBezTo>
                  <a:cubicBezTo>
                    <a:pt x="280" y="262"/>
                    <a:pt x="280" y="262"/>
                    <a:pt x="280" y="262"/>
                  </a:cubicBezTo>
                  <a:cubicBezTo>
                    <a:pt x="281" y="261"/>
                    <a:pt x="281" y="261"/>
                    <a:pt x="281" y="261"/>
                  </a:cubicBezTo>
                  <a:cubicBezTo>
                    <a:pt x="285" y="254"/>
                    <a:pt x="285" y="254"/>
                    <a:pt x="285" y="254"/>
                  </a:cubicBezTo>
                  <a:cubicBezTo>
                    <a:pt x="289" y="241"/>
                    <a:pt x="289" y="241"/>
                    <a:pt x="289" y="241"/>
                  </a:cubicBezTo>
                  <a:cubicBezTo>
                    <a:pt x="290" y="239"/>
                    <a:pt x="290" y="239"/>
                    <a:pt x="290" y="239"/>
                  </a:cubicBezTo>
                  <a:cubicBezTo>
                    <a:pt x="293" y="228"/>
                    <a:pt x="293" y="228"/>
                    <a:pt x="293" y="228"/>
                  </a:cubicBezTo>
                  <a:cubicBezTo>
                    <a:pt x="293" y="212"/>
                    <a:pt x="293" y="212"/>
                    <a:pt x="293" y="212"/>
                  </a:cubicBezTo>
                  <a:cubicBezTo>
                    <a:pt x="294" y="201"/>
                    <a:pt x="294" y="201"/>
                    <a:pt x="294" y="201"/>
                  </a:cubicBezTo>
                  <a:cubicBezTo>
                    <a:pt x="301" y="196"/>
                    <a:pt x="301" y="196"/>
                    <a:pt x="301" y="196"/>
                  </a:cubicBezTo>
                  <a:cubicBezTo>
                    <a:pt x="301" y="195"/>
                    <a:pt x="301" y="194"/>
                    <a:pt x="301" y="194"/>
                  </a:cubicBezTo>
                  <a:cubicBezTo>
                    <a:pt x="301" y="193"/>
                    <a:pt x="301" y="193"/>
                    <a:pt x="301" y="193"/>
                  </a:cubicBezTo>
                  <a:cubicBezTo>
                    <a:pt x="301" y="193"/>
                    <a:pt x="301" y="193"/>
                    <a:pt x="301" y="193"/>
                  </a:cubicBezTo>
                  <a:cubicBezTo>
                    <a:pt x="300" y="192"/>
                    <a:pt x="299" y="192"/>
                    <a:pt x="299" y="191"/>
                  </a:cubicBezTo>
                  <a:cubicBezTo>
                    <a:pt x="299" y="190"/>
                    <a:pt x="300" y="189"/>
                    <a:pt x="301" y="188"/>
                  </a:cubicBezTo>
                  <a:cubicBezTo>
                    <a:pt x="303" y="187"/>
                    <a:pt x="303" y="187"/>
                    <a:pt x="303" y="187"/>
                  </a:cubicBezTo>
                  <a:cubicBezTo>
                    <a:pt x="304" y="187"/>
                    <a:pt x="305" y="186"/>
                    <a:pt x="306" y="185"/>
                  </a:cubicBezTo>
                  <a:cubicBezTo>
                    <a:pt x="307" y="184"/>
                    <a:pt x="307" y="184"/>
                    <a:pt x="307" y="184"/>
                  </a:cubicBezTo>
                  <a:cubicBezTo>
                    <a:pt x="308" y="184"/>
                    <a:pt x="308" y="183"/>
                    <a:pt x="309" y="183"/>
                  </a:cubicBezTo>
                  <a:cubicBezTo>
                    <a:pt x="309" y="183"/>
                    <a:pt x="309" y="183"/>
                    <a:pt x="309" y="182"/>
                  </a:cubicBezTo>
                  <a:cubicBezTo>
                    <a:pt x="309" y="182"/>
                    <a:pt x="309" y="182"/>
                    <a:pt x="309" y="182"/>
                  </a:cubicBezTo>
                  <a:cubicBezTo>
                    <a:pt x="309" y="180"/>
                    <a:pt x="309" y="179"/>
                    <a:pt x="309" y="179"/>
                  </a:cubicBezTo>
                  <a:cubicBezTo>
                    <a:pt x="309" y="179"/>
                    <a:pt x="309" y="179"/>
                    <a:pt x="309" y="178"/>
                  </a:cubicBezTo>
                  <a:cubicBezTo>
                    <a:pt x="309" y="173"/>
                    <a:pt x="309" y="173"/>
                    <a:pt x="309" y="173"/>
                  </a:cubicBezTo>
                  <a:cubicBezTo>
                    <a:pt x="309" y="172"/>
                    <a:pt x="309" y="172"/>
                    <a:pt x="309" y="171"/>
                  </a:cubicBezTo>
                  <a:cubicBezTo>
                    <a:pt x="309" y="171"/>
                    <a:pt x="309" y="170"/>
                    <a:pt x="309" y="168"/>
                  </a:cubicBezTo>
                  <a:cubicBezTo>
                    <a:pt x="310" y="167"/>
                    <a:pt x="309" y="166"/>
                    <a:pt x="309" y="165"/>
                  </a:cubicBezTo>
                  <a:cubicBezTo>
                    <a:pt x="309" y="164"/>
                    <a:pt x="309" y="163"/>
                    <a:pt x="309" y="162"/>
                  </a:cubicBezTo>
                  <a:cubicBezTo>
                    <a:pt x="310" y="162"/>
                    <a:pt x="310" y="161"/>
                    <a:pt x="310" y="160"/>
                  </a:cubicBezTo>
                  <a:cubicBezTo>
                    <a:pt x="309" y="160"/>
                    <a:pt x="309" y="160"/>
                    <a:pt x="309" y="160"/>
                  </a:cubicBezTo>
                  <a:cubicBezTo>
                    <a:pt x="308" y="160"/>
                    <a:pt x="307" y="160"/>
                    <a:pt x="307" y="159"/>
                  </a:cubicBezTo>
                  <a:cubicBezTo>
                    <a:pt x="305" y="156"/>
                    <a:pt x="305" y="156"/>
                    <a:pt x="305" y="156"/>
                  </a:cubicBezTo>
                  <a:cubicBezTo>
                    <a:pt x="304" y="155"/>
                    <a:pt x="304" y="155"/>
                    <a:pt x="304" y="155"/>
                  </a:cubicBezTo>
                  <a:cubicBezTo>
                    <a:pt x="304" y="148"/>
                    <a:pt x="304" y="148"/>
                    <a:pt x="304" y="148"/>
                  </a:cubicBezTo>
                  <a:cubicBezTo>
                    <a:pt x="305" y="147"/>
                    <a:pt x="305" y="147"/>
                    <a:pt x="305" y="147"/>
                  </a:cubicBezTo>
                  <a:cubicBezTo>
                    <a:pt x="305" y="147"/>
                    <a:pt x="305" y="147"/>
                    <a:pt x="305" y="146"/>
                  </a:cubicBezTo>
                  <a:cubicBezTo>
                    <a:pt x="302" y="144"/>
                    <a:pt x="302" y="144"/>
                    <a:pt x="302" y="144"/>
                  </a:cubicBezTo>
                  <a:cubicBezTo>
                    <a:pt x="302" y="144"/>
                    <a:pt x="301" y="145"/>
                    <a:pt x="300" y="145"/>
                  </a:cubicBezTo>
                  <a:cubicBezTo>
                    <a:pt x="300" y="144"/>
                    <a:pt x="299" y="144"/>
                    <a:pt x="298" y="142"/>
                  </a:cubicBezTo>
                  <a:cubicBezTo>
                    <a:pt x="297" y="142"/>
                    <a:pt x="297" y="141"/>
                    <a:pt x="297" y="141"/>
                  </a:cubicBezTo>
                  <a:cubicBezTo>
                    <a:pt x="296" y="140"/>
                    <a:pt x="294" y="137"/>
                    <a:pt x="297" y="135"/>
                  </a:cubicBezTo>
                  <a:cubicBezTo>
                    <a:pt x="297" y="135"/>
                    <a:pt x="297" y="134"/>
                    <a:pt x="298" y="133"/>
                  </a:cubicBezTo>
                  <a:cubicBezTo>
                    <a:pt x="298" y="132"/>
                    <a:pt x="300" y="130"/>
                    <a:pt x="302" y="131"/>
                  </a:cubicBezTo>
                  <a:cubicBezTo>
                    <a:pt x="302" y="130"/>
                    <a:pt x="302" y="130"/>
                    <a:pt x="302" y="129"/>
                  </a:cubicBezTo>
                  <a:cubicBezTo>
                    <a:pt x="302" y="128"/>
                    <a:pt x="303" y="128"/>
                    <a:pt x="304" y="127"/>
                  </a:cubicBezTo>
                  <a:cubicBezTo>
                    <a:pt x="305" y="127"/>
                    <a:pt x="306" y="127"/>
                    <a:pt x="306" y="126"/>
                  </a:cubicBezTo>
                  <a:cubicBezTo>
                    <a:pt x="307" y="122"/>
                    <a:pt x="307" y="122"/>
                    <a:pt x="307" y="122"/>
                  </a:cubicBezTo>
                  <a:cubicBezTo>
                    <a:pt x="308" y="121"/>
                    <a:pt x="308" y="120"/>
                    <a:pt x="309" y="120"/>
                  </a:cubicBezTo>
                  <a:cubicBezTo>
                    <a:pt x="313" y="120"/>
                    <a:pt x="313" y="120"/>
                    <a:pt x="313" y="120"/>
                  </a:cubicBezTo>
                  <a:cubicBezTo>
                    <a:pt x="313" y="119"/>
                    <a:pt x="313" y="119"/>
                    <a:pt x="313" y="119"/>
                  </a:cubicBezTo>
                  <a:cubicBezTo>
                    <a:pt x="313" y="118"/>
                    <a:pt x="313" y="117"/>
                    <a:pt x="315" y="117"/>
                  </a:cubicBezTo>
                  <a:cubicBezTo>
                    <a:pt x="315" y="117"/>
                    <a:pt x="315" y="117"/>
                    <a:pt x="315" y="117"/>
                  </a:cubicBezTo>
                  <a:cubicBezTo>
                    <a:pt x="316" y="116"/>
                    <a:pt x="317" y="116"/>
                    <a:pt x="319" y="116"/>
                  </a:cubicBezTo>
                  <a:cubicBezTo>
                    <a:pt x="320" y="116"/>
                    <a:pt x="320" y="116"/>
                    <a:pt x="321" y="117"/>
                  </a:cubicBezTo>
                  <a:cubicBezTo>
                    <a:pt x="322" y="117"/>
                    <a:pt x="322" y="118"/>
                    <a:pt x="324" y="116"/>
                  </a:cubicBezTo>
                  <a:cubicBezTo>
                    <a:pt x="325" y="115"/>
                    <a:pt x="326" y="115"/>
                    <a:pt x="327" y="114"/>
                  </a:cubicBezTo>
                  <a:cubicBezTo>
                    <a:pt x="326" y="114"/>
                    <a:pt x="326" y="114"/>
                    <a:pt x="326" y="114"/>
                  </a:cubicBezTo>
                  <a:cubicBezTo>
                    <a:pt x="325" y="113"/>
                    <a:pt x="325" y="112"/>
                    <a:pt x="324" y="111"/>
                  </a:cubicBezTo>
                  <a:cubicBezTo>
                    <a:pt x="323" y="109"/>
                    <a:pt x="323" y="109"/>
                    <a:pt x="323" y="109"/>
                  </a:cubicBezTo>
                  <a:cubicBezTo>
                    <a:pt x="323" y="108"/>
                    <a:pt x="323" y="107"/>
                    <a:pt x="324" y="107"/>
                  </a:cubicBezTo>
                  <a:cubicBezTo>
                    <a:pt x="324" y="106"/>
                    <a:pt x="325" y="106"/>
                    <a:pt x="325" y="106"/>
                  </a:cubicBezTo>
                  <a:cubicBezTo>
                    <a:pt x="325" y="106"/>
                    <a:pt x="325" y="106"/>
                    <a:pt x="325" y="106"/>
                  </a:cubicBezTo>
                  <a:cubicBezTo>
                    <a:pt x="326" y="106"/>
                    <a:pt x="326" y="106"/>
                    <a:pt x="326" y="105"/>
                  </a:cubicBezTo>
                  <a:cubicBezTo>
                    <a:pt x="326" y="102"/>
                    <a:pt x="326" y="102"/>
                    <a:pt x="326" y="102"/>
                  </a:cubicBezTo>
                  <a:cubicBezTo>
                    <a:pt x="326" y="100"/>
                    <a:pt x="326" y="100"/>
                    <a:pt x="326" y="100"/>
                  </a:cubicBezTo>
                  <a:cubicBezTo>
                    <a:pt x="325" y="100"/>
                    <a:pt x="325" y="100"/>
                    <a:pt x="325" y="100"/>
                  </a:cubicBezTo>
                  <a:cubicBezTo>
                    <a:pt x="325" y="100"/>
                    <a:pt x="324" y="100"/>
                    <a:pt x="323" y="100"/>
                  </a:cubicBezTo>
                  <a:cubicBezTo>
                    <a:pt x="323" y="100"/>
                    <a:pt x="322" y="100"/>
                    <a:pt x="322" y="99"/>
                  </a:cubicBezTo>
                  <a:cubicBezTo>
                    <a:pt x="321" y="99"/>
                    <a:pt x="321" y="99"/>
                    <a:pt x="321" y="98"/>
                  </a:cubicBezTo>
                  <a:cubicBezTo>
                    <a:pt x="321" y="95"/>
                    <a:pt x="321" y="95"/>
                    <a:pt x="321" y="95"/>
                  </a:cubicBezTo>
                  <a:cubicBezTo>
                    <a:pt x="321" y="94"/>
                    <a:pt x="322" y="93"/>
                    <a:pt x="323" y="93"/>
                  </a:cubicBezTo>
                  <a:cubicBezTo>
                    <a:pt x="323" y="93"/>
                    <a:pt x="323" y="93"/>
                    <a:pt x="324" y="93"/>
                  </a:cubicBezTo>
                  <a:cubicBezTo>
                    <a:pt x="325" y="92"/>
                    <a:pt x="328" y="91"/>
                    <a:pt x="328" y="90"/>
                  </a:cubicBezTo>
                  <a:cubicBezTo>
                    <a:pt x="331" y="89"/>
                    <a:pt x="331" y="89"/>
                    <a:pt x="331" y="89"/>
                  </a:cubicBezTo>
                  <a:cubicBezTo>
                    <a:pt x="332" y="89"/>
                    <a:pt x="332" y="89"/>
                    <a:pt x="332" y="89"/>
                  </a:cubicBezTo>
                  <a:cubicBezTo>
                    <a:pt x="341" y="89"/>
                    <a:pt x="341" y="89"/>
                    <a:pt x="341" y="89"/>
                  </a:cubicBezTo>
                  <a:cubicBezTo>
                    <a:pt x="342" y="89"/>
                    <a:pt x="342" y="89"/>
                    <a:pt x="342" y="89"/>
                  </a:cubicBezTo>
                  <a:cubicBezTo>
                    <a:pt x="342" y="88"/>
                    <a:pt x="343" y="88"/>
                    <a:pt x="343" y="87"/>
                  </a:cubicBezTo>
                  <a:cubicBezTo>
                    <a:pt x="344" y="87"/>
                    <a:pt x="344" y="87"/>
                    <a:pt x="344" y="87"/>
                  </a:cubicBezTo>
                  <a:cubicBezTo>
                    <a:pt x="343" y="84"/>
                    <a:pt x="343" y="83"/>
                    <a:pt x="343" y="82"/>
                  </a:cubicBezTo>
                  <a:close/>
                  <a:moveTo>
                    <a:pt x="32" y="84"/>
                  </a:moveTo>
                  <a:cubicBezTo>
                    <a:pt x="6" y="91"/>
                    <a:pt x="6" y="91"/>
                    <a:pt x="6" y="91"/>
                  </a:cubicBezTo>
                  <a:cubicBezTo>
                    <a:pt x="1" y="94"/>
                    <a:pt x="1" y="94"/>
                    <a:pt x="1" y="94"/>
                  </a:cubicBezTo>
                  <a:cubicBezTo>
                    <a:pt x="0" y="96"/>
                    <a:pt x="0" y="96"/>
                    <a:pt x="0" y="96"/>
                  </a:cubicBezTo>
                  <a:cubicBezTo>
                    <a:pt x="0" y="97"/>
                    <a:pt x="0" y="97"/>
                    <a:pt x="0" y="97"/>
                  </a:cubicBezTo>
                  <a:cubicBezTo>
                    <a:pt x="1" y="105"/>
                    <a:pt x="1" y="105"/>
                    <a:pt x="1" y="105"/>
                  </a:cubicBezTo>
                  <a:cubicBezTo>
                    <a:pt x="2" y="108"/>
                    <a:pt x="2" y="108"/>
                    <a:pt x="2" y="108"/>
                  </a:cubicBezTo>
                  <a:cubicBezTo>
                    <a:pt x="7" y="110"/>
                    <a:pt x="7" y="110"/>
                    <a:pt x="7" y="110"/>
                  </a:cubicBezTo>
                  <a:cubicBezTo>
                    <a:pt x="8" y="111"/>
                    <a:pt x="8" y="111"/>
                    <a:pt x="8" y="111"/>
                  </a:cubicBezTo>
                  <a:cubicBezTo>
                    <a:pt x="10" y="110"/>
                    <a:pt x="10" y="110"/>
                    <a:pt x="10" y="110"/>
                  </a:cubicBezTo>
                  <a:cubicBezTo>
                    <a:pt x="11" y="110"/>
                    <a:pt x="11" y="110"/>
                    <a:pt x="11" y="110"/>
                  </a:cubicBezTo>
                  <a:cubicBezTo>
                    <a:pt x="36" y="92"/>
                    <a:pt x="36" y="92"/>
                    <a:pt x="36" y="92"/>
                  </a:cubicBezTo>
                  <a:cubicBezTo>
                    <a:pt x="37" y="89"/>
                    <a:pt x="37" y="89"/>
                    <a:pt x="37" y="89"/>
                  </a:cubicBezTo>
                  <a:cubicBezTo>
                    <a:pt x="34" y="87"/>
                    <a:pt x="34" y="87"/>
                    <a:pt x="34" y="87"/>
                  </a:cubicBezTo>
                  <a:lnTo>
                    <a:pt x="32" y="84"/>
                  </a:lnTo>
                  <a:close/>
                  <a:moveTo>
                    <a:pt x="63" y="74"/>
                  </a:moveTo>
                  <a:cubicBezTo>
                    <a:pt x="68" y="68"/>
                    <a:pt x="68" y="68"/>
                    <a:pt x="68" y="68"/>
                  </a:cubicBezTo>
                  <a:cubicBezTo>
                    <a:pt x="71" y="64"/>
                    <a:pt x="71" y="64"/>
                    <a:pt x="71" y="64"/>
                  </a:cubicBezTo>
                  <a:cubicBezTo>
                    <a:pt x="76" y="53"/>
                    <a:pt x="76" y="53"/>
                    <a:pt x="76" y="53"/>
                  </a:cubicBezTo>
                  <a:cubicBezTo>
                    <a:pt x="76" y="52"/>
                    <a:pt x="76" y="52"/>
                    <a:pt x="76" y="52"/>
                  </a:cubicBezTo>
                  <a:cubicBezTo>
                    <a:pt x="77" y="52"/>
                    <a:pt x="77" y="52"/>
                    <a:pt x="77" y="52"/>
                  </a:cubicBezTo>
                  <a:cubicBezTo>
                    <a:pt x="77" y="51"/>
                    <a:pt x="77" y="51"/>
                    <a:pt x="77" y="51"/>
                  </a:cubicBezTo>
                  <a:cubicBezTo>
                    <a:pt x="76" y="51"/>
                    <a:pt x="76" y="51"/>
                    <a:pt x="76" y="51"/>
                  </a:cubicBezTo>
                  <a:cubicBezTo>
                    <a:pt x="69" y="52"/>
                    <a:pt x="69" y="52"/>
                    <a:pt x="69" y="52"/>
                  </a:cubicBezTo>
                  <a:cubicBezTo>
                    <a:pt x="63" y="56"/>
                    <a:pt x="63" y="56"/>
                    <a:pt x="63" y="56"/>
                  </a:cubicBezTo>
                  <a:cubicBezTo>
                    <a:pt x="52" y="66"/>
                    <a:pt x="52" y="66"/>
                    <a:pt x="52" y="66"/>
                  </a:cubicBezTo>
                  <a:cubicBezTo>
                    <a:pt x="44" y="75"/>
                    <a:pt x="44" y="75"/>
                    <a:pt x="44" y="75"/>
                  </a:cubicBezTo>
                  <a:cubicBezTo>
                    <a:pt x="42" y="82"/>
                    <a:pt x="42" y="82"/>
                    <a:pt x="42" y="82"/>
                  </a:cubicBezTo>
                  <a:cubicBezTo>
                    <a:pt x="52" y="79"/>
                    <a:pt x="52" y="79"/>
                    <a:pt x="52" y="79"/>
                  </a:cubicBezTo>
                  <a:cubicBezTo>
                    <a:pt x="58" y="76"/>
                    <a:pt x="58" y="76"/>
                    <a:pt x="58" y="76"/>
                  </a:cubicBezTo>
                  <a:cubicBezTo>
                    <a:pt x="62" y="74"/>
                    <a:pt x="62" y="74"/>
                    <a:pt x="62" y="74"/>
                  </a:cubicBezTo>
                  <a:lnTo>
                    <a:pt x="63" y="74"/>
                  </a:lnTo>
                  <a:close/>
                  <a:moveTo>
                    <a:pt x="157" y="235"/>
                  </a:moveTo>
                  <a:cubicBezTo>
                    <a:pt x="157" y="235"/>
                    <a:pt x="157" y="235"/>
                    <a:pt x="157" y="235"/>
                  </a:cubicBezTo>
                  <a:cubicBezTo>
                    <a:pt x="157" y="234"/>
                    <a:pt x="157" y="234"/>
                    <a:pt x="157" y="234"/>
                  </a:cubicBezTo>
                  <a:cubicBezTo>
                    <a:pt x="149" y="237"/>
                    <a:pt x="149" y="237"/>
                    <a:pt x="149" y="237"/>
                  </a:cubicBezTo>
                  <a:cubicBezTo>
                    <a:pt x="145" y="238"/>
                    <a:pt x="145" y="238"/>
                    <a:pt x="145" y="238"/>
                  </a:cubicBezTo>
                  <a:cubicBezTo>
                    <a:pt x="140" y="238"/>
                    <a:pt x="140" y="238"/>
                    <a:pt x="140" y="238"/>
                  </a:cubicBezTo>
                  <a:cubicBezTo>
                    <a:pt x="136" y="238"/>
                    <a:pt x="136" y="238"/>
                    <a:pt x="136" y="238"/>
                  </a:cubicBezTo>
                  <a:cubicBezTo>
                    <a:pt x="130" y="239"/>
                    <a:pt x="130" y="239"/>
                    <a:pt x="130" y="239"/>
                  </a:cubicBezTo>
                  <a:cubicBezTo>
                    <a:pt x="128" y="241"/>
                    <a:pt x="128" y="241"/>
                    <a:pt x="128" y="241"/>
                  </a:cubicBezTo>
                  <a:cubicBezTo>
                    <a:pt x="123" y="250"/>
                    <a:pt x="123" y="250"/>
                    <a:pt x="123" y="250"/>
                  </a:cubicBezTo>
                  <a:cubicBezTo>
                    <a:pt x="121" y="252"/>
                    <a:pt x="121" y="252"/>
                    <a:pt x="121" y="252"/>
                  </a:cubicBezTo>
                  <a:cubicBezTo>
                    <a:pt x="121" y="254"/>
                    <a:pt x="121" y="254"/>
                    <a:pt x="121" y="254"/>
                  </a:cubicBezTo>
                  <a:cubicBezTo>
                    <a:pt x="121" y="263"/>
                    <a:pt x="121" y="263"/>
                    <a:pt x="121" y="263"/>
                  </a:cubicBezTo>
                  <a:cubicBezTo>
                    <a:pt x="122" y="265"/>
                    <a:pt x="122" y="265"/>
                    <a:pt x="122" y="265"/>
                  </a:cubicBezTo>
                  <a:cubicBezTo>
                    <a:pt x="124" y="271"/>
                    <a:pt x="124" y="271"/>
                    <a:pt x="124" y="271"/>
                  </a:cubicBezTo>
                  <a:cubicBezTo>
                    <a:pt x="125" y="272"/>
                    <a:pt x="125" y="272"/>
                    <a:pt x="125" y="272"/>
                  </a:cubicBezTo>
                  <a:cubicBezTo>
                    <a:pt x="126" y="273"/>
                    <a:pt x="126" y="273"/>
                    <a:pt x="126" y="273"/>
                  </a:cubicBezTo>
                  <a:cubicBezTo>
                    <a:pt x="132" y="277"/>
                    <a:pt x="132" y="277"/>
                    <a:pt x="132" y="277"/>
                  </a:cubicBezTo>
                  <a:cubicBezTo>
                    <a:pt x="140" y="279"/>
                    <a:pt x="140" y="279"/>
                    <a:pt x="140" y="279"/>
                  </a:cubicBezTo>
                  <a:cubicBezTo>
                    <a:pt x="141" y="278"/>
                    <a:pt x="141" y="278"/>
                    <a:pt x="141" y="278"/>
                  </a:cubicBezTo>
                  <a:cubicBezTo>
                    <a:pt x="158" y="240"/>
                    <a:pt x="158" y="240"/>
                    <a:pt x="158" y="240"/>
                  </a:cubicBezTo>
                  <a:cubicBezTo>
                    <a:pt x="158" y="238"/>
                    <a:pt x="158" y="238"/>
                    <a:pt x="158" y="238"/>
                  </a:cubicBezTo>
                  <a:lnTo>
                    <a:pt x="157" y="235"/>
                  </a:lnTo>
                  <a:close/>
                  <a:moveTo>
                    <a:pt x="180" y="177"/>
                  </a:moveTo>
                  <a:cubicBezTo>
                    <a:pt x="175" y="178"/>
                    <a:pt x="175" y="178"/>
                    <a:pt x="175" y="178"/>
                  </a:cubicBezTo>
                  <a:cubicBezTo>
                    <a:pt x="175" y="179"/>
                    <a:pt x="175" y="179"/>
                    <a:pt x="175" y="179"/>
                  </a:cubicBezTo>
                  <a:cubicBezTo>
                    <a:pt x="172" y="184"/>
                    <a:pt x="172" y="184"/>
                    <a:pt x="172" y="184"/>
                  </a:cubicBezTo>
                  <a:cubicBezTo>
                    <a:pt x="172" y="185"/>
                    <a:pt x="172" y="185"/>
                    <a:pt x="172" y="185"/>
                  </a:cubicBezTo>
                  <a:cubicBezTo>
                    <a:pt x="172" y="186"/>
                    <a:pt x="172" y="186"/>
                    <a:pt x="172" y="186"/>
                  </a:cubicBezTo>
                  <a:cubicBezTo>
                    <a:pt x="177" y="187"/>
                    <a:pt x="177" y="187"/>
                    <a:pt x="177" y="187"/>
                  </a:cubicBezTo>
                  <a:cubicBezTo>
                    <a:pt x="178" y="186"/>
                    <a:pt x="178" y="186"/>
                    <a:pt x="178" y="186"/>
                  </a:cubicBezTo>
                  <a:cubicBezTo>
                    <a:pt x="181" y="184"/>
                    <a:pt x="181" y="184"/>
                    <a:pt x="181" y="184"/>
                  </a:cubicBezTo>
                  <a:cubicBezTo>
                    <a:pt x="181" y="183"/>
                    <a:pt x="181" y="183"/>
                    <a:pt x="181" y="183"/>
                  </a:cubicBezTo>
                  <a:cubicBezTo>
                    <a:pt x="181" y="183"/>
                    <a:pt x="181" y="183"/>
                    <a:pt x="181" y="183"/>
                  </a:cubicBezTo>
                  <a:cubicBezTo>
                    <a:pt x="181" y="178"/>
                    <a:pt x="181" y="178"/>
                    <a:pt x="181" y="178"/>
                  </a:cubicBezTo>
                  <a:cubicBezTo>
                    <a:pt x="180" y="177"/>
                    <a:pt x="180" y="177"/>
                    <a:pt x="180" y="177"/>
                  </a:cubicBezTo>
                  <a:close/>
                  <a:moveTo>
                    <a:pt x="108" y="109"/>
                  </a:moveTo>
                  <a:cubicBezTo>
                    <a:pt x="113" y="110"/>
                    <a:pt x="113" y="110"/>
                    <a:pt x="113" y="110"/>
                  </a:cubicBezTo>
                  <a:cubicBezTo>
                    <a:pt x="114" y="110"/>
                    <a:pt x="114" y="110"/>
                    <a:pt x="114" y="110"/>
                  </a:cubicBezTo>
                  <a:cubicBezTo>
                    <a:pt x="116" y="109"/>
                    <a:pt x="116" y="109"/>
                    <a:pt x="116" y="109"/>
                  </a:cubicBezTo>
                  <a:cubicBezTo>
                    <a:pt x="117" y="109"/>
                    <a:pt x="117" y="109"/>
                    <a:pt x="117" y="109"/>
                  </a:cubicBezTo>
                  <a:cubicBezTo>
                    <a:pt x="117" y="108"/>
                    <a:pt x="117" y="108"/>
                    <a:pt x="117" y="108"/>
                  </a:cubicBezTo>
                  <a:cubicBezTo>
                    <a:pt x="117" y="108"/>
                    <a:pt x="117" y="108"/>
                    <a:pt x="117" y="108"/>
                  </a:cubicBezTo>
                  <a:cubicBezTo>
                    <a:pt x="117" y="107"/>
                    <a:pt x="117" y="107"/>
                    <a:pt x="117" y="107"/>
                  </a:cubicBezTo>
                  <a:cubicBezTo>
                    <a:pt x="113" y="104"/>
                    <a:pt x="113" y="104"/>
                    <a:pt x="113" y="104"/>
                  </a:cubicBezTo>
                  <a:cubicBezTo>
                    <a:pt x="106" y="101"/>
                    <a:pt x="106" y="101"/>
                    <a:pt x="106" y="101"/>
                  </a:cubicBezTo>
                  <a:cubicBezTo>
                    <a:pt x="104" y="101"/>
                    <a:pt x="104" y="101"/>
                    <a:pt x="104" y="101"/>
                  </a:cubicBezTo>
                  <a:cubicBezTo>
                    <a:pt x="103" y="102"/>
                    <a:pt x="103" y="102"/>
                    <a:pt x="103" y="102"/>
                  </a:cubicBezTo>
                  <a:cubicBezTo>
                    <a:pt x="102" y="104"/>
                    <a:pt x="102" y="104"/>
                    <a:pt x="102" y="104"/>
                  </a:cubicBezTo>
                  <a:cubicBezTo>
                    <a:pt x="101" y="105"/>
                    <a:pt x="101" y="105"/>
                    <a:pt x="101" y="105"/>
                  </a:cubicBezTo>
                  <a:cubicBezTo>
                    <a:pt x="102" y="106"/>
                    <a:pt x="102" y="106"/>
                    <a:pt x="102" y="106"/>
                  </a:cubicBezTo>
                  <a:cubicBezTo>
                    <a:pt x="104" y="107"/>
                    <a:pt x="104" y="107"/>
                    <a:pt x="104" y="107"/>
                  </a:cubicBezTo>
                  <a:lnTo>
                    <a:pt x="108" y="109"/>
                  </a:lnTo>
                  <a:close/>
                  <a:moveTo>
                    <a:pt x="128" y="288"/>
                  </a:moveTo>
                  <a:cubicBezTo>
                    <a:pt x="128" y="286"/>
                    <a:pt x="128" y="286"/>
                    <a:pt x="128" y="286"/>
                  </a:cubicBezTo>
                  <a:cubicBezTo>
                    <a:pt x="126" y="282"/>
                    <a:pt x="126" y="282"/>
                    <a:pt x="126" y="282"/>
                  </a:cubicBezTo>
                  <a:cubicBezTo>
                    <a:pt x="123" y="280"/>
                    <a:pt x="123" y="280"/>
                    <a:pt x="123" y="280"/>
                  </a:cubicBezTo>
                  <a:cubicBezTo>
                    <a:pt x="121" y="278"/>
                    <a:pt x="121" y="278"/>
                    <a:pt x="121" y="278"/>
                  </a:cubicBezTo>
                  <a:cubicBezTo>
                    <a:pt x="120" y="272"/>
                    <a:pt x="120" y="272"/>
                    <a:pt x="120" y="272"/>
                  </a:cubicBezTo>
                  <a:cubicBezTo>
                    <a:pt x="118" y="257"/>
                    <a:pt x="118" y="257"/>
                    <a:pt x="118" y="257"/>
                  </a:cubicBezTo>
                  <a:cubicBezTo>
                    <a:pt x="117" y="247"/>
                    <a:pt x="117" y="247"/>
                    <a:pt x="117" y="247"/>
                  </a:cubicBezTo>
                  <a:cubicBezTo>
                    <a:pt x="117" y="245"/>
                    <a:pt x="117" y="245"/>
                    <a:pt x="117" y="245"/>
                  </a:cubicBezTo>
                  <a:cubicBezTo>
                    <a:pt x="118" y="244"/>
                    <a:pt x="118" y="244"/>
                    <a:pt x="118" y="244"/>
                  </a:cubicBezTo>
                  <a:cubicBezTo>
                    <a:pt x="119" y="243"/>
                    <a:pt x="119" y="243"/>
                    <a:pt x="119" y="243"/>
                  </a:cubicBezTo>
                  <a:cubicBezTo>
                    <a:pt x="119" y="241"/>
                    <a:pt x="119" y="241"/>
                    <a:pt x="119" y="241"/>
                  </a:cubicBezTo>
                  <a:cubicBezTo>
                    <a:pt x="118" y="241"/>
                    <a:pt x="118" y="241"/>
                    <a:pt x="118" y="241"/>
                  </a:cubicBezTo>
                  <a:cubicBezTo>
                    <a:pt x="115" y="241"/>
                    <a:pt x="115" y="241"/>
                    <a:pt x="115" y="241"/>
                  </a:cubicBezTo>
                  <a:cubicBezTo>
                    <a:pt x="88" y="253"/>
                    <a:pt x="88" y="253"/>
                    <a:pt x="88" y="253"/>
                  </a:cubicBezTo>
                  <a:cubicBezTo>
                    <a:pt x="73" y="260"/>
                    <a:pt x="73" y="260"/>
                    <a:pt x="73" y="260"/>
                  </a:cubicBezTo>
                  <a:cubicBezTo>
                    <a:pt x="72" y="262"/>
                    <a:pt x="72" y="262"/>
                    <a:pt x="72" y="262"/>
                  </a:cubicBezTo>
                  <a:cubicBezTo>
                    <a:pt x="71" y="263"/>
                    <a:pt x="71" y="263"/>
                    <a:pt x="71" y="263"/>
                  </a:cubicBezTo>
                  <a:cubicBezTo>
                    <a:pt x="70" y="264"/>
                    <a:pt x="70" y="264"/>
                    <a:pt x="70" y="264"/>
                  </a:cubicBezTo>
                  <a:cubicBezTo>
                    <a:pt x="67" y="276"/>
                    <a:pt x="67" y="276"/>
                    <a:pt x="67" y="276"/>
                  </a:cubicBezTo>
                  <a:cubicBezTo>
                    <a:pt x="60" y="301"/>
                    <a:pt x="60" y="301"/>
                    <a:pt x="60" y="301"/>
                  </a:cubicBezTo>
                  <a:cubicBezTo>
                    <a:pt x="60" y="302"/>
                    <a:pt x="60" y="302"/>
                    <a:pt x="60" y="302"/>
                  </a:cubicBezTo>
                  <a:cubicBezTo>
                    <a:pt x="60" y="307"/>
                    <a:pt x="60" y="307"/>
                    <a:pt x="60" y="307"/>
                  </a:cubicBezTo>
                  <a:cubicBezTo>
                    <a:pt x="60" y="308"/>
                    <a:pt x="60" y="308"/>
                    <a:pt x="60" y="308"/>
                  </a:cubicBezTo>
                  <a:cubicBezTo>
                    <a:pt x="61" y="308"/>
                    <a:pt x="61" y="308"/>
                    <a:pt x="61" y="308"/>
                  </a:cubicBezTo>
                  <a:cubicBezTo>
                    <a:pt x="67" y="307"/>
                    <a:pt x="67" y="307"/>
                    <a:pt x="67" y="307"/>
                  </a:cubicBezTo>
                  <a:cubicBezTo>
                    <a:pt x="71" y="305"/>
                    <a:pt x="71" y="305"/>
                    <a:pt x="71" y="305"/>
                  </a:cubicBezTo>
                  <a:cubicBezTo>
                    <a:pt x="74" y="302"/>
                    <a:pt x="74" y="302"/>
                    <a:pt x="74" y="302"/>
                  </a:cubicBezTo>
                  <a:cubicBezTo>
                    <a:pt x="75" y="301"/>
                    <a:pt x="75" y="301"/>
                    <a:pt x="75" y="301"/>
                  </a:cubicBezTo>
                  <a:cubicBezTo>
                    <a:pt x="78" y="298"/>
                    <a:pt x="78" y="298"/>
                    <a:pt x="78" y="298"/>
                  </a:cubicBezTo>
                  <a:cubicBezTo>
                    <a:pt x="79" y="296"/>
                    <a:pt x="79" y="296"/>
                    <a:pt x="79" y="296"/>
                  </a:cubicBezTo>
                  <a:cubicBezTo>
                    <a:pt x="82" y="289"/>
                    <a:pt x="82" y="289"/>
                    <a:pt x="82" y="289"/>
                  </a:cubicBezTo>
                  <a:cubicBezTo>
                    <a:pt x="84" y="284"/>
                    <a:pt x="84" y="284"/>
                    <a:pt x="84" y="284"/>
                  </a:cubicBezTo>
                  <a:cubicBezTo>
                    <a:pt x="85" y="282"/>
                    <a:pt x="85" y="282"/>
                    <a:pt x="85" y="282"/>
                  </a:cubicBezTo>
                  <a:cubicBezTo>
                    <a:pt x="86" y="281"/>
                    <a:pt x="86" y="281"/>
                    <a:pt x="86" y="281"/>
                  </a:cubicBezTo>
                  <a:cubicBezTo>
                    <a:pt x="96" y="281"/>
                    <a:pt x="96" y="281"/>
                    <a:pt x="96" y="281"/>
                  </a:cubicBezTo>
                  <a:cubicBezTo>
                    <a:pt x="97" y="281"/>
                    <a:pt x="97" y="281"/>
                    <a:pt x="97" y="281"/>
                  </a:cubicBezTo>
                  <a:cubicBezTo>
                    <a:pt x="98" y="282"/>
                    <a:pt x="98" y="282"/>
                    <a:pt x="98" y="282"/>
                  </a:cubicBezTo>
                  <a:cubicBezTo>
                    <a:pt x="98" y="282"/>
                    <a:pt x="98" y="282"/>
                    <a:pt x="98" y="282"/>
                  </a:cubicBezTo>
                  <a:cubicBezTo>
                    <a:pt x="98" y="283"/>
                    <a:pt x="98" y="283"/>
                    <a:pt x="98" y="283"/>
                  </a:cubicBezTo>
                  <a:cubicBezTo>
                    <a:pt x="98" y="284"/>
                    <a:pt x="98" y="284"/>
                    <a:pt x="98" y="284"/>
                  </a:cubicBezTo>
                  <a:cubicBezTo>
                    <a:pt x="97" y="285"/>
                    <a:pt x="97" y="285"/>
                    <a:pt x="97" y="285"/>
                  </a:cubicBezTo>
                  <a:cubicBezTo>
                    <a:pt x="95" y="286"/>
                    <a:pt x="95" y="286"/>
                    <a:pt x="95" y="286"/>
                  </a:cubicBezTo>
                  <a:cubicBezTo>
                    <a:pt x="91" y="298"/>
                    <a:pt x="91" y="298"/>
                    <a:pt x="91" y="298"/>
                  </a:cubicBezTo>
                  <a:cubicBezTo>
                    <a:pt x="87" y="320"/>
                    <a:pt x="87" y="320"/>
                    <a:pt x="87" y="320"/>
                  </a:cubicBezTo>
                  <a:cubicBezTo>
                    <a:pt x="86" y="327"/>
                    <a:pt x="86" y="327"/>
                    <a:pt x="86" y="327"/>
                  </a:cubicBezTo>
                  <a:cubicBezTo>
                    <a:pt x="86" y="327"/>
                    <a:pt x="86" y="327"/>
                    <a:pt x="86" y="327"/>
                  </a:cubicBezTo>
                  <a:cubicBezTo>
                    <a:pt x="93" y="331"/>
                    <a:pt x="93" y="331"/>
                    <a:pt x="93" y="331"/>
                  </a:cubicBezTo>
                  <a:cubicBezTo>
                    <a:pt x="96" y="331"/>
                    <a:pt x="96" y="331"/>
                    <a:pt x="96" y="331"/>
                  </a:cubicBezTo>
                  <a:cubicBezTo>
                    <a:pt x="97" y="330"/>
                    <a:pt x="97" y="330"/>
                    <a:pt x="97" y="330"/>
                  </a:cubicBezTo>
                  <a:cubicBezTo>
                    <a:pt x="117" y="318"/>
                    <a:pt x="117" y="318"/>
                    <a:pt x="117" y="318"/>
                  </a:cubicBezTo>
                  <a:cubicBezTo>
                    <a:pt x="122" y="315"/>
                    <a:pt x="122" y="315"/>
                    <a:pt x="122" y="315"/>
                  </a:cubicBezTo>
                  <a:cubicBezTo>
                    <a:pt x="131" y="307"/>
                    <a:pt x="131" y="307"/>
                    <a:pt x="131" y="307"/>
                  </a:cubicBezTo>
                  <a:cubicBezTo>
                    <a:pt x="132" y="305"/>
                    <a:pt x="132" y="305"/>
                    <a:pt x="132" y="305"/>
                  </a:cubicBezTo>
                  <a:cubicBezTo>
                    <a:pt x="132" y="305"/>
                    <a:pt x="132" y="305"/>
                    <a:pt x="132" y="305"/>
                  </a:cubicBezTo>
                  <a:cubicBezTo>
                    <a:pt x="131" y="297"/>
                    <a:pt x="131" y="297"/>
                    <a:pt x="131" y="297"/>
                  </a:cubicBezTo>
                  <a:lnTo>
                    <a:pt x="128" y="288"/>
                  </a:lnTo>
                  <a:close/>
                  <a:moveTo>
                    <a:pt x="168" y="221"/>
                  </a:moveTo>
                  <a:cubicBezTo>
                    <a:pt x="170" y="218"/>
                    <a:pt x="170" y="218"/>
                    <a:pt x="170" y="218"/>
                  </a:cubicBezTo>
                  <a:cubicBezTo>
                    <a:pt x="180" y="199"/>
                    <a:pt x="180" y="199"/>
                    <a:pt x="180" y="199"/>
                  </a:cubicBezTo>
                  <a:cubicBezTo>
                    <a:pt x="181" y="197"/>
                    <a:pt x="181" y="197"/>
                    <a:pt x="181" y="197"/>
                  </a:cubicBezTo>
                  <a:cubicBezTo>
                    <a:pt x="179" y="191"/>
                    <a:pt x="179" y="191"/>
                    <a:pt x="179" y="191"/>
                  </a:cubicBezTo>
                  <a:cubicBezTo>
                    <a:pt x="178" y="190"/>
                    <a:pt x="178" y="190"/>
                    <a:pt x="178" y="190"/>
                  </a:cubicBezTo>
                  <a:cubicBezTo>
                    <a:pt x="178" y="190"/>
                    <a:pt x="178" y="190"/>
                    <a:pt x="178" y="190"/>
                  </a:cubicBezTo>
                  <a:cubicBezTo>
                    <a:pt x="177" y="189"/>
                    <a:pt x="177" y="189"/>
                    <a:pt x="177" y="189"/>
                  </a:cubicBezTo>
                  <a:cubicBezTo>
                    <a:pt x="177" y="189"/>
                    <a:pt x="177" y="189"/>
                    <a:pt x="177" y="189"/>
                  </a:cubicBezTo>
                  <a:cubicBezTo>
                    <a:pt x="172" y="192"/>
                    <a:pt x="172" y="192"/>
                    <a:pt x="172" y="192"/>
                  </a:cubicBezTo>
                  <a:cubicBezTo>
                    <a:pt x="151" y="209"/>
                    <a:pt x="151" y="209"/>
                    <a:pt x="151" y="209"/>
                  </a:cubicBezTo>
                  <a:cubicBezTo>
                    <a:pt x="141" y="219"/>
                    <a:pt x="141" y="219"/>
                    <a:pt x="141" y="219"/>
                  </a:cubicBezTo>
                  <a:cubicBezTo>
                    <a:pt x="136" y="230"/>
                    <a:pt x="136" y="230"/>
                    <a:pt x="136" y="230"/>
                  </a:cubicBezTo>
                  <a:cubicBezTo>
                    <a:pt x="136" y="231"/>
                    <a:pt x="136" y="231"/>
                    <a:pt x="136" y="231"/>
                  </a:cubicBezTo>
                  <a:cubicBezTo>
                    <a:pt x="137" y="233"/>
                    <a:pt x="137" y="233"/>
                    <a:pt x="137" y="233"/>
                  </a:cubicBezTo>
                  <a:cubicBezTo>
                    <a:pt x="143" y="236"/>
                    <a:pt x="143" y="236"/>
                    <a:pt x="143" y="236"/>
                  </a:cubicBezTo>
                  <a:cubicBezTo>
                    <a:pt x="144" y="236"/>
                    <a:pt x="144" y="236"/>
                    <a:pt x="144" y="236"/>
                  </a:cubicBezTo>
                  <a:cubicBezTo>
                    <a:pt x="150" y="233"/>
                    <a:pt x="150" y="233"/>
                    <a:pt x="150" y="233"/>
                  </a:cubicBezTo>
                  <a:cubicBezTo>
                    <a:pt x="156" y="231"/>
                    <a:pt x="156" y="231"/>
                    <a:pt x="156" y="231"/>
                  </a:cubicBezTo>
                  <a:cubicBezTo>
                    <a:pt x="158" y="232"/>
                    <a:pt x="158" y="232"/>
                    <a:pt x="158" y="232"/>
                  </a:cubicBezTo>
                  <a:cubicBezTo>
                    <a:pt x="159" y="232"/>
                    <a:pt x="159" y="232"/>
                    <a:pt x="159" y="232"/>
                  </a:cubicBezTo>
                  <a:cubicBezTo>
                    <a:pt x="159" y="232"/>
                    <a:pt x="159" y="232"/>
                    <a:pt x="159" y="232"/>
                  </a:cubicBezTo>
                  <a:cubicBezTo>
                    <a:pt x="164" y="228"/>
                    <a:pt x="164" y="228"/>
                    <a:pt x="164" y="228"/>
                  </a:cubicBezTo>
                  <a:lnTo>
                    <a:pt x="168" y="221"/>
                  </a:lnTo>
                  <a:close/>
                  <a:moveTo>
                    <a:pt x="173" y="295"/>
                  </a:moveTo>
                  <a:cubicBezTo>
                    <a:pt x="167" y="307"/>
                    <a:pt x="167" y="307"/>
                    <a:pt x="167" y="307"/>
                  </a:cubicBezTo>
                  <a:cubicBezTo>
                    <a:pt x="167" y="308"/>
                    <a:pt x="167" y="308"/>
                    <a:pt x="167" y="308"/>
                  </a:cubicBezTo>
                  <a:cubicBezTo>
                    <a:pt x="168" y="313"/>
                    <a:pt x="168" y="313"/>
                    <a:pt x="168" y="313"/>
                  </a:cubicBezTo>
                  <a:cubicBezTo>
                    <a:pt x="168" y="314"/>
                    <a:pt x="168" y="314"/>
                    <a:pt x="168" y="314"/>
                  </a:cubicBezTo>
                  <a:cubicBezTo>
                    <a:pt x="169" y="314"/>
                    <a:pt x="169" y="314"/>
                    <a:pt x="169" y="314"/>
                  </a:cubicBezTo>
                  <a:cubicBezTo>
                    <a:pt x="169" y="314"/>
                    <a:pt x="169" y="314"/>
                    <a:pt x="169" y="314"/>
                  </a:cubicBezTo>
                  <a:cubicBezTo>
                    <a:pt x="171" y="314"/>
                    <a:pt x="171" y="314"/>
                    <a:pt x="171" y="314"/>
                  </a:cubicBezTo>
                  <a:cubicBezTo>
                    <a:pt x="174" y="311"/>
                    <a:pt x="174" y="311"/>
                    <a:pt x="174" y="311"/>
                  </a:cubicBezTo>
                  <a:cubicBezTo>
                    <a:pt x="176" y="296"/>
                    <a:pt x="176" y="296"/>
                    <a:pt x="176" y="296"/>
                  </a:cubicBezTo>
                  <a:cubicBezTo>
                    <a:pt x="175" y="294"/>
                    <a:pt x="175" y="294"/>
                    <a:pt x="175" y="294"/>
                  </a:cubicBezTo>
                  <a:cubicBezTo>
                    <a:pt x="174" y="295"/>
                    <a:pt x="174" y="295"/>
                    <a:pt x="174" y="295"/>
                  </a:cubicBezTo>
                  <a:lnTo>
                    <a:pt x="173" y="295"/>
                  </a:lnTo>
                  <a:close/>
                  <a:moveTo>
                    <a:pt x="91" y="157"/>
                  </a:moveTo>
                  <a:cubicBezTo>
                    <a:pt x="92" y="157"/>
                    <a:pt x="92" y="157"/>
                    <a:pt x="92" y="157"/>
                  </a:cubicBezTo>
                  <a:cubicBezTo>
                    <a:pt x="97" y="156"/>
                    <a:pt x="97" y="156"/>
                    <a:pt x="97" y="156"/>
                  </a:cubicBezTo>
                  <a:cubicBezTo>
                    <a:pt x="117" y="154"/>
                    <a:pt x="117" y="154"/>
                    <a:pt x="117" y="154"/>
                  </a:cubicBezTo>
                  <a:cubicBezTo>
                    <a:pt x="131" y="151"/>
                    <a:pt x="131" y="151"/>
                    <a:pt x="131" y="151"/>
                  </a:cubicBezTo>
                  <a:cubicBezTo>
                    <a:pt x="155" y="147"/>
                    <a:pt x="155" y="147"/>
                    <a:pt x="155" y="147"/>
                  </a:cubicBezTo>
                  <a:cubicBezTo>
                    <a:pt x="159" y="147"/>
                    <a:pt x="159" y="147"/>
                    <a:pt x="159" y="147"/>
                  </a:cubicBezTo>
                  <a:cubicBezTo>
                    <a:pt x="160" y="147"/>
                    <a:pt x="160" y="147"/>
                    <a:pt x="160" y="147"/>
                  </a:cubicBezTo>
                  <a:cubicBezTo>
                    <a:pt x="166" y="145"/>
                    <a:pt x="166" y="145"/>
                    <a:pt x="166" y="145"/>
                  </a:cubicBezTo>
                  <a:cubicBezTo>
                    <a:pt x="173" y="141"/>
                    <a:pt x="173" y="141"/>
                    <a:pt x="173" y="141"/>
                  </a:cubicBezTo>
                  <a:cubicBezTo>
                    <a:pt x="178" y="137"/>
                    <a:pt x="178" y="137"/>
                    <a:pt x="178" y="137"/>
                  </a:cubicBezTo>
                  <a:cubicBezTo>
                    <a:pt x="180" y="134"/>
                    <a:pt x="180" y="134"/>
                    <a:pt x="180" y="134"/>
                  </a:cubicBezTo>
                  <a:cubicBezTo>
                    <a:pt x="184" y="128"/>
                    <a:pt x="184" y="128"/>
                    <a:pt x="184" y="128"/>
                  </a:cubicBezTo>
                  <a:cubicBezTo>
                    <a:pt x="185" y="124"/>
                    <a:pt x="185" y="124"/>
                    <a:pt x="185" y="124"/>
                  </a:cubicBezTo>
                  <a:cubicBezTo>
                    <a:pt x="186" y="119"/>
                    <a:pt x="186" y="119"/>
                    <a:pt x="186" y="119"/>
                  </a:cubicBezTo>
                  <a:cubicBezTo>
                    <a:pt x="186" y="116"/>
                    <a:pt x="186" y="116"/>
                    <a:pt x="186" y="116"/>
                  </a:cubicBezTo>
                  <a:cubicBezTo>
                    <a:pt x="186" y="114"/>
                    <a:pt x="186" y="114"/>
                    <a:pt x="186" y="114"/>
                  </a:cubicBezTo>
                  <a:cubicBezTo>
                    <a:pt x="185" y="112"/>
                    <a:pt x="185" y="112"/>
                    <a:pt x="185" y="112"/>
                  </a:cubicBezTo>
                  <a:cubicBezTo>
                    <a:pt x="177" y="105"/>
                    <a:pt x="177" y="105"/>
                    <a:pt x="177" y="105"/>
                  </a:cubicBezTo>
                  <a:cubicBezTo>
                    <a:pt x="167" y="97"/>
                    <a:pt x="167" y="97"/>
                    <a:pt x="167" y="97"/>
                  </a:cubicBezTo>
                  <a:cubicBezTo>
                    <a:pt x="165" y="97"/>
                    <a:pt x="165" y="97"/>
                    <a:pt x="165" y="97"/>
                  </a:cubicBezTo>
                  <a:cubicBezTo>
                    <a:pt x="159" y="95"/>
                    <a:pt x="159" y="95"/>
                    <a:pt x="159" y="95"/>
                  </a:cubicBezTo>
                  <a:cubicBezTo>
                    <a:pt x="153" y="94"/>
                    <a:pt x="153" y="94"/>
                    <a:pt x="153" y="94"/>
                  </a:cubicBezTo>
                  <a:cubicBezTo>
                    <a:pt x="151" y="94"/>
                    <a:pt x="151" y="94"/>
                    <a:pt x="151" y="94"/>
                  </a:cubicBezTo>
                  <a:cubicBezTo>
                    <a:pt x="139" y="82"/>
                    <a:pt x="139" y="82"/>
                    <a:pt x="139" y="82"/>
                  </a:cubicBezTo>
                  <a:cubicBezTo>
                    <a:pt x="134" y="72"/>
                    <a:pt x="134" y="72"/>
                    <a:pt x="134" y="72"/>
                  </a:cubicBezTo>
                  <a:cubicBezTo>
                    <a:pt x="127" y="64"/>
                    <a:pt x="127" y="64"/>
                    <a:pt x="127" y="64"/>
                  </a:cubicBezTo>
                  <a:cubicBezTo>
                    <a:pt x="120" y="60"/>
                    <a:pt x="120" y="60"/>
                    <a:pt x="120" y="60"/>
                  </a:cubicBezTo>
                  <a:cubicBezTo>
                    <a:pt x="120" y="60"/>
                    <a:pt x="120" y="60"/>
                    <a:pt x="120" y="60"/>
                  </a:cubicBezTo>
                  <a:cubicBezTo>
                    <a:pt x="116" y="61"/>
                    <a:pt x="116" y="61"/>
                    <a:pt x="116" y="61"/>
                  </a:cubicBezTo>
                  <a:cubicBezTo>
                    <a:pt x="110" y="64"/>
                    <a:pt x="110" y="64"/>
                    <a:pt x="110" y="64"/>
                  </a:cubicBezTo>
                  <a:cubicBezTo>
                    <a:pt x="95" y="73"/>
                    <a:pt x="95" y="73"/>
                    <a:pt x="95" y="73"/>
                  </a:cubicBezTo>
                  <a:cubicBezTo>
                    <a:pt x="91" y="87"/>
                    <a:pt x="91" y="87"/>
                    <a:pt x="91" y="87"/>
                  </a:cubicBezTo>
                  <a:cubicBezTo>
                    <a:pt x="90" y="89"/>
                    <a:pt x="90" y="89"/>
                    <a:pt x="90" y="89"/>
                  </a:cubicBezTo>
                  <a:cubicBezTo>
                    <a:pt x="90" y="89"/>
                    <a:pt x="90" y="89"/>
                    <a:pt x="90" y="89"/>
                  </a:cubicBezTo>
                  <a:cubicBezTo>
                    <a:pt x="91" y="91"/>
                    <a:pt x="91" y="91"/>
                    <a:pt x="91" y="91"/>
                  </a:cubicBezTo>
                  <a:cubicBezTo>
                    <a:pt x="117" y="103"/>
                    <a:pt x="117" y="103"/>
                    <a:pt x="117" y="103"/>
                  </a:cubicBezTo>
                  <a:cubicBezTo>
                    <a:pt x="137" y="101"/>
                    <a:pt x="137" y="101"/>
                    <a:pt x="137" y="101"/>
                  </a:cubicBezTo>
                  <a:cubicBezTo>
                    <a:pt x="137" y="101"/>
                    <a:pt x="137" y="101"/>
                    <a:pt x="137" y="101"/>
                  </a:cubicBezTo>
                  <a:cubicBezTo>
                    <a:pt x="138" y="102"/>
                    <a:pt x="138" y="102"/>
                    <a:pt x="138" y="102"/>
                  </a:cubicBezTo>
                  <a:cubicBezTo>
                    <a:pt x="138" y="104"/>
                    <a:pt x="138" y="104"/>
                    <a:pt x="138" y="104"/>
                  </a:cubicBezTo>
                  <a:cubicBezTo>
                    <a:pt x="138" y="105"/>
                    <a:pt x="138" y="105"/>
                    <a:pt x="138" y="105"/>
                  </a:cubicBezTo>
                  <a:cubicBezTo>
                    <a:pt x="137" y="106"/>
                    <a:pt x="137" y="106"/>
                    <a:pt x="137" y="106"/>
                  </a:cubicBezTo>
                  <a:cubicBezTo>
                    <a:pt x="135" y="107"/>
                    <a:pt x="135" y="107"/>
                    <a:pt x="135" y="107"/>
                  </a:cubicBezTo>
                  <a:cubicBezTo>
                    <a:pt x="125" y="114"/>
                    <a:pt x="125" y="114"/>
                    <a:pt x="125" y="114"/>
                  </a:cubicBezTo>
                  <a:cubicBezTo>
                    <a:pt x="123" y="113"/>
                    <a:pt x="123" y="113"/>
                    <a:pt x="123" y="113"/>
                  </a:cubicBezTo>
                  <a:cubicBezTo>
                    <a:pt x="122" y="113"/>
                    <a:pt x="122" y="113"/>
                    <a:pt x="122" y="113"/>
                  </a:cubicBezTo>
                  <a:cubicBezTo>
                    <a:pt x="120" y="113"/>
                    <a:pt x="120" y="113"/>
                    <a:pt x="120" y="113"/>
                  </a:cubicBezTo>
                  <a:cubicBezTo>
                    <a:pt x="108" y="129"/>
                    <a:pt x="108" y="129"/>
                    <a:pt x="108" y="129"/>
                  </a:cubicBezTo>
                  <a:cubicBezTo>
                    <a:pt x="108" y="129"/>
                    <a:pt x="108" y="129"/>
                    <a:pt x="108" y="129"/>
                  </a:cubicBezTo>
                  <a:cubicBezTo>
                    <a:pt x="107" y="132"/>
                    <a:pt x="107" y="132"/>
                    <a:pt x="107" y="132"/>
                  </a:cubicBezTo>
                  <a:cubicBezTo>
                    <a:pt x="108" y="133"/>
                    <a:pt x="108" y="133"/>
                    <a:pt x="108" y="133"/>
                  </a:cubicBezTo>
                  <a:cubicBezTo>
                    <a:pt x="109" y="135"/>
                    <a:pt x="109" y="135"/>
                    <a:pt x="109" y="135"/>
                  </a:cubicBezTo>
                  <a:cubicBezTo>
                    <a:pt x="110" y="136"/>
                    <a:pt x="110" y="136"/>
                    <a:pt x="110" y="136"/>
                  </a:cubicBezTo>
                  <a:cubicBezTo>
                    <a:pt x="112" y="136"/>
                    <a:pt x="112" y="136"/>
                    <a:pt x="112" y="136"/>
                  </a:cubicBezTo>
                  <a:cubicBezTo>
                    <a:pt x="114" y="135"/>
                    <a:pt x="114" y="135"/>
                    <a:pt x="114" y="135"/>
                  </a:cubicBezTo>
                  <a:cubicBezTo>
                    <a:pt x="123" y="133"/>
                    <a:pt x="123" y="133"/>
                    <a:pt x="123" y="133"/>
                  </a:cubicBezTo>
                  <a:cubicBezTo>
                    <a:pt x="129" y="130"/>
                    <a:pt x="129" y="130"/>
                    <a:pt x="129" y="130"/>
                  </a:cubicBezTo>
                  <a:cubicBezTo>
                    <a:pt x="130" y="130"/>
                    <a:pt x="130" y="130"/>
                    <a:pt x="130" y="130"/>
                  </a:cubicBezTo>
                  <a:cubicBezTo>
                    <a:pt x="133" y="128"/>
                    <a:pt x="133" y="128"/>
                    <a:pt x="133" y="128"/>
                  </a:cubicBezTo>
                  <a:cubicBezTo>
                    <a:pt x="135" y="128"/>
                    <a:pt x="135" y="128"/>
                    <a:pt x="135" y="128"/>
                  </a:cubicBezTo>
                  <a:cubicBezTo>
                    <a:pt x="136" y="131"/>
                    <a:pt x="136" y="131"/>
                    <a:pt x="136" y="131"/>
                  </a:cubicBezTo>
                  <a:cubicBezTo>
                    <a:pt x="134" y="133"/>
                    <a:pt x="134" y="133"/>
                    <a:pt x="134" y="133"/>
                  </a:cubicBezTo>
                  <a:cubicBezTo>
                    <a:pt x="126" y="137"/>
                    <a:pt x="126" y="137"/>
                    <a:pt x="126" y="137"/>
                  </a:cubicBezTo>
                  <a:cubicBezTo>
                    <a:pt x="122" y="138"/>
                    <a:pt x="122" y="138"/>
                    <a:pt x="122" y="138"/>
                  </a:cubicBezTo>
                  <a:cubicBezTo>
                    <a:pt x="104" y="145"/>
                    <a:pt x="104" y="145"/>
                    <a:pt x="104" y="145"/>
                  </a:cubicBezTo>
                  <a:cubicBezTo>
                    <a:pt x="97" y="141"/>
                    <a:pt x="97" y="141"/>
                    <a:pt x="97" y="141"/>
                  </a:cubicBezTo>
                  <a:cubicBezTo>
                    <a:pt x="97" y="141"/>
                    <a:pt x="97" y="141"/>
                    <a:pt x="97" y="141"/>
                  </a:cubicBezTo>
                  <a:cubicBezTo>
                    <a:pt x="94" y="139"/>
                    <a:pt x="94" y="139"/>
                    <a:pt x="94" y="139"/>
                  </a:cubicBezTo>
                  <a:cubicBezTo>
                    <a:pt x="93" y="138"/>
                    <a:pt x="93" y="138"/>
                    <a:pt x="93" y="138"/>
                  </a:cubicBezTo>
                  <a:cubicBezTo>
                    <a:pt x="90" y="138"/>
                    <a:pt x="90" y="138"/>
                    <a:pt x="90" y="138"/>
                  </a:cubicBezTo>
                  <a:cubicBezTo>
                    <a:pt x="89" y="138"/>
                    <a:pt x="89" y="138"/>
                    <a:pt x="89" y="138"/>
                  </a:cubicBezTo>
                  <a:cubicBezTo>
                    <a:pt x="88" y="139"/>
                    <a:pt x="88" y="139"/>
                    <a:pt x="88" y="139"/>
                  </a:cubicBezTo>
                  <a:cubicBezTo>
                    <a:pt x="85" y="144"/>
                    <a:pt x="85" y="144"/>
                    <a:pt x="85" y="144"/>
                  </a:cubicBezTo>
                  <a:cubicBezTo>
                    <a:pt x="85" y="147"/>
                    <a:pt x="85" y="147"/>
                    <a:pt x="85" y="147"/>
                  </a:cubicBezTo>
                  <a:cubicBezTo>
                    <a:pt x="85" y="147"/>
                    <a:pt x="85" y="147"/>
                    <a:pt x="85" y="147"/>
                  </a:cubicBezTo>
                  <a:lnTo>
                    <a:pt x="91" y="157"/>
                  </a:lnTo>
                  <a:close/>
                  <a:moveTo>
                    <a:pt x="191" y="157"/>
                  </a:moveTo>
                  <a:cubicBezTo>
                    <a:pt x="193" y="156"/>
                    <a:pt x="193" y="156"/>
                    <a:pt x="193" y="156"/>
                  </a:cubicBezTo>
                  <a:cubicBezTo>
                    <a:pt x="194" y="154"/>
                    <a:pt x="194" y="154"/>
                    <a:pt x="194" y="154"/>
                  </a:cubicBezTo>
                  <a:cubicBezTo>
                    <a:pt x="195" y="147"/>
                    <a:pt x="195" y="147"/>
                    <a:pt x="195" y="147"/>
                  </a:cubicBezTo>
                  <a:cubicBezTo>
                    <a:pt x="194" y="146"/>
                    <a:pt x="194" y="146"/>
                    <a:pt x="194" y="146"/>
                  </a:cubicBezTo>
                  <a:cubicBezTo>
                    <a:pt x="194" y="146"/>
                    <a:pt x="194" y="146"/>
                    <a:pt x="194" y="146"/>
                  </a:cubicBezTo>
                  <a:cubicBezTo>
                    <a:pt x="194" y="145"/>
                    <a:pt x="194" y="145"/>
                    <a:pt x="194" y="145"/>
                  </a:cubicBezTo>
                  <a:cubicBezTo>
                    <a:pt x="189" y="146"/>
                    <a:pt x="189" y="146"/>
                    <a:pt x="189" y="146"/>
                  </a:cubicBezTo>
                  <a:cubicBezTo>
                    <a:pt x="185" y="151"/>
                    <a:pt x="185" y="151"/>
                    <a:pt x="185" y="151"/>
                  </a:cubicBezTo>
                  <a:cubicBezTo>
                    <a:pt x="184" y="152"/>
                    <a:pt x="184" y="152"/>
                    <a:pt x="184" y="152"/>
                  </a:cubicBezTo>
                  <a:cubicBezTo>
                    <a:pt x="189" y="157"/>
                    <a:pt x="189" y="157"/>
                    <a:pt x="189" y="157"/>
                  </a:cubicBezTo>
                  <a:lnTo>
                    <a:pt x="191" y="157"/>
                  </a:lnTo>
                  <a:close/>
                  <a:moveTo>
                    <a:pt x="187" y="158"/>
                  </a:moveTo>
                  <a:cubicBezTo>
                    <a:pt x="186" y="158"/>
                    <a:pt x="186" y="158"/>
                    <a:pt x="186" y="158"/>
                  </a:cubicBezTo>
                  <a:cubicBezTo>
                    <a:pt x="185" y="160"/>
                    <a:pt x="185" y="160"/>
                    <a:pt x="185" y="160"/>
                  </a:cubicBezTo>
                  <a:cubicBezTo>
                    <a:pt x="184" y="170"/>
                    <a:pt x="184" y="170"/>
                    <a:pt x="184" y="170"/>
                  </a:cubicBezTo>
                  <a:cubicBezTo>
                    <a:pt x="184" y="172"/>
                    <a:pt x="184" y="172"/>
                    <a:pt x="184" y="172"/>
                  </a:cubicBezTo>
                  <a:cubicBezTo>
                    <a:pt x="185" y="177"/>
                    <a:pt x="185" y="177"/>
                    <a:pt x="185" y="177"/>
                  </a:cubicBezTo>
                  <a:cubicBezTo>
                    <a:pt x="187" y="178"/>
                    <a:pt x="187" y="178"/>
                    <a:pt x="187" y="178"/>
                  </a:cubicBezTo>
                  <a:cubicBezTo>
                    <a:pt x="188" y="178"/>
                    <a:pt x="188" y="178"/>
                    <a:pt x="188" y="178"/>
                  </a:cubicBezTo>
                  <a:cubicBezTo>
                    <a:pt x="189" y="163"/>
                    <a:pt x="189" y="163"/>
                    <a:pt x="189" y="163"/>
                  </a:cubicBezTo>
                  <a:cubicBezTo>
                    <a:pt x="188" y="160"/>
                    <a:pt x="188" y="160"/>
                    <a:pt x="188" y="160"/>
                  </a:cubicBezTo>
                  <a:cubicBezTo>
                    <a:pt x="187" y="159"/>
                    <a:pt x="187" y="159"/>
                    <a:pt x="187" y="159"/>
                  </a:cubicBezTo>
                  <a:lnTo>
                    <a:pt x="187" y="158"/>
                  </a:lnTo>
                  <a:close/>
                  <a:moveTo>
                    <a:pt x="198" y="124"/>
                  </a:moveTo>
                  <a:cubicBezTo>
                    <a:pt x="195" y="128"/>
                    <a:pt x="195" y="128"/>
                    <a:pt x="195" y="128"/>
                  </a:cubicBezTo>
                  <a:cubicBezTo>
                    <a:pt x="195" y="129"/>
                    <a:pt x="195" y="129"/>
                    <a:pt x="195" y="129"/>
                  </a:cubicBezTo>
                  <a:cubicBezTo>
                    <a:pt x="196" y="130"/>
                    <a:pt x="196" y="130"/>
                    <a:pt x="196" y="130"/>
                  </a:cubicBezTo>
                  <a:cubicBezTo>
                    <a:pt x="199" y="132"/>
                    <a:pt x="199" y="132"/>
                    <a:pt x="199" y="132"/>
                  </a:cubicBezTo>
                  <a:cubicBezTo>
                    <a:pt x="200" y="133"/>
                    <a:pt x="200" y="133"/>
                    <a:pt x="200" y="133"/>
                  </a:cubicBezTo>
                  <a:cubicBezTo>
                    <a:pt x="200" y="132"/>
                    <a:pt x="200" y="132"/>
                    <a:pt x="200" y="132"/>
                  </a:cubicBezTo>
                  <a:cubicBezTo>
                    <a:pt x="206" y="124"/>
                    <a:pt x="206" y="124"/>
                    <a:pt x="206" y="124"/>
                  </a:cubicBezTo>
                  <a:cubicBezTo>
                    <a:pt x="207" y="123"/>
                    <a:pt x="207" y="123"/>
                    <a:pt x="207" y="123"/>
                  </a:cubicBezTo>
                  <a:cubicBezTo>
                    <a:pt x="206" y="123"/>
                    <a:pt x="206" y="123"/>
                    <a:pt x="206" y="123"/>
                  </a:cubicBezTo>
                  <a:cubicBezTo>
                    <a:pt x="205" y="122"/>
                    <a:pt x="205" y="122"/>
                    <a:pt x="205" y="122"/>
                  </a:cubicBezTo>
                  <a:lnTo>
                    <a:pt x="198" y="124"/>
                  </a:lnTo>
                  <a:close/>
                  <a:moveTo>
                    <a:pt x="74" y="145"/>
                  </a:moveTo>
                  <a:cubicBezTo>
                    <a:pt x="74" y="146"/>
                    <a:pt x="74" y="146"/>
                    <a:pt x="74" y="146"/>
                  </a:cubicBezTo>
                  <a:cubicBezTo>
                    <a:pt x="76" y="148"/>
                    <a:pt x="76" y="148"/>
                    <a:pt x="76" y="148"/>
                  </a:cubicBezTo>
                  <a:cubicBezTo>
                    <a:pt x="77" y="148"/>
                    <a:pt x="77" y="148"/>
                    <a:pt x="77" y="148"/>
                  </a:cubicBezTo>
                  <a:cubicBezTo>
                    <a:pt x="79" y="146"/>
                    <a:pt x="79" y="146"/>
                    <a:pt x="79" y="146"/>
                  </a:cubicBezTo>
                  <a:cubicBezTo>
                    <a:pt x="80" y="145"/>
                    <a:pt x="80" y="145"/>
                    <a:pt x="80" y="145"/>
                  </a:cubicBezTo>
                  <a:cubicBezTo>
                    <a:pt x="82" y="143"/>
                    <a:pt x="82" y="143"/>
                    <a:pt x="82" y="143"/>
                  </a:cubicBezTo>
                  <a:cubicBezTo>
                    <a:pt x="82" y="142"/>
                    <a:pt x="82" y="142"/>
                    <a:pt x="82" y="142"/>
                  </a:cubicBezTo>
                  <a:cubicBezTo>
                    <a:pt x="83" y="140"/>
                    <a:pt x="83" y="140"/>
                    <a:pt x="83" y="140"/>
                  </a:cubicBezTo>
                  <a:cubicBezTo>
                    <a:pt x="83" y="139"/>
                    <a:pt x="83" y="139"/>
                    <a:pt x="83" y="139"/>
                  </a:cubicBezTo>
                  <a:cubicBezTo>
                    <a:pt x="83" y="139"/>
                    <a:pt x="83" y="139"/>
                    <a:pt x="83" y="139"/>
                  </a:cubicBezTo>
                  <a:cubicBezTo>
                    <a:pt x="82" y="138"/>
                    <a:pt x="82" y="138"/>
                    <a:pt x="82" y="138"/>
                  </a:cubicBezTo>
                  <a:cubicBezTo>
                    <a:pt x="78" y="138"/>
                    <a:pt x="78" y="138"/>
                    <a:pt x="78" y="138"/>
                  </a:cubicBezTo>
                  <a:cubicBezTo>
                    <a:pt x="76" y="141"/>
                    <a:pt x="76" y="141"/>
                    <a:pt x="76" y="141"/>
                  </a:cubicBezTo>
                  <a:lnTo>
                    <a:pt x="74" y="145"/>
                  </a:lnTo>
                  <a:close/>
                  <a:moveTo>
                    <a:pt x="115" y="192"/>
                  </a:moveTo>
                  <a:cubicBezTo>
                    <a:pt x="103" y="202"/>
                    <a:pt x="103" y="202"/>
                    <a:pt x="103" y="202"/>
                  </a:cubicBezTo>
                  <a:cubicBezTo>
                    <a:pt x="100" y="205"/>
                    <a:pt x="100" y="205"/>
                    <a:pt x="100" y="205"/>
                  </a:cubicBezTo>
                  <a:cubicBezTo>
                    <a:pt x="98" y="213"/>
                    <a:pt x="98" y="213"/>
                    <a:pt x="98" y="213"/>
                  </a:cubicBezTo>
                  <a:cubicBezTo>
                    <a:pt x="101" y="216"/>
                    <a:pt x="101" y="216"/>
                    <a:pt x="101" y="216"/>
                  </a:cubicBezTo>
                  <a:cubicBezTo>
                    <a:pt x="101" y="216"/>
                    <a:pt x="101" y="216"/>
                    <a:pt x="101" y="216"/>
                  </a:cubicBezTo>
                  <a:cubicBezTo>
                    <a:pt x="106" y="217"/>
                    <a:pt x="106" y="217"/>
                    <a:pt x="106" y="217"/>
                  </a:cubicBezTo>
                  <a:cubicBezTo>
                    <a:pt x="108" y="217"/>
                    <a:pt x="108" y="217"/>
                    <a:pt x="108" y="217"/>
                  </a:cubicBezTo>
                  <a:cubicBezTo>
                    <a:pt x="108" y="217"/>
                    <a:pt x="108" y="217"/>
                    <a:pt x="108" y="217"/>
                  </a:cubicBezTo>
                  <a:cubicBezTo>
                    <a:pt x="109" y="215"/>
                    <a:pt x="109" y="215"/>
                    <a:pt x="109" y="215"/>
                  </a:cubicBezTo>
                  <a:cubicBezTo>
                    <a:pt x="109" y="214"/>
                    <a:pt x="109" y="214"/>
                    <a:pt x="109" y="214"/>
                  </a:cubicBezTo>
                  <a:cubicBezTo>
                    <a:pt x="117" y="195"/>
                    <a:pt x="117" y="195"/>
                    <a:pt x="117" y="195"/>
                  </a:cubicBezTo>
                  <a:cubicBezTo>
                    <a:pt x="117" y="194"/>
                    <a:pt x="117" y="194"/>
                    <a:pt x="117" y="194"/>
                  </a:cubicBezTo>
                  <a:cubicBezTo>
                    <a:pt x="117" y="194"/>
                    <a:pt x="117" y="194"/>
                    <a:pt x="117" y="194"/>
                  </a:cubicBezTo>
                  <a:cubicBezTo>
                    <a:pt x="116" y="192"/>
                    <a:pt x="116" y="192"/>
                    <a:pt x="116" y="192"/>
                  </a:cubicBezTo>
                  <a:lnTo>
                    <a:pt x="115" y="192"/>
                  </a:lnTo>
                  <a:close/>
                </a:path>
              </a:pathLst>
            </a:custGeom>
            <a:solidFill>
              <a:srgbClr val="757575"/>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98" name="Freeform 58"/>
            <p:cNvSpPr>
              <a:spLocks/>
            </p:cNvSpPr>
            <p:nvPr/>
          </p:nvSpPr>
          <p:spPr bwMode="auto">
            <a:xfrm>
              <a:off x="6460108" y="1360512"/>
              <a:ext cx="552450" cy="427038"/>
            </a:xfrm>
            <a:custGeom>
              <a:avLst/>
              <a:gdLst>
                <a:gd name="T0" fmla="*/ 129 w 248"/>
                <a:gd name="T1" fmla="*/ 18 h 191"/>
                <a:gd name="T2" fmla="*/ 113 w 248"/>
                <a:gd name="T3" fmla="*/ 9 h 191"/>
                <a:gd name="T4" fmla="*/ 104 w 248"/>
                <a:gd name="T5" fmla="*/ 12 h 191"/>
                <a:gd name="T6" fmla="*/ 106 w 248"/>
                <a:gd name="T7" fmla="*/ 19 h 191"/>
                <a:gd name="T8" fmla="*/ 85 w 248"/>
                <a:gd name="T9" fmla="*/ 44 h 191"/>
                <a:gd name="T10" fmla="*/ 90 w 248"/>
                <a:gd name="T11" fmla="*/ 32 h 191"/>
                <a:gd name="T12" fmla="*/ 87 w 248"/>
                <a:gd name="T13" fmla="*/ 11 h 191"/>
                <a:gd name="T14" fmla="*/ 52 w 248"/>
                <a:gd name="T15" fmla="*/ 0 h 191"/>
                <a:gd name="T16" fmla="*/ 33 w 248"/>
                <a:gd name="T17" fmla="*/ 75 h 191"/>
                <a:gd name="T18" fmla="*/ 48 w 248"/>
                <a:gd name="T19" fmla="*/ 91 h 191"/>
                <a:gd name="T20" fmla="*/ 7 w 248"/>
                <a:gd name="T21" fmla="*/ 93 h 191"/>
                <a:gd name="T22" fmla="*/ 2 w 248"/>
                <a:gd name="T23" fmla="*/ 92 h 191"/>
                <a:gd name="T24" fmla="*/ 15 w 248"/>
                <a:gd name="T25" fmla="*/ 117 h 191"/>
                <a:gd name="T26" fmla="*/ 25 w 248"/>
                <a:gd name="T27" fmla="*/ 120 h 191"/>
                <a:gd name="T28" fmla="*/ 29 w 248"/>
                <a:gd name="T29" fmla="*/ 125 h 191"/>
                <a:gd name="T30" fmla="*/ 33 w 248"/>
                <a:gd name="T31" fmla="*/ 129 h 191"/>
                <a:gd name="T32" fmla="*/ 37 w 248"/>
                <a:gd name="T33" fmla="*/ 139 h 191"/>
                <a:gd name="T34" fmla="*/ 40 w 248"/>
                <a:gd name="T35" fmla="*/ 145 h 191"/>
                <a:gd name="T36" fmla="*/ 43 w 248"/>
                <a:gd name="T37" fmla="*/ 149 h 191"/>
                <a:gd name="T38" fmla="*/ 50 w 248"/>
                <a:gd name="T39" fmla="*/ 154 h 191"/>
                <a:gd name="T40" fmla="*/ 52 w 248"/>
                <a:gd name="T41" fmla="*/ 148 h 191"/>
                <a:gd name="T42" fmla="*/ 55 w 248"/>
                <a:gd name="T43" fmla="*/ 141 h 191"/>
                <a:gd name="T44" fmla="*/ 62 w 248"/>
                <a:gd name="T45" fmla="*/ 133 h 191"/>
                <a:gd name="T46" fmla="*/ 68 w 248"/>
                <a:gd name="T47" fmla="*/ 129 h 191"/>
                <a:gd name="T48" fmla="*/ 71 w 248"/>
                <a:gd name="T49" fmla="*/ 146 h 191"/>
                <a:gd name="T50" fmla="*/ 76 w 248"/>
                <a:gd name="T51" fmla="*/ 153 h 191"/>
                <a:gd name="T52" fmla="*/ 80 w 248"/>
                <a:gd name="T53" fmla="*/ 157 h 191"/>
                <a:gd name="T54" fmla="*/ 88 w 248"/>
                <a:gd name="T55" fmla="*/ 159 h 191"/>
                <a:gd name="T56" fmla="*/ 100 w 248"/>
                <a:gd name="T57" fmla="*/ 159 h 191"/>
                <a:gd name="T58" fmla="*/ 109 w 248"/>
                <a:gd name="T59" fmla="*/ 162 h 191"/>
                <a:gd name="T60" fmla="*/ 123 w 248"/>
                <a:gd name="T61" fmla="*/ 164 h 191"/>
                <a:gd name="T62" fmla="*/ 131 w 248"/>
                <a:gd name="T63" fmla="*/ 167 h 191"/>
                <a:gd name="T64" fmla="*/ 134 w 248"/>
                <a:gd name="T65" fmla="*/ 171 h 191"/>
                <a:gd name="T66" fmla="*/ 139 w 248"/>
                <a:gd name="T67" fmla="*/ 178 h 191"/>
                <a:gd name="T68" fmla="*/ 144 w 248"/>
                <a:gd name="T69" fmla="*/ 184 h 191"/>
                <a:gd name="T70" fmla="*/ 151 w 248"/>
                <a:gd name="T71" fmla="*/ 188 h 191"/>
                <a:gd name="T72" fmla="*/ 163 w 248"/>
                <a:gd name="T73" fmla="*/ 190 h 191"/>
                <a:gd name="T74" fmla="*/ 182 w 248"/>
                <a:gd name="T75" fmla="*/ 190 h 191"/>
                <a:gd name="T76" fmla="*/ 189 w 248"/>
                <a:gd name="T77" fmla="*/ 180 h 191"/>
                <a:gd name="T78" fmla="*/ 221 w 248"/>
                <a:gd name="T79" fmla="*/ 139 h 191"/>
                <a:gd name="T80" fmla="*/ 248 w 248"/>
                <a:gd name="T81" fmla="*/ 116 h 191"/>
                <a:gd name="T82" fmla="*/ 245 w 248"/>
                <a:gd name="T83" fmla="*/ 111 h 191"/>
                <a:gd name="T84" fmla="*/ 240 w 248"/>
                <a:gd name="T85" fmla="*/ 105 h 191"/>
                <a:gd name="T86" fmla="*/ 231 w 248"/>
                <a:gd name="T87" fmla="*/ 100 h 191"/>
                <a:gd name="T88" fmla="*/ 221 w 248"/>
                <a:gd name="T89" fmla="*/ 101 h 191"/>
                <a:gd name="T90" fmla="*/ 215 w 248"/>
                <a:gd name="T91" fmla="*/ 93 h 191"/>
                <a:gd name="T92" fmla="*/ 215 w 248"/>
                <a:gd name="T93" fmla="*/ 77 h 191"/>
                <a:gd name="T94" fmla="*/ 210 w 248"/>
                <a:gd name="T95" fmla="*/ 74 h 191"/>
                <a:gd name="T96" fmla="*/ 207 w 248"/>
                <a:gd name="T97" fmla="*/ 67 h 191"/>
                <a:gd name="T98" fmla="*/ 211 w 248"/>
                <a:gd name="T99" fmla="*/ 65 h 191"/>
                <a:gd name="T100" fmla="*/ 211 w 248"/>
                <a:gd name="T101" fmla="*/ 53 h 191"/>
                <a:gd name="T102" fmla="*/ 216 w 248"/>
                <a:gd name="T103" fmla="*/ 45 h 191"/>
                <a:gd name="T104" fmla="*/ 213 w 248"/>
                <a:gd name="T105" fmla="*/ 37 h 191"/>
                <a:gd name="T106" fmla="*/ 214 w 248"/>
                <a:gd name="T107" fmla="*/ 22 h 191"/>
                <a:gd name="T108" fmla="*/ 211 w 248"/>
                <a:gd name="T109" fmla="*/ 14 h 191"/>
                <a:gd name="T110" fmla="*/ 200 w 248"/>
                <a:gd name="T111" fmla="*/ 12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8" h="191">
                  <a:moveTo>
                    <a:pt x="200" y="12"/>
                  </a:moveTo>
                  <a:cubicBezTo>
                    <a:pt x="138" y="20"/>
                    <a:pt x="138" y="20"/>
                    <a:pt x="138" y="20"/>
                  </a:cubicBezTo>
                  <a:cubicBezTo>
                    <a:pt x="129" y="20"/>
                    <a:pt x="129" y="20"/>
                    <a:pt x="129" y="20"/>
                  </a:cubicBezTo>
                  <a:cubicBezTo>
                    <a:pt x="129" y="18"/>
                    <a:pt x="129" y="18"/>
                    <a:pt x="129" y="18"/>
                  </a:cubicBezTo>
                  <a:cubicBezTo>
                    <a:pt x="128" y="17"/>
                    <a:pt x="128" y="17"/>
                    <a:pt x="128" y="17"/>
                  </a:cubicBezTo>
                  <a:cubicBezTo>
                    <a:pt x="127" y="16"/>
                    <a:pt x="127" y="16"/>
                    <a:pt x="127" y="16"/>
                  </a:cubicBezTo>
                  <a:cubicBezTo>
                    <a:pt x="118" y="10"/>
                    <a:pt x="118" y="10"/>
                    <a:pt x="118" y="10"/>
                  </a:cubicBezTo>
                  <a:cubicBezTo>
                    <a:pt x="113" y="9"/>
                    <a:pt x="113" y="9"/>
                    <a:pt x="113" y="9"/>
                  </a:cubicBezTo>
                  <a:cubicBezTo>
                    <a:pt x="106" y="9"/>
                    <a:pt x="106" y="9"/>
                    <a:pt x="106" y="9"/>
                  </a:cubicBezTo>
                  <a:cubicBezTo>
                    <a:pt x="106" y="9"/>
                    <a:pt x="106" y="9"/>
                    <a:pt x="106" y="9"/>
                  </a:cubicBezTo>
                  <a:cubicBezTo>
                    <a:pt x="105" y="10"/>
                    <a:pt x="105" y="10"/>
                    <a:pt x="105" y="10"/>
                  </a:cubicBezTo>
                  <a:cubicBezTo>
                    <a:pt x="104" y="12"/>
                    <a:pt x="104" y="12"/>
                    <a:pt x="104" y="12"/>
                  </a:cubicBezTo>
                  <a:cubicBezTo>
                    <a:pt x="104" y="14"/>
                    <a:pt x="104" y="14"/>
                    <a:pt x="104" y="14"/>
                  </a:cubicBezTo>
                  <a:cubicBezTo>
                    <a:pt x="105" y="15"/>
                    <a:pt x="105" y="15"/>
                    <a:pt x="105" y="15"/>
                  </a:cubicBezTo>
                  <a:cubicBezTo>
                    <a:pt x="107" y="18"/>
                    <a:pt x="107" y="18"/>
                    <a:pt x="107" y="18"/>
                  </a:cubicBezTo>
                  <a:cubicBezTo>
                    <a:pt x="106" y="19"/>
                    <a:pt x="106" y="19"/>
                    <a:pt x="106" y="19"/>
                  </a:cubicBezTo>
                  <a:cubicBezTo>
                    <a:pt x="104" y="23"/>
                    <a:pt x="104" y="23"/>
                    <a:pt x="104" y="23"/>
                  </a:cubicBezTo>
                  <a:cubicBezTo>
                    <a:pt x="88" y="42"/>
                    <a:pt x="88" y="42"/>
                    <a:pt x="88" y="42"/>
                  </a:cubicBezTo>
                  <a:cubicBezTo>
                    <a:pt x="86" y="43"/>
                    <a:pt x="86" y="43"/>
                    <a:pt x="86" y="43"/>
                  </a:cubicBezTo>
                  <a:cubicBezTo>
                    <a:pt x="85" y="44"/>
                    <a:pt x="85" y="44"/>
                    <a:pt x="85" y="44"/>
                  </a:cubicBezTo>
                  <a:cubicBezTo>
                    <a:pt x="85" y="43"/>
                    <a:pt x="85" y="43"/>
                    <a:pt x="85" y="43"/>
                  </a:cubicBezTo>
                  <a:cubicBezTo>
                    <a:pt x="85" y="42"/>
                    <a:pt x="85" y="42"/>
                    <a:pt x="85" y="42"/>
                  </a:cubicBezTo>
                  <a:cubicBezTo>
                    <a:pt x="85" y="41"/>
                    <a:pt x="85" y="41"/>
                    <a:pt x="85" y="41"/>
                  </a:cubicBezTo>
                  <a:cubicBezTo>
                    <a:pt x="90" y="32"/>
                    <a:pt x="90" y="32"/>
                    <a:pt x="90" y="32"/>
                  </a:cubicBezTo>
                  <a:cubicBezTo>
                    <a:pt x="91" y="31"/>
                    <a:pt x="91" y="31"/>
                    <a:pt x="91" y="31"/>
                  </a:cubicBezTo>
                  <a:cubicBezTo>
                    <a:pt x="94" y="25"/>
                    <a:pt x="94" y="25"/>
                    <a:pt x="94" y="25"/>
                  </a:cubicBezTo>
                  <a:cubicBezTo>
                    <a:pt x="95" y="16"/>
                    <a:pt x="95" y="16"/>
                    <a:pt x="95" y="16"/>
                  </a:cubicBezTo>
                  <a:cubicBezTo>
                    <a:pt x="87" y="11"/>
                    <a:pt x="87" y="11"/>
                    <a:pt x="87" y="11"/>
                  </a:cubicBezTo>
                  <a:cubicBezTo>
                    <a:pt x="68" y="0"/>
                    <a:pt x="68" y="0"/>
                    <a:pt x="68" y="0"/>
                  </a:cubicBezTo>
                  <a:cubicBezTo>
                    <a:pt x="67" y="0"/>
                    <a:pt x="67" y="0"/>
                    <a:pt x="67" y="0"/>
                  </a:cubicBezTo>
                  <a:cubicBezTo>
                    <a:pt x="56" y="0"/>
                    <a:pt x="56" y="0"/>
                    <a:pt x="56" y="0"/>
                  </a:cubicBezTo>
                  <a:cubicBezTo>
                    <a:pt x="52" y="0"/>
                    <a:pt x="52" y="0"/>
                    <a:pt x="52" y="0"/>
                  </a:cubicBezTo>
                  <a:cubicBezTo>
                    <a:pt x="40" y="35"/>
                    <a:pt x="40" y="35"/>
                    <a:pt x="40" y="35"/>
                  </a:cubicBezTo>
                  <a:cubicBezTo>
                    <a:pt x="31" y="68"/>
                    <a:pt x="31" y="68"/>
                    <a:pt x="31" y="68"/>
                  </a:cubicBezTo>
                  <a:cubicBezTo>
                    <a:pt x="31" y="69"/>
                    <a:pt x="31" y="69"/>
                    <a:pt x="31" y="69"/>
                  </a:cubicBezTo>
                  <a:cubicBezTo>
                    <a:pt x="33" y="75"/>
                    <a:pt x="33" y="75"/>
                    <a:pt x="33" y="75"/>
                  </a:cubicBezTo>
                  <a:cubicBezTo>
                    <a:pt x="36" y="83"/>
                    <a:pt x="36" y="83"/>
                    <a:pt x="36" y="83"/>
                  </a:cubicBezTo>
                  <a:cubicBezTo>
                    <a:pt x="40" y="86"/>
                    <a:pt x="40" y="86"/>
                    <a:pt x="40" y="86"/>
                  </a:cubicBezTo>
                  <a:cubicBezTo>
                    <a:pt x="46" y="90"/>
                    <a:pt x="46" y="90"/>
                    <a:pt x="46" y="90"/>
                  </a:cubicBezTo>
                  <a:cubicBezTo>
                    <a:pt x="48" y="91"/>
                    <a:pt x="48" y="91"/>
                    <a:pt x="48" y="91"/>
                  </a:cubicBezTo>
                  <a:cubicBezTo>
                    <a:pt x="46" y="94"/>
                    <a:pt x="46" y="94"/>
                    <a:pt x="46" y="94"/>
                  </a:cubicBezTo>
                  <a:cubicBezTo>
                    <a:pt x="17" y="96"/>
                    <a:pt x="17" y="96"/>
                    <a:pt x="17" y="96"/>
                  </a:cubicBezTo>
                  <a:cubicBezTo>
                    <a:pt x="12" y="95"/>
                    <a:pt x="12" y="95"/>
                    <a:pt x="12" y="95"/>
                  </a:cubicBezTo>
                  <a:cubicBezTo>
                    <a:pt x="7" y="93"/>
                    <a:pt x="7" y="93"/>
                    <a:pt x="7" y="93"/>
                  </a:cubicBezTo>
                  <a:cubicBezTo>
                    <a:pt x="4" y="91"/>
                    <a:pt x="4" y="91"/>
                    <a:pt x="4" y="91"/>
                  </a:cubicBezTo>
                  <a:cubicBezTo>
                    <a:pt x="3" y="91"/>
                    <a:pt x="3" y="91"/>
                    <a:pt x="3" y="91"/>
                  </a:cubicBezTo>
                  <a:cubicBezTo>
                    <a:pt x="2" y="92"/>
                    <a:pt x="2" y="92"/>
                    <a:pt x="2" y="92"/>
                  </a:cubicBezTo>
                  <a:cubicBezTo>
                    <a:pt x="2" y="92"/>
                    <a:pt x="2" y="92"/>
                    <a:pt x="2" y="92"/>
                  </a:cubicBezTo>
                  <a:cubicBezTo>
                    <a:pt x="0" y="96"/>
                    <a:pt x="0" y="96"/>
                    <a:pt x="0" y="96"/>
                  </a:cubicBezTo>
                  <a:cubicBezTo>
                    <a:pt x="0" y="97"/>
                    <a:pt x="0" y="97"/>
                    <a:pt x="0" y="97"/>
                  </a:cubicBezTo>
                  <a:cubicBezTo>
                    <a:pt x="1" y="97"/>
                    <a:pt x="1" y="97"/>
                    <a:pt x="1" y="97"/>
                  </a:cubicBezTo>
                  <a:cubicBezTo>
                    <a:pt x="15" y="117"/>
                    <a:pt x="15" y="117"/>
                    <a:pt x="15" y="117"/>
                  </a:cubicBezTo>
                  <a:cubicBezTo>
                    <a:pt x="22" y="119"/>
                    <a:pt x="22" y="119"/>
                    <a:pt x="22" y="119"/>
                  </a:cubicBezTo>
                  <a:cubicBezTo>
                    <a:pt x="23" y="120"/>
                    <a:pt x="23" y="120"/>
                    <a:pt x="23" y="120"/>
                  </a:cubicBezTo>
                  <a:cubicBezTo>
                    <a:pt x="23" y="120"/>
                    <a:pt x="23" y="120"/>
                    <a:pt x="23" y="120"/>
                  </a:cubicBezTo>
                  <a:cubicBezTo>
                    <a:pt x="25" y="120"/>
                    <a:pt x="25" y="120"/>
                    <a:pt x="25" y="120"/>
                  </a:cubicBezTo>
                  <a:cubicBezTo>
                    <a:pt x="26" y="120"/>
                    <a:pt x="27" y="121"/>
                    <a:pt x="27" y="121"/>
                  </a:cubicBezTo>
                  <a:cubicBezTo>
                    <a:pt x="29" y="123"/>
                    <a:pt x="29" y="123"/>
                    <a:pt x="29" y="123"/>
                  </a:cubicBezTo>
                  <a:cubicBezTo>
                    <a:pt x="29" y="124"/>
                    <a:pt x="29" y="124"/>
                    <a:pt x="29" y="124"/>
                  </a:cubicBezTo>
                  <a:cubicBezTo>
                    <a:pt x="29" y="125"/>
                    <a:pt x="29" y="125"/>
                    <a:pt x="29" y="125"/>
                  </a:cubicBezTo>
                  <a:cubicBezTo>
                    <a:pt x="30" y="126"/>
                    <a:pt x="30" y="126"/>
                    <a:pt x="30" y="126"/>
                  </a:cubicBezTo>
                  <a:cubicBezTo>
                    <a:pt x="31" y="126"/>
                    <a:pt x="31" y="127"/>
                    <a:pt x="31" y="127"/>
                  </a:cubicBezTo>
                  <a:cubicBezTo>
                    <a:pt x="31" y="129"/>
                    <a:pt x="31" y="129"/>
                    <a:pt x="31" y="129"/>
                  </a:cubicBezTo>
                  <a:cubicBezTo>
                    <a:pt x="33" y="129"/>
                    <a:pt x="33" y="129"/>
                    <a:pt x="33" y="129"/>
                  </a:cubicBezTo>
                  <a:cubicBezTo>
                    <a:pt x="34" y="129"/>
                    <a:pt x="34" y="129"/>
                    <a:pt x="35" y="130"/>
                  </a:cubicBezTo>
                  <a:cubicBezTo>
                    <a:pt x="36" y="133"/>
                    <a:pt x="36" y="133"/>
                    <a:pt x="36" y="133"/>
                  </a:cubicBezTo>
                  <a:cubicBezTo>
                    <a:pt x="36" y="133"/>
                    <a:pt x="37" y="133"/>
                    <a:pt x="37" y="134"/>
                  </a:cubicBezTo>
                  <a:cubicBezTo>
                    <a:pt x="37" y="139"/>
                    <a:pt x="37" y="139"/>
                    <a:pt x="37" y="139"/>
                  </a:cubicBezTo>
                  <a:cubicBezTo>
                    <a:pt x="38" y="140"/>
                    <a:pt x="38" y="140"/>
                    <a:pt x="38" y="140"/>
                  </a:cubicBezTo>
                  <a:cubicBezTo>
                    <a:pt x="38" y="141"/>
                    <a:pt x="38" y="141"/>
                    <a:pt x="38" y="142"/>
                  </a:cubicBezTo>
                  <a:cubicBezTo>
                    <a:pt x="38" y="143"/>
                    <a:pt x="38" y="143"/>
                    <a:pt x="38" y="143"/>
                  </a:cubicBezTo>
                  <a:cubicBezTo>
                    <a:pt x="39" y="143"/>
                    <a:pt x="40" y="144"/>
                    <a:pt x="40" y="145"/>
                  </a:cubicBezTo>
                  <a:cubicBezTo>
                    <a:pt x="40" y="148"/>
                    <a:pt x="40" y="148"/>
                    <a:pt x="40" y="148"/>
                  </a:cubicBezTo>
                  <a:cubicBezTo>
                    <a:pt x="41" y="148"/>
                    <a:pt x="41" y="148"/>
                    <a:pt x="41" y="148"/>
                  </a:cubicBezTo>
                  <a:cubicBezTo>
                    <a:pt x="42" y="148"/>
                    <a:pt x="42" y="148"/>
                    <a:pt x="42" y="148"/>
                  </a:cubicBezTo>
                  <a:cubicBezTo>
                    <a:pt x="42" y="148"/>
                    <a:pt x="43" y="148"/>
                    <a:pt x="43" y="149"/>
                  </a:cubicBezTo>
                  <a:cubicBezTo>
                    <a:pt x="46" y="153"/>
                    <a:pt x="46" y="153"/>
                    <a:pt x="46" y="153"/>
                  </a:cubicBezTo>
                  <a:cubicBezTo>
                    <a:pt x="47" y="153"/>
                    <a:pt x="47" y="153"/>
                    <a:pt x="47" y="153"/>
                  </a:cubicBezTo>
                  <a:cubicBezTo>
                    <a:pt x="48" y="153"/>
                    <a:pt x="48" y="153"/>
                    <a:pt x="48" y="153"/>
                  </a:cubicBezTo>
                  <a:cubicBezTo>
                    <a:pt x="50" y="154"/>
                    <a:pt x="50" y="154"/>
                    <a:pt x="50" y="154"/>
                  </a:cubicBezTo>
                  <a:cubicBezTo>
                    <a:pt x="52" y="154"/>
                    <a:pt x="52" y="154"/>
                    <a:pt x="52" y="154"/>
                  </a:cubicBezTo>
                  <a:cubicBezTo>
                    <a:pt x="52" y="152"/>
                    <a:pt x="52" y="152"/>
                    <a:pt x="52" y="152"/>
                  </a:cubicBezTo>
                  <a:cubicBezTo>
                    <a:pt x="52" y="151"/>
                    <a:pt x="52" y="151"/>
                    <a:pt x="52" y="151"/>
                  </a:cubicBezTo>
                  <a:cubicBezTo>
                    <a:pt x="52" y="150"/>
                    <a:pt x="51" y="149"/>
                    <a:pt x="52" y="148"/>
                  </a:cubicBezTo>
                  <a:cubicBezTo>
                    <a:pt x="52" y="148"/>
                    <a:pt x="52" y="148"/>
                    <a:pt x="52" y="148"/>
                  </a:cubicBezTo>
                  <a:cubicBezTo>
                    <a:pt x="52" y="147"/>
                    <a:pt x="52" y="147"/>
                    <a:pt x="52" y="147"/>
                  </a:cubicBezTo>
                  <a:cubicBezTo>
                    <a:pt x="52" y="146"/>
                    <a:pt x="53" y="145"/>
                    <a:pt x="53" y="144"/>
                  </a:cubicBezTo>
                  <a:cubicBezTo>
                    <a:pt x="53" y="143"/>
                    <a:pt x="54" y="141"/>
                    <a:pt x="55" y="141"/>
                  </a:cubicBezTo>
                  <a:cubicBezTo>
                    <a:pt x="56" y="139"/>
                    <a:pt x="57" y="138"/>
                    <a:pt x="58" y="137"/>
                  </a:cubicBezTo>
                  <a:cubicBezTo>
                    <a:pt x="58" y="136"/>
                    <a:pt x="58" y="136"/>
                    <a:pt x="58" y="136"/>
                  </a:cubicBezTo>
                  <a:cubicBezTo>
                    <a:pt x="59" y="135"/>
                    <a:pt x="60" y="134"/>
                    <a:pt x="61" y="134"/>
                  </a:cubicBezTo>
                  <a:cubicBezTo>
                    <a:pt x="61" y="134"/>
                    <a:pt x="61" y="133"/>
                    <a:pt x="62" y="133"/>
                  </a:cubicBezTo>
                  <a:cubicBezTo>
                    <a:pt x="62" y="132"/>
                    <a:pt x="62" y="132"/>
                    <a:pt x="62" y="132"/>
                  </a:cubicBezTo>
                  <a:cubicBezTo>
                    <a:pt x="62" y="131"/>
                    <a:pt x="62" y="131"/>
                    <a:pt x="63" y="130"/>
                  </a:cubicBezTo>
                  <a:cubicBezTo>
                    <a:pt x="65" y="129"/>
                    <a:pt x="65" y="129"/>
                    <a:pt x="65" y="129"/>
                  </a:cubicBezTo>
                  <a:cubicBezTo>
                    <a:pt x="66" y="128"/>
                    <a:pt x="67" y="128"/>
                    <a:pt x="68" y="129"/>
                  </a:cubicBezTo>
                  <a:cubicBezTo>
                    <a:pt x="70" y="131"/>
                    <a:pt x="70" y="131"/>
                    <a:pt x="70" y="131"/>
                  </a:cubicBezTo>
                  <a:cubicBezTo>
                    <a:pt x="70" y="132"/>
                    <a:pt x="70" y="132"/>
                    <a:pt x="70" y="133"/>
                  </a:cubicBezTo>
                  <a:cubicBezTo>
                    <a:pt x="70" y="146"/>
                    <a:pt x="70" y="146"/>
                    <a:pt x="70" y="146"/>
                  </a:cubicBezTo>
                  <a:cubicBezTo>
                    <a:pt x="71" y="146"/>
                    <a:pt x="71" y="146"/>
                    <a:pt x="71" y="146"/>
                  </a:cubicBezTo>
                  <a:cubicBezTo>
                    <a:pt x="74" y="148"/>
                    <a:pt x="74" y="148"/>
                    <a:pt x="74" y="148"/>
                  </a:cubicBezTo>
                  <a:cubicBezTo>
                    <a:pt x="75" y="148"/>
                    <a:pt x="75" y="149"/>
                    <a:pt x="75" y="149"/>
                  </a:cubicBezTo>
                  <a:cubicBezTo>
                    <a:pt x="75" y="152"/>
                    <a:pt x="75" y="152"/>
                    <a:pt x="75" y="152"/>
                  </a:cubicBezTo>
                  <a:cubicBezTo>
                    <a:pt x="76" y="153"/>
                    <a:pt x="76" y="153"/>
                    <a:pt x="76" y="153"/>
                  </a:cubicBezTo>
                  <a:cubicBezTo>
                    <a:pt x="77" y="153"/>
                    <a:pt x="78" y="154"/>
                    <a:pt x="78" y="154"/>
                  </a:cubicBezTo>
                  <a:cubicBezTo>
                    <a:pt x="78" y="154"/>
                    <a:pt x="78" y="154"/>
                    <a:pt x="78" y="154"/>
                  </a:cubicBezTo>
                  <a:cubicBezTo>
                    <a:pt x="79" y="156"/>
                    <a:pt x="79" y="156"/>
                    <a:pt x="79" y="156"/>
                  </a:cubicBezTo>
                  <a:cubicBezTo>
                    <a:pt x="80" y="156"/>
                    <a:pt x="80" y="157"/>
                    <a:pt x="80" y="157"/>
                  </a:cubicBezTo>
                  <a:cubicBezTo>
                    <a:pt x="84" y="157"/>
                    <a:pt x="84" y="157"/>
                    <a:pt x="84" y="157"/>
                  </a:cubicBezTo>
                  <a:cubicBezTo>
                    <a:pt x="85" y="157"/>
                    <a:pt x="86" y="158"/>
                    <a:pt x="86" y="159"/>
                  </a:cubicBezTo>
                  <a:cubicBezTo>
                    <a:pt x="87" y="159"/>
                    <a:pt x="87" y="159"/>
                    <a:pt x="87" y="159"/>
                  </a:cubicBezTo>
                  <a:cubicBezTo>
                    <a:pt x="88" y="159"/>
                    <a:pt x="88" y="159"/>
                    <a:pt x="88" y="159"/>
                  </a:cubicBezTo>
                  <a:cubicBezTo>
                    <a:pt x="90" y="161"/>
                    <a:pt x="90" y="161"/>
                    <a:pt x="90" y="161"/>
                  </a:cubicBezTo>
                  <a:cubicBezTo>
                    <a:pt x="94" y="161"/>
                    <a:pt x="94" y="161"/>
                    <a:pt x="94" y="161"/>
                  </a:cubicBezTo>
                  <a:cubicBezTo>
                    <a:pt x="95" y="161"/>
                    <a:pt x="95" y="161"/>
                    <a:pt x="95" y="161"/>
                  </a:cubicBezTo>
                  <a:cubicBezTo>
                    <a:pt x="97" y="160"/>
                    <a:pt x="98" y="159"/>
                    <a:pt x="100" y="159"/>
                  </a:cubicBezTo>
                  <a:cubicBezTo>
                    <a:pt x="101" y="160"/>
                    <a:pt x="103" y="160"/>
                    <a:pt x="103" y="160"/>
                  </a:cubicBezTo>
                  <a:cubicBezTo>
                    <a:pt x="104" y="160"/>
                    <a:pt x="104" y="160"/>
                    <a:pt x="104" y="160"/>
                  </a:cubicBezTo>
                  <a:cubicBezTo>
                    <a:pt x="107" y="162"/>
                    <a:pt x="107" y="162"/>
                    <a:pt x="107" y="162"/>
                  </a:cubicBezTo>
                  <a:cubicBezTo>
                    <a:pt x="108" y="162"/>
                    <a:pt x="108" y="162"/>
                    <a:pt x="109" y="162"/>
                  </a:cubicBezTo>
                  <a:cubicBezTo>
                    <a:pt x="110" y="161"/>
                    <a:pt x="112" y="161"/>
                    <a:pt x="113" y="162"/>
                  </a:cubicBezTo>
                  <a:cubicBezTo>
                    <a:pt x="120" y="162"/>
                    <a:pt x="120" y="162"/>
                    <a:pt x="120" y="162"/>
                  </a:cubicBezTo>
                  <a:cubicBezTo>
                    <a:pt x="120" y="162"/>
                    <a:pt x="121" y="162"/>
                    <a:pt x="121" y="163"/>
                  </a:cubicBezTo>
                  <a:cubicBezTo>
                    <a:pt x="122" y="163"/>
                    <a:pt x="122" y="163"/>
                    <a:pt x="123" y="164"/>
                  </a:cubicBezTo>
                  <a:cubicBezTo>
                    <a:pt x="124" y="165"/>
                    <a:pt x="124" y="165"/>
                    <a:pt x="124" y="165"/>
                  </a:cubicBezTo>
                  <a:cubicBezTo>
                    <a:pt x="125" y="164"/>
                    <a:pt x="127" y="164"/>
                    <a:pt x="128" y="165"/>
                  </a:cubicBezTo>
                  <a:cubicBezTo>
                    <a:pt x="128" y="166"/>
                    <a:pt x="129" y="166"/>
                    <a:pt x="129" y="167"/>
                  </a:cubicBezTo>
                  <a:cubicBezTo>
                    <a:pt x="131" y="167"/>
                    <a:pt x="131" y="167"/>
                    <a:pt x="131" y="167"/>
                  </a:cubicBezTo>
                  <a:cubicBezTo>
                    <a:pt x="131" y="167"/>
                    <a:pt x="132" y="167"/>
                    <a:pt x="132" y="168"/>
                  </a:cubicBezTo>
                  <a:cubicBezTo>
                    <a:pt x="134" y="169"/>
                    <a:pt x="134" y="169"/>
                    <a:pt x="134" y="169"/>
                  </a:cubicBezTo>
                  <a:cubicBezTo>
                    <a:pt x="134" y="170"/>
                    <a:pt x="134" y="170"/>
                    <a:pt x="134" y="171"/>
                  </a:cubicBezTo>
                  <a:cubicBezTo>
                    <a:pt x="134" y="171"/>
                    <a:pt x="134" y="171"/>
                    <a:pt x="134" y="171"/>
                  </a:cubicBezTo>
                  <a:cubicBezTo>
                    <a:pt x="134" y="171"/>
                    <a:pt x="134" y="171"/>
                    <a:pt x="134" y="171"/>
                  </a:cubicBezTo>
                  <a:cubicBezTo>
                    <a:pt x="135" y="172"/>
                    <a:pt x="136" y="173"/>
                    <a:pt x="136" y="174"/>
                  </a:cubicBezTo>
                  <a:cubicBezTo>
                    <a:pt x="137" y="175"/>
                    <a:pt x="137" y="175"/>
                    <a:pt x="137" y="176"/>
                  </a:cubicBezTo>
                  <a:cubicBezTo>
                    <a:pt x="138" y="176"/>
                    <a:pt x="139" y="177"/>
                    <a:pt x="139" y="178"/>
                  </a:cubicBezTo>
                  <a:cubicBezTo>
                    <a:pt x="140" y="178"/>
                    <a:pt x="140" y="178"/>
                    <a:pt x="141" y="178"/>
                  </a:cubicBezTo>
                  <a:cubicBezTo>
                    <a:pt x="143" y="180"/>
                    <a:pt x="143" y="180"/>
                    <a:pt x="143" y="180"/>
                  </a:cubicBezTo>
                  <a:cubicBezTo>
                    <a:pt x="144" y="180"/>
                    <a:pt x="144" y="181"/>
                    <a:pt x="144" y="182"/>
                  </a:cubicBezTo>
                  <a:cubicBezTo>
                    <a:pt x="144" y="184"/>
                    <a:pt x="144" y="184"/>
                    <a:pt x="144" y="184"/>
                  </a:cubicBezTo>
                  <a:cubicBezTo>
                    <a:pt x="146" y="185"/>
                    <a:pt x="146" y="185"/>
                    <a:pt x="146" y="185"/>
                  </a:cubicBezTo>
                  <a:cubicBezTo>
                    <a:pt x="146" y="185"/>
                    <a:pt x="147" y="186"/>
                    <a:pt x="148" y="187"/>
                  </a:cubicBezTo>
                  <a:cubicBezTo>
                    <a:pt x="149" y="188"/>
                    <a:pt x="149" y="188"/>
                    <a:pt x="149" y="188"/>
                  </a:cubicBezTo>
                  <a:cubicBezTo>
                    <a:pt x="151" y="188"/>
                    <a:pt x="151" y="188"/>
                    <a:pt x="151" y="188"/>
                  </a:cubicBezTo>
                  <a:cubicBezTo>
                    <a:pt x="152" y="188"/>
                    <a:pt x="153" y="188"/>
                    <a:pt x="153" y="189"/>
                  </a:cubicBezTo>
                  <a:cubicBezTo>
                    <a:pt x="156" y="189"/>
                    <a:pt x="156" y="189"/>
                    <a:pt x="156" y="189"/>
                  </a:cubicBezTo>
                  <a:cubicBezTo>
                    <a:pt x="157" y="189"/>
                    <a:pt x="159" y="189"/>
                    <a:pt x="160" y="189"/>
                  </a:cubicBezTo>
                  <a:cubicBezTo>
                    <a:pt x="161" y="188"/>
                    <a:pt x="163" y="189"/>
                    <a:pt x="163" y="190"/>
                  </a:cubicBezTo>
                  <a:cubicBezTo>
                    <a:pt x="163" y="191"/>
                    <a:pt x="163" y="191"/>
                    <a:pt x="163" y="191"/>
                  </a:cubicBezTo>
                  <a:cubicBezTo>
                    <a:pt x="163" y="191"/>
                    <a:pt x="163" y="191"/>
                    <a:pt x="163" y="191"/>
                  </a:cubicBezTo>
                  <a:cubicBezTo>
                    <a:pt x="175" y="191"/>
                    <a:pt x="175" y="191"/>
                    <a:pt x="175" y="191"/>
                  </a:cubicBezTo>
                  <a:cubicBezTo>
                    <a:pt x="182" y="190"/>
                    <a:pt x="182" y="190"/>
                    <a:pt x="182" y="190"/>
                  </a:cubicBezTo>
                  <a:cubicBezTo>
                    <a:pt x="185" y="186"/>
                    <a:pt x="185" y="186"/>
                    <a:pt x="185" y="186"/>
                  </a:cubicBezTo>
                  <a:cubicBezTo>
                    <a:pt x="188" y="182"/>
                    <a:pt x="188" y="182"/>
                    <a:pt x="188" y="182"/>
                  </a:cubicBezTo>
                  <a:cubicBezTo>
                    <a:pt x="189" y="181"/>
                    <a:pt x="189" y="181"/>
                    <a:pt x="189" y="181"/>
                  </a:cubicBezTo>
                  <a:cubicBezTo>
                    <a:pt x="189" y="180"/>
                    <a:pt x="189" y="180"/>
                    <a:pt x="189" y="180"/>
                  </a:cubicBezTo>
                  <a:cubicBezTo>
                    <a:pt x="189" y="178"/>
                    <a:pt x="189" y="178"/>
                    <a:pt x="189" y="178"/>
                  </a:cubicBezTo>
                  <a:cubicBezTo>
                    <a:pt x="189" y="177"/>
                    <a:pt x="189" y="177"/>
                    <a:pt x="189" y="177"/>
                  </a:cubicBezTo>
                  <a:cubicBezTo>
                    <a:pt x="199" y="159"/>
                    <a:pt x="199" y="159"/>
                    <a:pt x="199" y="159"/>
                  </a:cubicBezTo>
                  <a:cubicBezTo>
                    <a:pt x="221" y="139"/>
                    <a:pt x="221" y="139"/>
                    <a:pt x="221" y="139"/>
                  </a:cubicBezTo>
                  <a:cubicBezTo>
                    <a:pt x="229" y="131"/>
                    <a:pt x="229" y="131"/>
                    <a:pt x="229" y="131"/>
                  </a:cubicBezTo>
                  <a:cubicBezTo>
                    <a:pt x="244" y="119"/>
                    <a:pt x="244" y="119"/>
                    <a:pt x="244" y="119"/>
                  </a:cubicBezTo>
                  <a:cubicBezTo>
                    <a:pt x="248" y="115"/>
                    <a:pt x="248" y="115"/>
                    <a:pt x="248" y="115"/>
                  </a:cubicBezTo>
                  <a:cubicBezTo>
                    <a:pt x="248" y="116"/>
                    <a:pt x="248" y="116"/>
                    <a:pt x="248" y="116"/>
                  </a:cubicBezTo>
                  <a:cubicBezTo>
                    <a:pt x="247" y="116"/>
                    <a:pt x="247" y="116"/>
                    <a:pt x="247" y="116"/>
                  </a:cubicBezTo>
                  <a:cubicBezTo>
                    <a:pt x="245" y="112"/>
                    <a:pt x="245" y="112"/>
                    <a:pt x="245" y="112"/>
                  </a:cubicBezTo>
                  <a:cubicBezTo>
                    <a:pt x="245" y="112"/>
                    <a:pt x="245" y="112"/>
                    <a:pt x="245" y="111"/>
                  </a:cubicBezTo>
                  <a:cubicBezTo>
                    <a:pt x="245" y="111"/>
                    <a:pt x="245" y="111"/>
                    <a:pt x="245" y="111"/>
                  </a:cubicBezTo>
                  <a:cubicBezTo>
                    <a:pt x="243" y="110"/>
                    <a:pt x="243" y="110"/>
                    <a:pt x="243" y="110"/>
                  </a:cubicBezTo>
                  <a:cubicBezTo>
                    <a:pt x="242" y="109"/>
                    <a:pt x="242" y="109"/>
                    <a:pt x="242" y="108"/>
                  </a:cubicBezTo>
                  <a:cubicBezTo>
                    <a:pt x="242" y="106"/>
                    <a:pt x="242" y="106"/>
                    <a:pt x="242" y="106"/>
                  </a:cubicBezTo>
                  <a:cubicBezTo>
                    <a:pt x="241" y="106"/>
                    <a:pt x="240" y="106"/>
                    <a:pt x="240" y="105"/>
                  </a:cubicBezTo>
                  <a:cubicBezTo>
                    <a:pt x="239" y="105"/>
                    <a:pt x="238" y="104"/>
                    <a:pt x="238" y="104"/>
                  </a:cubicBezTo>
                  <a:cubicBezTo>
                    <a:pt x="236" y="104"/>
                    <a:pt x="236" y="104"/>
                    <a:pt x="236" y="104"/>
                  </a:cubicBezTo>
                  <a:cubicBezTo>
                    <a:pt x="235" y="104"/>
                    <a:pt x="235" y="103"/>
                    <a:pt x="234" y="103"/>
                  </a:cubicBezTo>
                  <a:cubicBezTo>
                    <a:pt x="231" y="100"/>
                    <a:pt x="231" y="100"/>
                    <a:pt x="231" y="100"/>
                  </a:cubicBezTo>
                  <a:cubicBezTo>
                    <a:pt x="231" y="100"/>
                    <a:pt x="231" y="100"/>
                    <a:pt x="231" y="100"/>
                  </a:cubicBezTo>
                  <a:cubicBezTo>
                    <a:pt x="229" y="101"/>
                    <a:pt x="229" y="101"/>
                    <a:pt x="229" y="101"/>
                  </a:cubicBezTo>
                  <a:cubicBezTo>
                    <a:pt x="227" y="102"/>
                    <a:pt x="226" y="102"/>
                    <a:pt x="225" y="101"/>
                  </a:cubicBezTo>
                  <a:cubicBezTo>
                    <a:pt x="221" y="101"/>
                    <a:pt x="221" y="101"/>
                    <a:pt x="221" y="101"/>
                  </a:cubicBezTo>
                  <a:cubicBezTo>
                    <a:pt x="220" y="101"/>
                    <a:pt x="220" y="101"/>
                    <a:pt x="219" y="101"/>
                  </a:cubicBezTo>
                  <a:cubicBezTo>
                    <a:pt x="216" y="98"/>
                    <a:pt x="216" y="98"/>
                    <a:pt x="216" y="98"/>
                  </a:cubicBezTo>
                  <a:cubicBezTo>
                    <a:pt x="215" y="98"/>
                    <a:pt x="215" y="97"/>
                    <a:pt x="215" y="96"/>
                  </a:cubicBezTo>
                  <a:cubicBezTo>
                    <a:pt x="215" y="93"/>
                    <a:pt x="215" y="93"/>
                    <a:pt x="215" y="93"/>
                  </a:cubicBezTo>
                  <a:cubicBezTo>
                    <a:pt x="216" y="92"/>
                    <a:pt x="216" y="92"/>
                    <a:pt x="216" y="92"/>
                  </a:cubicBezTo>
                  <a:cubicBezTo>
                    <a:pt x="216" y="91"/>
                    <a:pt x="216" y="90"/>
                    <a:pt x="216" y="90"/>
                  </a:cubicBezTo>
                  <a:cubicBezTo>
                    <a:pt x="216" y="78"/>
                    <a:pt x="216" y="78"/>
                    <a:pt x="216" y="78"/>
                  </a:cubicBezTo>
                  <a:cubicBezTo>
                    <a:pt x="215" y="77"/>
                    <a:pt x="215" y="77"/>
                    <a:pt x="215" y="77"/>
                  </a:cubicBezTo>
                  <a:cubicBezTo>
                    <a:pt x="214" y="77"/>
                    <a:pt x="214" y="77"/>
                    <a:pt x="214" y="77"/>
                  </a:cubicBezTo>
                  <a:cubicBezTo>
                    <a:pt x="213" y="77"/>
                    <a:pt x="212" y="76"/>
                    <a:pt x="212" y="75"/>
                  </a:cubicBezTo>
                  <a:cubicBezTo>
                    <a:pt x="212" y="74"/>
                    <a:pt x="212" y="74"/>
                    <a:pt x="212" y="74"/>
                  </a:cubicBezTo>
                  <a:cubicBezTo>
                    <a:pt x="210" y="74"/>
                    <a:pt x="210" y="74"/>
                    <a:pt x="210" y="74"/>
                  </a:cubicBezTo>
                  <a:cubicBezTo>
                    <a:pt x="210" y="73"/>
                    <a:pt x="210" y="73"/>
                    <a:pt x="210" y="73"/>
                  </a:cubicBezTo>
                  <a:cubicBezTo>
                    <a:pt x="208" y="72"/>
                    <a:pt x="208" y="72"/>
                    <a:pt x="208" y="72"/>
                  </a:cubicBezTo>
                  <a:cubicBezTo>
                    <a:pt x="208" y="71"/>
                    <a:pt x="207" y="71"/>
                    <a:pt x="207" y="70"/>
                  </a:cubicBezTo>
                  <a:cubicBezTo>
                    <a:pt x="207" y="67"/>
                    <a:pt x="207" y="67"/>
                    <a:pt x="207" y="67"/>
                  </a:cubicBezTo>
                  <a:cubicBezTo>
                    <a:pt x="207" y="67"/>
                    <a:pt x="208" y="66"/>
                    <a:pt x="209" y="66"/>
                  </a:cubicBezTo>
                  <a:cubicBezTo>
                    <a:pt x="210" y="65"/>
                    <a:pt x="210" y="65"/>
                    <a:pt x="210" y="65"/>
                  </a:cubicBezTo>
                  <a:cubicBezTo>
                    <a:pt x="211" y="65"/>
                    <a:pt x="211" y="65"/>
                    <a:pt x="211" y="65"/>
                  </a:cubicBezTo>
                  <a:cubicBezTo>
                    <a:pt x="211" y="65"/>
                    <a:pt x="211" y="65"/>
                    <a:pt x="211" y="65"/>
                  </a:cubicBezTo>
                  <a:cubicBezTo>
                    <a:pt x="211" y="64"/>
                    <a:pt x="212" y="63"/>
                    <a:pt x="212" y="63"/>
                  </a:cubicBezTo>
                  <a:cubicBezTo>
                    <a:pt x="212" y="63"/>
                    <a:pt x="212" y="62"/>
                    <a:pt x="212" y="61"/>
                  </a:cubicBezTo>
                  <a:cubicBezTo>
                    <a:pt x="211" y="60"/>
                    <a:pt x="211" y="60"/>
                    <a:pt x="211" y="60"/>
                  </a:cubicBezTo>
                  <a:cubicBezTo>
                    <a:pt x="211" y="53"/>
                    <a:pt x="211" y="53"/>
                    <a:pt x="211" y="53"/>
                  </a:cubicBezTo>
                  <a:cubicBezTo>
                    <a:pt x="211" y="52"/>
                    <a:pt x="211" y="52"/>
                    <a:pt x="212" y="51"/>
                  </a:cubicBezTo>
                  <a:cubicBezTo>
                    <a:pt x="214" y="48"/>
                    <a:pt x="214" y="48"/>
                    <a:pt x="214" y="48"/>
                  </a:cubicBezTo>
                  <a:cubicBezTo>
                    <a:pt x="213" y="48"/>
                    <a:pt x="213" y="47"/>
                    <a:pt x="214" y="47"/>
                  </a:cubicBezTo>
                  <a:cubicBezTo>
                    <a:pt x="214" y="46"/>
                    <a:pt x="214" y="46"/>
                    <a:pt x="216" y="45"/>
                  </a:cubicBezTo>
                  <a:cubicBezTo>
                    <a:pt x="216" y="41"/>
                    <a:pt x="216" y="41"/>
                    <a:pt x="216" y="41"/>
                  </a:cubicBezTo>
                  <a:cubicBezTo>
                    <a:pt x="215" y="40"/>
                    <a:pt x="215" y="40"/>
                    <a:pt x="215" y="40"/>
                  </a:cubicBezTo>
                  <a:cubicBezTo>
                    <a:pt x="215" y="39"/>
                    <a:pt x="215" y="39"/>
                    <a:pt x="215" y="39"/>
                  </a:cubicBezTo>
                  <a:cubicBezTo>
                    <a:pt x="214" y="39"/>
                    <a:pt x="213" y="38"/>
                    <a:pt x="213" y="37"/>
                  </a:cubicBezTo>
                  <a:cubicBezTo>
                    <a:pt x="213" y="32"/>
                    <a:pt x="213" y="32"/>
                    <a:pt x="213" y="32"/>
                  </a:cubicBezTo>
                  <a:cubicBezTo>
                    <a:pt x="213" y="31"/>
                    <a:pt x="214" y="30"/>
                    <a:pt x="215" y="30"/>
                  </a:cubicBezTo>
                  <a:cubicBezTo>
                    <a:pt x="215" y="22"/>
                    <a:pt x="215" y="22"/>
                    <a:pt x="215" y="22"/>
                  </a:cubicBezTo>
                  <a:cubicBezTo>
                    <a:pt x="214" y="22"/>
                    <a:pt x="214" y="22"/>
                    <a:pt x="214" y="22"/>
                  </a:cubicBezTo>
                  <a:cubicBezTo>
                    <a:pt x="214" y="22"/>
                    <a:pt x="213" y="21"/>
                    <a:pt x="212" y="20"/>
                  </a:cubicBezTo>
                  <a:cubicBezTo>
                    <a:pt x="211" y="17"/>
                    <a:pt x="211" y="17"/>
                    <a:pt x="211" y="17"/>
                  </a:cubicBezTo>
                  <a:cubicBezTo>
                    <a:pt x="211" y="17"/>
                    <a:pt x="211" y="17"/>
                    <a:pt x="211" y="16"/>
                  </a:cubicBezTo>
                  <a:cubicBezTo>
                    <a:pt x="211" y="14"/>
                    <a:pt x="211" y="14"/>
                    <a:pt x="211" y="14"/>
                  </a:cubicBezTo>
                  <a:cubicBezTo>
                    <a:pt x="211" y="13"/>
                    <a:pt x="212" y="12"/>
                    <a:pt x="212" y="12"/>
                  </a:cubicBezTo>
                  <a:cubicBezTo>
                    <a:pt x="213" y="9"/>
                    <a:pt x="213" y="9"/>
                    <a:pt x="213" y="9"/>
                  </a:cubicBezTo>
                  <a:cubicBezTo>
                    <a:pt x="213" y="8"/>
                    <a:pt x="213" y="8"/>
                    <a:pt x="213" y="8"/>
                  </a:cubicBezTo>
                  <a:lnTo>
                    <a:pt x="200" y="12"/>
                  </a:lnTo>
                  <a:close/>
                </a:path>
              </a:pathLst>
            </a:custGeom>
            <a:solidFill>
              <a:srgbClr val="373737"/>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99" name="Freeform 59"/>
            <p:cNvSpPr>
              <a:spLocks noEditPoints="1"/>
            </p:cNvSpPr>
            <p:nvPr/>
          </p:nvSpPr>
          <p:spPr bwMode="auto">
            <a:xfrm>
              <a:off x="6930008" y="906487"/>
              <a:ext cx="406400" cy="706438"/>
            </a:xfrm>
            <a:custGeom>
              <a:avLst/>
              <a:gdLst>
                <a:gd name="T0" fmla="*/ 95 w 182"/>
                <a:gd name="T1" fmla="*/ 143 h 317"/>
                <a:gd name="T2" fmla="*/ 86 w 182"/>
                <a:gd name="T3" fmla="*/ 150 h 317"/>
                <a:gd name="T4" fmla="*/ 86 w 182"/>
                <a:gd name="T5" fmla="*/ 158 h 317"/>
                <a:gd name="T6" fmla="*/ 78 w 182"/>
                <a:gd name="T7" fmla="*/ 152 h 317"/>
                <a:gd name="T8" fmla="*/ 76 w 182"/>
                <a:gd name="T9" fmla="*/ 135 h 317"/>
                <a:gd name="T10" fmla="*/ 57 w 182"/>
                <a:gd name="T11" fmla="*/ 123 h 317"/>
                <a:gd name="T12" fmla="*/ 65 w 182"/>
                <a:gd name="T13" fmla="*/ 160 h 317"/>
                <a:gd name="T14" fmla="*/ 100 w 182"/>
                <a:gd name="T15" fmla="*/ 148 h 317"/>
                <a:gd name="T16" fmla="*/ 116 w 182"/>
                <a:gd name="T17" fmla="*/ 170 h 317"/>
                <a:gd name="T18" fmla="*/ 114 w 182"/>
                <a:gd name="T19" fmla="*/ 160 h 317"/>
                <a:gd name="T20" fmla="*/ 121 w 182"/>
                <a:gd name="T21" fmla="*/ 148 h 317"/>
                <a:gd name="T22" fmla="*/ 100 w 182"/>
                <a:gd name="T23" fmla="*/ 100 h 317"/>
                <a:gd name="T24" fmla="*/ 87 w 182"/>
                <a:gd name="T25" fmla="*/ 104 h 317"/>
                <a:gd name="T26" fmla="*/ 93 w 182"/>
                <a:gd name="T27" fmla="*/ 73 h 317"/>
                <a:gd name="T28" fmla="*/ 55 w 182"/>
                <a:gd name="T29" fmla="*/ 101 h 317"/>
                <a:gd name="T30" fmla="*/ 79 w 182"/>
                <a:gd name="T31" fmla="*/ 126 h 317"/>
                <a:gd name="T32" fmla="*/ 115 w 182"/>
                <a:gd name="T33" fmla="*/ 130 h 317"/>
                <a:gd name="T34" fmla="*/ 136 w 182"/>
                <a:gd name="T35" fmla="*/ 111 h 317"/>
                <a:gd name="T36" fmla="*/ 100 w 182"/>
                <a:gd name="T37" fmla="*/ 72 h 317"/>
                <a:gd name="T38" fmla="*/ 108 w 182"/>
                <a:gd name="T39" fmla="*/ 59 h 317"/>
                <a:gd name="T40" fmla="*/ 86 w 182"/>
                <a:gd name="T41" fmla="*/ 60 h 317"/>
                <a:gd name="T42" fmla="*/ 136 w 182"/>
                <a:gd name="T43" fmla="*/ 64 h 317"/>
                <a:gd name="T44" fmla="*/ 135 w 182"/>
                <a:gd name="T45" fmla="*/ 50 h 317"/>
                <a:gd name="T46" fmla="*/ 131 w 182"/>
                <a:gd name="T47" fmla="*/ 39 h 317"/>
                <a:gd name="T48" fmla="*/ 156 w 182"/>
                <a:gd name="T49" fmla="*/ 65 h 317"/>
                <a:gd name="T50" fmla="*/ 144 w 182"/>
                <a:gd name="T51" fmla="*/ 82 h 317"/>
                <a:gd name="T52" fmla="*/ 158 w 182"/>
                <a:gd name="T53" fmla="*/ 66 h 317"/>
                <a:gd name="T54" fmla="*/ 160 w 182"/>
                <a:gd name="T55" fmla="*/ 27 h 317"/>
                <a:gd name="T56" fmla="*/ 142 w 182"/>
                <a:gd name="T57" fmla="*/ 54 h 317"/>
                <a:gd name="T58" fmla="*/ 179 w 182"/>
                <a:gd name="T59" fmla="*/ 30 h 317"/>
                <a:gd name="T60" fmla="*/ 174 w 182"/>
                <a:gd name="T61" fmla="*/ 4 h 317"/>
                <a:gd name="T62" fmla="*/ 178 w 182"/>
                <a:gd name="T63" fmla="*/ 9 h 317"/>
                <a:gd name="T64" fmla="*/ 182 w 182"/>
                <a:gd name="T65" fmla="*/ 3 h 317"/>
                <a:gd name="T66" fmla="*/ 123 w 182"/>
                <a:gd name="T67" fmla="*/ 38 h 317"/>
                <a:gd name="T68" fmla="*/ 102 w 182"/>
                <a:gd name="T69" fmla="*/ 22 h 317"/>
                <a:gd name="T70" fmla="*/ 106 w 182"/>
                <a:gd name="T71" fmla="*/ 13 h 317"/>
                <a:gd name="T72" fmla="*/ 113 w 182"/>
                <a:gd name="T73" fmla="*/ 21 h 317"/>
                <a:gd name="T74" fmla="*/ 117 w 182"/>
                <a:gd name="T75" fmla="*/ 9 h 317"/>
                <a:gd name="T76" fmla="*/ 112 w 182"/>
                <a:gd name="T77" fmla="*/ 14 h 317"/>
                <a:gd name="T78" fmla="*/ 112 w 182"/>
                <a:gd name="T79" fmla="*/ 94 h 317"/>
                <a:gd name="T80" fmla="*/ 128 w 182"/>
                <a:gd name="T81" fmla="*/ 82 h 317"/>
                <a:gd name="T82" fmla="*/ 113 w 182"/>
                <a:gd name="T83" fmla="*/ 62 h 317"/>
                <a:gd name="T84" fmla="*/ 111 w 182"/>
                <a:gd name="T85" fmla="*/ 71 h 317"/>
                <a:gd name="T86" fmla="*/ 101 w 182"/>
                <a:gd name="T87" fmla="*/ 235 h 317"/>
                <a:gd name="T88" fmla="*/ 88 w 182"/>
                <a:gd name="T89" fmla="*/ 231 h 317"/>
                <a:gd name="T90" fmla="*/ 95 w 182"/>
                <a:gd name="T91" fmla="*/ 218 h 317"/>
                <a:gd name="T92" fmla="*/ 60 w 182"/>
                <a:gd name="T93" fmla="*/ 201 h 317"/>
                <a:gd name="T94" fmla="*/ 31 w 182"/>
                <a:gd name="T95" fmla="*/ 200 h 317"/>
                <a:gd name="T96" fmla="*/ 5 w 182"/>
                <a:gd name="T97" fmla="*/ 218 h 317"/>
                <a:gd name="T98" fmla="*/ 6 w 182"/>
                <a:gd name="T99" fmla="*/ 238 h 317"/>
                <a:gd name="T100" fmla="*/ 8 w 182"/>
                <a:gd name="T101" fmla="*/ 253 h 317"/>
                <a:gd name="T102" fmla="*/ 5 w 182"/>
                <a:gd name="T103" fmla="*/ 269 h 317"/>
                <a:gd name="T104" fmla="*/ 0 w 182"/>
                <a:gd name="T105" fmla="*/ 273 h 317"/>
                <a:gd name="T106" fmla="*/ 9 w 182"/>
                <a:gd name="T107" fmla="*/ 281 h 317"/>
                <a:gd name="T108" fmla="*/ 10 w 182"/>
                <a:gd name="T109" fmla="*/ 301 h 317"/>
                <a:gd name="T110" fmla="*/ 25 w 182"/>
                <a:gd name="T111" fmla="*/ 304 h 317"/>
                <a:gd name="T112" fmla="*/ 38 w 182"/>
                <a:gd name="T113" fmla="*/ 313 h 317"/>
                <a:gd name="T114" fmla="*/ 50 w 182"/>
                <a:gd name="T115" fmla="*/ 300 h 317"/>
                <a:gd name="T116" fmla="*/ 81 w 182"/>
                <a:gd name="T117" fmla="*/ 279 h 317"/>
                <a:gd name="T118" fmla="*/ 103 w 182"/>
                <a:gd name="T119" fmla="*/ 235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2" h="317">
                  <a:moveTo>
                    <a:pt x="88" y="151"/>
                  </a:moveTo>
                  <a:cubicBezTo>
                    <a:pt x="90" y="151"/>
                    <a:pt x="90" y="151"/>
                    <a:pt x="90" y="151"/>
                  </a:cubicBezTo>
                  <a:cubicBezTo>
                    <a:pt x="94" y="151"/>
                    <a:pt x="94" y="151"/>
                    <a:pt x="94" y="151"/>
                  </a:cubicBezTo>
                  <a:cubicBezTo>
                    <a:pt x="94" y="151"/>
                    <a:pt x="94" y="151"/>
                    <a:pt x="94" y="151"/>
                  </a:cubicBezTo>
                  <a:cubicBezTo>
                    <a:pt x="94" y="147"/>
                    <a:pt x="94" y="147"/>
                    <a:pt x="94" y="147"/>
                  </a:cubicBezTo>
                  <a:cubicBezTo>
                    <a:pt x="95" y="145"/>
                    <a:pt x="95" y="145"/>
                    <a:pt x="95" y="145"/>
                  </a:cubicBezTo>
                  <a:cubicBezTo>
                    <a:pt x="95" y="143"/>
                    <a:pt x="95" y="143"/>
                    <a:pt x="95" y="143"/>
                  </a:cubicBezTo>
                  <a:cubicBezTo>
                    <a:pt x="95" y="141"/>
                    <a:pt x="95" y="141"/>
                    <a:pt x="95" y="141"/>
                  </a:cubicBezTo>
                  <a:cubicBezTo>
                    <a:pt x="94" y="141"/>
                    <a:pt x="94" y="141"/>
                    <a:pt x="94" y="141"/>
                  </a:cubicBezTo>
                  <a:cubicBezTo>
                    <a:pt x="88" y="143"/>
                    <a:pt x="88" y="143"/>
                    <a:pt x="88" y="143"/>
                  </a:cubicBezTo>
                  <a:cubicBezTo>
                    <a:pt x="86" y="146"/>
                    <a:pt x="86" y="146"/>
                    <a:pt x="86" y="146"/>
                  </a:cubicBezTo>
                  <a:cubicBezTo>
                    <a:pt x="85" y="147"/>
                    <a:pt x="85" y="147"/>
                    <a:pt x="85" y="147"/>
                  </a:cubicBezTo>
                  <a:cubicBezTo>
                    <a:pt x="86" y="149"/>
                    <a:pt x="86" y="149"/>
                    <a:pt x="86" y="149"/>
                  </a:cubicBezTo>
                  <a:cubicBezTo>
                    <a:pt x="86" y="150"/>
                    <a:pt x="86" y="150"/>
                    <a:pt x="86" y="150"/>
                  </a:cubicBezTo>
                  <a:lnTo>
                    <a:pt x="88" y="151"/>
                  </a:lnTo>
                  <a:close/>
                  <a:moveTo>
                    <a:pt x="65" y="160"/>
                  </a:moveTo>
                  <a:cubicBezTo>
                    <a:pt x="66" y="161"/>
                    <a:pt x="66" y="161"/>
                    <a:pt x="66" y="161"/>
                  </a:cubicBezTo>
                  <a:cubicBezTo>
                    <a:pt x="67" y="161"/>
                    <a:pt x="67" y="161"/>
                    <a:pt x="67" y="161"/>
                  </a:cubicBezTo>
                  <a:cubicBezTo>
                    <a:pt x="74" y="161"/>
                    <a:pt x="74" y="161"/>
                    <a:pt x="74" y="161"/>
                  </a:cubicBezTo>
                  <a:cubicBezTo>
                    <a:pt x="84" y="159"/>
                    <a:pt x="84" y="159"/>
                    <a:pt x="84" y="159"/>
                  </a:cubicBezTo>
                  <a:cubicBezTo>
                    <a:pt x="86" y="158"/>
                    <a:pt x="86" y="158"/>
                    <a:pt x="86" y="158"/>
                  </a:cubicBezTo>
                  <a:cubicBezTo>
                    <a:pt x="87" y="158"/>
                    <a:pt x="87" y="158"/>
                    <a:pt x="87" y="158"/>
                  </a:cubicBezTo>
                  <a:cubicBezTo>
                    <a:pt x="87" y="154"/>
                    <a:pt x="87" y="154"/>
                    <a:pt x="87" y="154"/>
                  </a:cubicBezTo>
                  <a:cubicBezTo>
                    <a:pt x="87" y="153"/>
                    <a:pt x="87" y="153"/>
                    <a:pt x="87" y="153"/>
                  </a:cubicBezTo>
                  <a:cubicBezTo>
                    <a:pt x="86" y="152"/>
                    <a:pt x="86" y="152"/>
                    <a:pt x="86" y="152"/>
                  </a:cubicBezTo>
                  <a:cubicBezTo>
                    <a:pt x="82" y="153"/>
                    <a:pt x="82" y="153"/>
                    <a:pt x="82" y="153"/>
                  </a:cubicBezTo>
                  <a:cubicBezTo>
                    <a:pt x="81" y="154"/>
                    <a:pt x="81" y="154"/>
                    <a:pt x="81" y="154"/>
                  </a:cubicBezTo>
                  <a:cubicBezTo>
                    <a:pt x="78" y="152"/>
                    <a:pt x="78" y="152"/>
                    <a:pt x="78" y="152"/>
                  </a:cubicBezTo>
                  <a:cubicBezTo>
                    <a:pt x="77" y="146"/>
                    <a:pt x="77" y="146"/>
                    <a:pt x="77" y="146"/>
                  </a:cubicBezTo>
                  <a:cubicBezTo>
                    <a:pt x="77" y="145"/>
                    <a:pt x="77" y="145"/>
                    <a:pt x="77" y="145"/>
                  </a:cubicBezTo>
                  <a:cubicBezTo>
                    <a:pt x="78" y="144"/>
                    <a:pt x="78" y="144"/>
                    <a:pt x="78" y="144"/>
                  </a:cubicBezTo>
                  <a:cubicBezTo>
                    <a:pt x="79" y="142"/>
                    <a:pt x="79" y="142"/>
                    <a:pt x="79" y="142"/>
                  </a:cubicBezTo>
                  <a:cubicBezTo>
                    <a:pt x="79" y="142"/>
                    <a:pt x="79" y="142"/>
                    <a:pt x="79" y="142"/>
                  </a:cubicBezTo>
                  <a:cubicBezTo>
                    <a:pt x="79" y="141"/>
                    <a:pt x="79" y="141"/>
                    <a:pt x="79" y="141"/>
                  </a:cubicBezTo>
                  <a:cubicBezTo>
                    <a:pt x="76" y="135"/>
                    <a:pt x="76" y="135"/>
                    <a:pt x="76" y="135"/>
                  </a:cubicBezTo>
                  <a:cubicBezTo>
                    <a:pt x="75" y="134"/>
                    <a:pt x="75" y="134"/>
                    <a:pt x="75" y="134"/>
                  </a:cubicBezTo>
                  <a:cubicBezTo>
                    <a:pt x="74" y="133"/>
                    <a:pt x="74" y="133"/>
                    <a:pt x="74" y="133"/>
                  </a:cubicBezTo>
                  <a:cubicBezTo>
                    <a:pt x="74" y="132"/>
                    <a:pt x="74" y="132"/>
                    <a:pt x="74" y="132"/>
                  </a:cubicBezTo>
                  <a:cubicBezTo>
                    <a:pt x="60" y="123"/>
                    <a:pt x="60" y="123"/>
                    <a:pt x="60" y="123"/>
                  </a:cubicBezTo>
                  <a:cubicBezTo>
                    <a:pt x="60" y="123"/>
                    <a:pt x="60" y="123"/>
                    <a:pt x="60" y="123"/>
                  </a:cubicBezTo>
                  <a:cubicBezTo>
                    <a:pt x="59" y="123"/>
                    <a:pt x="59" y="123"/>
                    <a:pt x="59" y="123"/>
                  </a:cubicBezTo>
                  <a:cubicBezTo>
                    <a:pt x="57" y="123"/>
                    <a:pt x="57" y="123"/>
                    <a:pt x="57" y="123"/>
                  </a:cubicBezTo>
                  <a:cubicBezTo>
                    <a:pt x="51" y="126"/>
                    <a:pt x="51" y="126"/>
                    <a:pt x="51" y="126"/>
                  </a:cubicBezTo>
                  <a:cubicBezTo>
                    <a:pt x="50" y="127"/>
                    <a:pt x="50" y="127"/>
                    <a:pt x="50" y="127"/>
                  </a:cubicBezTo>
                  <a:cubicBezTo>
                    <a:pt x="49" y="129"/>
                    <a:pt x="49" y="129"/>
                    <a:pt x="49" y="129"/>
                  </a:cubicBezTo>
                  <a:cubicBezTo>
                    <a:pt x="47" y="135"/>
                    <a:pt x="47" y="135"/>
                    <a:pt x="47" y="135"/>
                  </a:cubicBezTo>
                  <a:cubicBezTo>
                    <a:pt x="47" y="136"/>
                    <a:pt x="47" y="136"/>
                    <a:pt x="47" y="136"/>
                  </a:cubicBezTo>
                  <a:cubicBezTo>
                    <a:pt x="48" y="137"/>
                    <a:pt x="48" y="137"/>
                    <a:pt x="48" y="137"/>
                  </a:cubicBezTo>
                  <a:lnTo>
                    <a:pt x="65" y="160"/>
                  </a:lnTo>
                  <a:close/>
                  <a:moveTo>
                    <a:pt x="119" y="145"/>
                  </a:moveTo>
                  <a:cubicBezTo>
                    <a:pt x="118" y="144"/>
                    <a:pt x="118" y="144"/>
                    <a:pt x="118" y="144"/>
                  </a:cubicBezTo>
                  <a:cubicBezTo>
                    <a:pt x="118" y="143"/>
                    <a:pt x="118" y="143"/>
                    <a:pt x="118" y="143"/>
                  </a:cubicBezTo>
                  <a:cubicBezTo>
                    <a:pt x="115" y="143"/>
                    <a:pt x="115" y="143"/>
                    <a:pt x="115" y="143"/>
                  </a:cubicBezTo>
                  <a:cubicBezTo>
                    <a:pt x="104" y="145"/>
                    <a:pt x="104" y="145"/>
                    <a:pt x="104" y="145"/>
                  </a:cubicBezTo>
                  <a:cubicBezTo>
                    <a:pt x="103" y="146"/>
                    <a:pt x="103" y="146"/>
                    <a:pt x="103" y="146"/>
                  </a:cubicBezTo>
                  <a:cubicBezTo>
                    <a:pt x="100" y="148"/>
                    <a:pt x="100" y="148"/>
                    <a:pt x="100" y="148"/>
                  </a:cubicBezTo>
                  <a:cubicBezTo>
                    <a:pt x="100" y="149"/>
                    <a:pt x="100" y="149"/>
                    <a:pt x="100" y="149"/>
                  </a:cubicBezTo>
                  <a:cubicBezTo>
                    <a:pt x="108" y="166"/>
                    <a:pt x="108" y="166"/>
                    <a:pt x="108" y="166"/>
                  </a:cubicBezTo>
                  <a:cubicBezTo>
                    <a:pt x="109" y="168"/>
                    <a:pt x="109" y="168"/>
                    <a:pt x="109" y="168"/>
                  </a:cubicBezTo>
                  <a:cubicBezTo>
                    <a:pt x="110" y="170"/>
                    <a:pt x="110" y="170"/>
                    <a:pt x="110" y="170"/>
                  </a:cubicBezTo>
                  <a:cubicBezTo>
                    <a:pt x="112" y="171"/>
                    <a:pt x="112" y="171"/>
                    <a:pt x="112" y="171"/>
                  </a:cubicBezTo>
                  <a:cubicBezTo>
                    <a:pt x="113" y="171"/>
                    <a:pt x="113" y="171"/>
                    <a:pt x="113" y="171"/>
                  </a:cubicBezTo>
                  <a:cubicBezTo>
                    <a:pt x="116" y="170"/>
                    <a:pt x="116" y="170"/>
                    <a:pt x="116" y="170"/>
                  </a:cubicBezTo>
                  <a:cubicBezTo>
                    <a:pt x="117" y="170"/>
                    <a:pt x="117" y="170"/>
                    <a:pt x="117" y="170"/>
                  </a:cubicBezTo>
                  <a:cubicBezTo>
                    <a:pt x="117" y="167"/>
                    <a:pt x="117" y="167"/>
                    <a:pt x="117" y="167"/>
                  </a:cubicBezTo>
                  <a:cubicBezTo>
                    <a:pt x="117" y="165"/>
                    <a:pt x="117" y="165"/>
                    <a:pt x="117" y="165"/>
                  </a:cubicBezTo>
                  <a:cubicBezTo>
                    <a:pt x="117" y="164"/>
                    <a:pt x="117" y="164"/>
                    <a:pt x="117" y="164"/>
                  </a:cubicBezTo>
                  <a:cubicBezTo>
                    <a:pt x="115" y="162"/>
                    <a:pt x="115" y="162"/>
                    <a:pt x="115" y="162"/>
                  </a:cubicBezTo>
                  <a:cubicBezTo>
                    <a:pt x="114" y="161"/>
                    <a:pt x="114" y="161"/>
                    <a:pt x="114" y="161"/>
                  </a:cubicBezTo>
                  <a:cubicBezTo>
                    <a:pt x="114" y="160"/>
                    <a:pt x="114" y="160"/>
                    <a:pt x="114" y="160"/>
                  </a:cubicBezTo>
                  <a:cubicBezTo>
                    <a:pt x="115" y="155"/>
                    <a:pt x="115" y="155"/>
                    <a:pt x="115" y="155"/>
                  </a:cubicBezTo>
                  <a:cubicBezTo>
                    <a:pt x="117" y="150"/>
                    <a:pt x="117" y="150"/>
                    <a:pt x="117" y="150"/>
                  </a:cubicBezTo>
                  <a:cubicBezTo>
                    <a:pt x="117" y="149"/>
                    <a:pt x="117" y="149"/>
                    <a:pt x="117" y="149"/>
                  </a:cubicBezTo>
                  <a:cubicBezTo>
                    <a:pt x="119" y="149"/>
                    <a:pt x="119" y="149"/>
                    <a:pt x="119" y="149"/>
                  </a:cubicBezTo>
                  <a:cubicBezTo>
                    <a:pt x="120" y="149"/>
                    <a:pt x="120" y="149"/>
                    <a:pt x="120" y="149"/>
                  </a:cubicBezTo>
                  <a:cubicBezTo>
                    <a:pt x="120" y="149"/>
                    <a:pt x="120" y="149"/>
                    <a:pt x="120" y="149"/>
                  </a:cubicBezTo>
                  <a:cubicBezTo>
                    <a:pt x="121" y="148"/>
                    <a:pt x="121" y="148"/>
                    <a:pt x="121" y="148"/>
                  </a:cubicBezTo>
                  <a:cubicBezTo>
                    <a:pt x="120" y="147"/>
                    <a:pt x="120" y="147"/>
                    <a:pt x="120" y="147"/>
                  </a:cubicBezTo>
                  <a:lnTo>
                    <a:pt x="119" y="145"/>
                  </a:lnTo>
                  <a:close/>
                  <a:moveTo>
                    <a:pt x="136" y="111"/>
                  </a:moveTo>
                  <a:cubicBezTo>
                    <a:pt x="115" y="106"/>
                    <a:pt x="115" y="106"/>
                    <a:pt x="115" y="106"/>
                  </a:cubicBezTo>
                  <a:cubicBezTo>
                    <a:pt x="102" y="100"/>
                    <a:pt x="102" y="100"/>
                    <a:pt x="102" y="100"/>
                  </a:cubicBezTo>
                  <a:cubicBezTo>
                    <a:pt x="102" y="100"/>
                    <a:pt x="102" y="100"/>
                    <a:pt x="102" y="100"/>
                  </a:cubicBezTo>
                  <a:cubicBezTo>
                    <a:pt x="100" y="100"/>
                    <a:pt x="100" y="100"/>
                    <a:pt x="100" y="100"/>
                  </a:cubicBezTo>
                  <a:cubicBezTo>
                    <a:pt x="98" y="101"/>
                    <a:pt x="98" y="101"/>
                    <a:pt x="98" y="101"/>
                  </a:cubicBezTo>
                  <a:cubicBezTo>
                    <a:pt x="98" y="102"/>
                    <a:pt x="98" y="102"/>
                    <a:pt x="98" y="102"/>
                  </a:cubicBezTo>
                  <a:cubicBezTo>
                    <a:pt x="97" y="105"/>
                    <a:pt x="97" y="105"/>
                    <a:pt x="97" y="105"/>
                  </a:cubicBezTo>
                  <a:cubicBezTo>
                    <a:pt x="97" y="106"/>
                    <a:pt x="97" y="106"/>
                    <a:pt x="97" y="106"/>
                  </a:cubicBezTo>
                  <a:cubicBezTo>
                    <a:pt x="96" y="107"/>
                    <a:pt x="96" y="107"/>
                    <a:pt x="96" y="107"/>
                  </a:cubicBezTo>
                  <a:cubicBezTo>
                    <a:pt x="94" y="107"/>
                    <a:pt x="94" y="107"/>
                    <a:pt x="94" y="107"/>
                  </a:cubicBezTo>
                  <a:cubicBezTo>
                    <a:pt x="87" y="104"/>
                    <a:pt x="87" y="104"/>
                    <a:pt x="87" y="104"/>
                  </a:cubicBezTo>
                  <a:cubicBezTo>
                    <a:pt x="86" y="103"/>
                    <a:pt x="86" y="103"/>
                    <a:pt x="86" y="103"/>
                  </a:cubicBezTo>
                  <a:cubicBezTo>
                    <a:pt x="95" y="94"/>
                    <a:pt x="95" y="94"/>
                    <a:pt x="95" y="94"/>
                  </a:cubicBezTo>
                  <a:cubicBezTo>
                    <a:pt x="97" y="92"/>
                    <a:pt x="97" y="92"/>
                    <a:pt x="97" y="92"/>
                  </a:cubicBezTo>
                  <a:cubicBezTo>
                    <a:pt x="100" y="91"/>
                    <a:pt x="100" y="91"/>
                    <a:pt x="100" y="91"/>
                  </a:cubicBezTo>
                  <a:cubicBezTo>
                    <a:pt x="103" y="90"/>
                    <a:pt x="103" y="90"/>
                    <a:pt x="103" y="90"/>
                  </a:cubicBezTo>
                  <a:cubicBezTo>
                    <a:pt x="103" y="86"/>
                    <a:pt x="103" y="86"/>
                    <a:pt x="103" y="86"/>
                  </a:cubicBezTo>
                  <a:cubicBezTo>
                    <a:pt x="93" y="73"/>
                    <a:pt x="93" y="73"/>
                    <a:pt x="93" y="73"/>
                  </a:cubicBezTo>
                  <a:cubicBezTo>
                    <a:pt x="92" y="72"/>
                    <a:pt x="92" y="72"/>
                    <a:pt x="92" y="72"/>
                  </a:cubicBezTo>
                  <a:cubicBezTo>
                    <a:pt x="76" y="66"/>
                    <a:pt x="76" y="66"/>
                    <a:pt x="76" y="66"/>
                  </a:cubicBezTo>
                  <a:cubicBezTo>
                    <a:pt x="73" y="66"/>
                    <a:pt x="73" y="66"/>
                    <a:pt x="73" y="66"/>
                  </a:cubicBezTo>
                  <a:cubicBezTo>
                    <a:pt x="69" y="68"/>
                    <a:pt x="69" y="68"/>
                    <a:pt x="69" y="68"/>
                  </a:cubicBezTo>
                  <a:cubicBezTo>
                    <a:pt x="61" y="71"/>
                    <a:pt x="61" y="71"/>
                    <a:pt x="61" y="71"/>
                  </a:cubicBezTo>
                  <a:cubicBezTo>
                    <a:pt x="57" y="76"/>
                    <a:pt x="57" y="76"/>
                    <a:pt x="57" y="76"/>
                  </a:cubicBezTo>
                  <a:cubicBezTo>
                    <a:pt x="55" y="101"/>
                    <a:pt x="55" y="101"/>
                    <a:pt x="55" y="101"/>
                  </a:cubicBezTo>
                  <a:cubicBezTo>
                    <a:pt x="55" y="102"/>
                    <a:pt x="55" y="102"/>
                    <a:pt x="55" y="102"/>
                  </a:cubicBezTo>
                  <a:cubicBezTo>
                    <a:pt x="56" y="106"/>
                    <a:pt x="56" y="106"/>
                    <a:pt x="56" y="106"/>
                  </a:cubicBezTo>
                  <a:cubicBezTo>
                    <a:pt x="57" y="110"/>
                    <a:pt x="57" y="110"/>
                    <a:pt x="57" y="110"/>
                  </a:cubicBezTo>
                  <a:cubicBezTo>
                    <a:pt x="58" y="113"/>
                    <a:pt x="58" y="113"/>
                    <a:pt x="58" y="113"/>
                  </a:cubicBezTo>
                  <a:cubicBezTo>
                    <a:pt x="63" y="117"/>
                    <a:pt x="63" y="117"/>
                    <a:pt x="63" y="117"/>
                  </a:cubicBezTo>
                  <a:cubicBezTo>
                    <a:pt x="64" y="118"/>
                    <a:pt x="64" y="118"/>
                    <a:pt x="64" y="118"/>
                  </a:cubicBezTo>
                  <a:cubicBezTo>
                    <a:pt x="79" y="126"/>
                    <a:pt x="79" y="126"/>
                    <a:pt x="79" y="126"/>
                  </a:cubicBezTo>
                  <a:cubicBezTo>
                    <a:pt x="81" y="126"/>
                    <a:pt x="81" y="126"/>
                    <a:pt x="81" y="126"/>
                  </a:cubicBezTo>
                  <a:cubicBezTo>
                    <a:pt x="88" y="124"/>
                    <a:pt x="88" y="124"/>
                    <a:pt x="88" y="124"/>
                  </a:cubicBezTo>
                  <a:cubicBezTo>
                    <a:pt x="102" y="118"/>
                    <a:pt x="102" y="118"/>
                    <a:pt x="102" y="118"/>
                  </a:cubicBezTo>
                  <a:cubicBezTo>
                    <a:pt x="109" y="120"/>
                    <a:pt x="109" y="120"/>
                    <a:pt x="109" y="120"/>
                  </a:cubicBezTo>
                  <a:cubicBezTo>
                    <a:pt x="110" y="122"/>
                    <a:pt x="110" y="122"/>
                    <a:pt x="110" y="122"/>
                  </a:cubicBezTo>
                  <a:cubicBezTo>
                    <a:pt x="114" y="130"/>
                    <a:pt x="114" y="130"/>
                    <a:pt x="114" y="130"/>
                  </a:cubicBezTo>
                  <a:cubicBezTo>
                    <a:pt x="115" y="130"/>
                    <a:pt x="115" y="130"/>
                    <a:pt x="115" y="130"/>
                  </a:cubicBezTo>
                  <a:cubicBezTo>
                    <a:pt x="127" y="134"/>
                    <a:pt x="127" y="134"/>
                    <a:pt x="127" y="134"/>
                  </a:cubicBezTo>
                  <a:cubicBezTo>
                    <a:pt x="128" y="134"/>
                    <a:pt x="128" y="134"/>
                    <a:pt x="128" y="134"/>
                  </a:cubicBezTo>
                  <a:cubicBezTo>
                    <a:pt x="128" y="133"/>
                    <a:pt x="128" y="133"/>
                    <a:pt x="128" y="133"/>
                  </a:cubicBezTo>
                  <a:cubicBezTo>
                    <a:pt x="142" y="117"/>
                    <a:pt x="142" y="117"/>
                    <a:pt x="142" y="117"/>
                  </a:cubicBezTo>
                  <a:cubicBezTo>
                    <a:pt x="144" y="113"/>
                    <a:pt x="144" y="113"/>
                    <a:pt x="144" y="113"/>
                  </a:cubicBezTo>
                  <a:cubicBezTo>
                    <a:pt x="140" y="112"/>
                    <a:pt x="140" y="112"/>
                    <a:pt x="140" y="112"/>
                  </a:cubicBezTo>
                  <a:lnTo>
                    <a:pt x="136" y="111"/>
                  </a:lnTo>
                  <a:close/>
                  <a:moveTo>
                    <a:pt x="88" y="65"/>
                  </a:moveTo>
                  <a:cubicBezTo>
                    <a:pt x="91" y="68"/>
                    <a:pt x="91" y="68"/>
                    <a:pt x="91" y="68"/>
                  </a:cubicBezTo>
                  <a:cubicBezTo>
                    <a:pt x="92" y="70"/>
                    <a:pt x="92" y="70"/>
                    <a:pt x="92" y="70"/>
                  </a:cubicBezTo>
                  <a:cubicBezTo>
                    <a:pt x="94" y="71"/>
                    <a:pt x="94" y="71"/>
                    <a:pt x="94" y="71"/>
                  </a:cubicBezTo>
                  <a:cubicBezTo>
                    <a:pt x="95" y="72"/>
                    <a:pt x="95" y="72"/>
                    <a:pt x="95" y="72"/>
                  </a:cubicBezTo>
                  <a:cubicBezTo>
                    <a:pt x="96" y="72"/>
                    <a:pt x="96" y="72"/>
                    <a:pt x="96" y="72"/>
                  </a:cubicBezTo>
                  <a:cubicBezTo>
                    <a:pt x="100" y="72"/>
                    <a:pt x="100" y="72"/>
                    <a:pt x="100" y="72"/>
                  </a:cubicBezTo>
                  <a:cubicBezTo>
                    <a:pt x="102" y="72"/>
                    <a:pt x="102" y="72"/>
                    <a:pt x="102" y="72"/>
                  </a:cubicBezTo>
                  <a:cubicBezTo>
                    <a:pt x="104" y="71"/>
                    <a:pt x="104" y="71"/>
                    <a:pt x="104" y="71"/>
                  </a:cubicBezTo>
                  <a:cubicBezTo>
                    <a:pt x="105" y="70"/>
                    <a:pt x="105" y="70"/>
                    <a:pt x="105" y="70"/>
                  </a:cubicBezTo>
                  <a:cubicBezTo>
                    <a:pt x="106" y="69"/>
                    <a:pt x="106" y="69"/>
                    <a:pt x="106" y="69"/>
                  </a:cubicBezTo>
                  <a:cubicBezTo>
                    <a:pt x="107" y="60"/>
                    <a:pt x="107" y="60"/>
                    <a:pt x="107" y="60"/>
                  </a:cubicBezTo>
                  <a:cubicBezTo>
                    <a:pt x="108" y="60"/>
                    <a:pt x="108" y="60"/>
                    <a:pt x="108" y="60"/>
                  </a:cubicBezTo>
                  <a:cubicBezTo>
                    <a:pt x="108" y="59"/>
                    <a:pt x="108" y="59"/>
                    <a:pt x="108" y="59"/>
                  </a:cubicBezTo>
                  <a:cubicBezTo>
                    <a:pt x="108" y="58"/>
                    <a:pt x="108" y="58"/>
                    <a:pt x="108" y="58"/>
                  </a:cubicBezTo>
                  <a:cubicBezTo>
                    <a:pt x="105" y="55"/>
                    <a:pt x="105" y="55"/>
                    <a:pt x="105" y="55"/>
                  </a:cubicBezTo>
                  <a:cubicBezTo>
                    <a:pt x="94" y="53"/>
                    <a:pt x="94" y="53"/>
                    <a:pt x="94" y="53"/>
                  </a:cubicBezTo>
                  <a:cubicBezTo>
                    <a:pt x="92" y="52"/>
                    <a:pt x="92" y="52"/>
                    <a:pt x="92" y="52"/>
                  </a:cubicBezTo>
                  <a:cubicBezTo>
                    <a:pt x="91" y="53"/>
                    <a:pt x="91" y="53"/>
                    <a:pt x="91" y="53"/>
                  </a:cubicBezTo>
                  <a:cubicBezTo>
                    <a:pt x="86" y="60"/>
                    <a:pt x="86" y="60"/>
                    <a:pt x="86" y="60"/>
                  </a:cubicBezTo>
                  <a:cubicBezTo>
                    <a:pt x="86" y="60"/>
                    <a:pt x="86" y="60"/>
                    <a:pt x="86" y="60"/>
                  </a:cubicBezTo>
                  <a:cubicBezTo>
                    <a:pt x="86" y="62"/>
                    <a:pt x="86" y="62"/>
                    <a:pt x="86" y="62"/>
                  </a:cubicBezTo>
                  <a:cubicBezTo>
                    <a:pt x="87" y="65"/>
                    <a:pt x="87" y="65"/>
                    <a:pt x="87" y="65"/>
                  </a:cubicBezTo>
                  <a:lnTo>
                    <a:pt x="88" y="65"/>
                  </a:lnTo>
                  <a:close/>
                  <a:moveTo>
                    <a:pt x="134" y="66"/>
                  </a:moveTo>
                  <a:cubicBezTo>
                    <a:pt x="136" y="66"/>
                    <a:pt x="136" y="66"/>
                    <a:pt x="136" y="66"/>
                  </a:cubicBezTo>
                  <a:cubicBezTo>
                    <a:pt x="136" y="65"/>
                    <a:pt x="136" y="65"/>
                    <a:pt x="136" y="65"/>
                  </a:cubicBezTo>
                  <a:cubicBezTo>
                    <a:pt x="136" y="64"/>
                    <a:pt x="136" y="64"/>
                    <a:pt x="136" y="64"/>
                  </a:cubicBezTo>
                  <a:cubicBezTo>
                    <a:pt x="136" y="63"/>
                    <a:pt x="136" y="63"/>
                    <a:pt x="136" y="63"/>
                  </a:cubicBezTo>
                  <a:cubicBezTo>
                    <a:pt x="134" y="63"/>
                    <a:pt x="134" y="63"/>
                    <a:pt x="134" y="63"/>
                  </a:cubicBezTo>
                  <a:cubicBezTo>
                    <a:pt x="133" y="62"/>
                    <a:pt x="133" y="62"/>
                    <a:pt x="133" y="62"/>
                  </a:cubicBezTo>
                  <a:cubicBezTo>
                    <a:pt x="133" y="61"/>
                    <a:pt x="133" y="61"/>
                    <a:pt x="133" y="61"/>
                  </a:cubicBezTo>
                  <a:cubicBezTo>
                    <a:pt x="133" y="55"/>
                    <a:pt x="133" y="55"/>
                    <a:pt x="133" y="55"/>
                  </a:cubicBezTo>
                  <a:cubicBezTo>
                    <a:pt x="133" y="54"/>
                    <a:pt x="133" y="54"/>
                    <a:pt x="133" y="54"/>
                  </a:cubicBezTo>
                  <a:cubicBezTo>
                    <a:pt x="135" y="50"/>
                    <a:pt x="135" y="50"/>
                    <a:pt x="135" y="50"/>
                  </a:cubicBezTo>
                  <a:cubicBezTo>
                    <a:pt x="137" y="47"/>
                    <a:pt x="137" y="47"/>
                    <a:pt x="137" y="47"/>
                  </a:cubicBezTo>
                  <a:cubicBezTo>
                    <a:pt x="136" y="45"/>
                    <a:pt x="136" y="45"/>
                    <a:pt x="136" y="45"/>
                  </a:cubicBezTo>
                  <a:cubicBezTo>
                    <a:pt x="136" y="44"/>
                    <a:pt x="136" y="44"/>
                    <a:pt x="136" y="44"/>
                  </a:cubicBezTo>
                  <a:cubicBezTo>
                    <a:pt x="136" y="43"/>
                    <a:pt x="136" y="43"/>
                    <a:pt x="136" y="43"/>
                  </a:cubicBezTo>
                  <a:cubicBezTo>
                    <a:pt x="132" y="39"/>
                    <a:pt x="132" y="39"/>
                    <a:pt x="132" y="39"/>
                  </a:cubicBezTo>
                  <a:cubicBezTo>
                    <a:pt x="132" y="39"/>
                    <a:pt x="132" y="39"/>
                    <a:pt x="132" y="39"/>
                  </a:cubicBezTo>
                  <a:cubicBezTo>
                    <a:pt x="131" y="39"/>
                    <a:pt x="131" y="39"/>
                    <a:pt x="131" y="39"/>
                  </a:cubicBezTo>
                  <a:cubicBezTo>
                    <a:pt x="129" y="40"/>
                    <a:pt x="129" y="40"/>
                    <a:pt x="129" y="40"/>
                  </a:cubicBezTo>
                  <a:cubicBezTo>
                    <a:pt x="128" y="41"/>
                    <a:pt x="128" y="41"/>
                    <a:pt x="128" y="41"/>
                  </a:cubicBezTo>
                  <a:cubicBezTo>
                    <a:pt x="128" y="44"/>
                    <a:pt x="128" y="44"/>
                    <a:pt x="128" y="44"/>
                  </a:cubicBezTo>
                  <a:cubicBezTo>
                    <a:pt x="128" y="61"/>
                    <a:pt x="128" y="61"/>
                    <a:pt x="128" y="61"/>
                  </a:cubicBezTo>
                  <a:cubicBezTo>
                    <a:pt x="130" y="68"/>
                    <a:pt x="130" y="68"/>
                    <a:pt x="130" y="68"/>
                  </a:cubicBezTo>
                  <a:lnTo>
                    <a:pt x="134" y="66"/>
                  </a:lnTo>
                  <a:close/>
                  <a:moveTo>
                    <a:pt x="156" y="65"/>
                  </a:moveTo>
                  <a:cubicBezTo>
                    <a:pt x="151" y="61"/>
                    <a:pt x="151" y="61"/>
                    <a:pt x="151" y="61"/>
                  </a:cubicBezTo>
                  <a:cubicBezTo>
                    <a:pt x="150" y="61"/>
                    <a:pt x="150" y="61"/>
                    <a:pt x="150" y="61"/>
                  </a:cubicBezTo>
                  <a:cubicBezTo>
                    <a:pt x="146" y="63"/>
                    <a:pt x="146" y="63"/>
                    <a:pt x="146" y="63"/>
                  </a:cubicBezTo>
                  <a:cubicBezTo>
                    <a:pt x="146" y="63"/>
                    <a:pt x="146" y="63"/>
                    <a:pt x="146" y="63"/>
                  </a:cubicBezTo>
                  <a:cubicBezTo>
                    <a:pt x="145" y="63"/>
                    <a:pt x="145" y="63"/>
                    <a:pt x="145" y="63"/>
                  </a:cubicBezTo>
                  <a:cubicBezTo>
                    <a:pt x="143" y="81"/>
                    <a:pt x="143" y="81"/>
                    <a:pt x="143" y="81"/>
                  </a:cubicBezTo>
                  <a:cubicBezTo>
                    <a:pt x="144" y="82"/>
                    <a:pt x="144" y="82"/>
                    <a:pt x="144" y="82"/>
                  </a:cubicBezTo>
                  <a:cubicBezTo>
                    <a:pt x="144" y="83"/>
                    <a:pt x="144" y="83"/>
                    <a:pt x="144" y="83"/>
                  </a:cubicBezTo>
                  <a:cubicBezTo>
                    <a:pt x="145" y="83"/>
                    <a:pt x="145" y="83"/>
                    <a:pt x="145" y="83"/>
                  </a:cubicBezTo>
                  <a:cubicBezTo>
                    <a:pt x="147" y="83"/>
                    <a:pt x="147" y="83"/>
                    <a:pt x="147" y="83"/>
                  </a:cubicBezTo>
                  <a:cubicBezTo>
                    <a:pt x="148" y="82"/>
                    <a:pt x="148" y="82"/>
                    <a:pt x="148" y="82"/>
                  </a:cubicBezTo>
                  <a:cubicBezTo>
                    <a:pt x="160" y="75"/>
                    <a:pt x="160" y="75"/>
                    <a:pt x="160" y="75"/>
                  </a:cubicBezTo>
                  <a:cubicBezTo>
                    <a:pt x="162" y="72"/>
                    <a:pt x="162" y="72"/>
                    <a:pt x="162" y="72"/>
                  </a:cubicBezTo>
                  <a:cubicBezTo>
                    <a:pt x="158" y="66"/>
                    <a:pt x="158" y="66"/>
                    <a:pt x="158" y="66"/>
                  </a:cubicBezTo>
                  <a:lnTo>
                    <a:pt x="156" y="65"/>
                  </a:lnTo>
                  <a:close/>
                  <a:moveTo>
                    <a:pt x="179" y="24"/>
                  </a:moveTo>
                  <a:cubicBezTo>
                    <a:pt x="178" y="22"/>
                    <a:pt x="178" y="22"/>
                    <a:pt x="178" y="22"/>
                  </a:cubicBezTo>
                  <a:cubicBezTo>
                    <a:pt x="178" y="21"/>
                    <a:pt x="178" y="21"/>
                    <a:pt x="178" y="21"/>
                  </a:cubicBezTo>
                  <a:cubicBezTo>
                    <a:pt x="177" y="21"/>
                    <a:pt x="177" y="21"/>
                    <a:pt x="177" y="21"/>
                  </a:cubicBezTo>
                  <a:cubicBezTo>
                    <a:pt x="176" y="21"/>
                    <a:pt x="176" y="21"/>
                    <a:pt x="176" y="21"/>
                  </a:cubicBezTo>
                  <a:cubicBezTo>
                    <a:pt x="160" y="27"/>
                    <a:pt x="160" y="27"/>
                    <a:pt x="160" y="27"/>
                  </a:cubicBezTo>
                  <a:cubicBezTo>
                    <a:pt x="153" y="31"/>
                    <a:pt x="153" y="31"/>
                    <a:pt x="153" y="31"/>
                  </a:cubicBezTo>
                  <a:cubicBezTo>
                    <a:pt x="143" y="45"/>
                    <a:pt x="143" y="45"/>
                    <a:pt x="143" y="45"/>
                  </a:cubicBezTo>
                  <a:cubicBezTo>
                    <a:pt x="142" y="48"/>
                    <a:pt x="142" y="48"/>
                    <a:pt x="142" y="48"/>
                  </a:cubicBezTo>
                  <a:cubicBezTo>
                    <a:pt x="141" y="48"/>
                    <a:pt x="141" y="48"/>
                    <a:pt x="141" y="48"/>
                  </a:cubicBezTo>
                  <a:cubicBezTo>
                    <a:pt x="141" y="52"/>
                    <a:pt x="141" y="52"/>
                    <a:pt x="141" y="52"/>
                  </a:cubicBezTo>
                  <a:cubicBezTo>
                    <a:pt x="142" y="54"/>
                    <a:pt x="142" y="54"/>
                    <a:pt x="142" y="54"/>
                  </a:cubicBezTo>
                  <a:cubicBezTo>
                    <a:pt x="142" y="54"/>
                    <a:pt x="142" y="54"/>
                    <a:pt x="142" y="54"/>
                  </a:cubicBezTo>
                  <a:cubicBezTo>
                    <a:pt x="142" y="55"/>
                    <a:pt x="142" y="55"/>
                    <a:pt x="142" y="55"/>
                  </a:cubicBezTo>
                  <a:cubicBezTo>
                    <a:pt x="143" y="55"/>
                    <a:pt x="143" y="55"/>
                    <a:pt x="143" y="55"/>
                  </a:cubicBezTo>
                  <a:cubicBezTo>
                    <a:pt x="168" y="35"/>
                    <a:pt x="168" y="35"/>
                    <a:pt x="168" y="35"/>
                  </a:cubicBezTo>
                  <a:cubicBezTo>
                    <a:pt x="170" y="31"/>
                    <a:pt x="170" y="31"/>
                    <a:pt x="170" y="31"/>
                  </a:cubicBezTo>
                  <a:cubicBezTo>
                    <a:pt x="175" y="29"/>
                    <a:pt x="175" y="29"/>
                    <a:pt x="175" y="29"/>
                  </a:cubicBezTo>
                  <a:cubicBezTo>
                    <a:pt x="179" y="30"/>
                    <a:pt x="179" y="30"/>
                    <a:pt x="179" y="30"/>
                  </a:cubicBezTo>
                  <a:cubicBezTo>
                    <a:pt x="179" y="30"/>
                    <a:pt x="179" y="30"/>
                    <a:pt x="179" y="30"/>
                  </a:cubicBezTo>
                  <a:cubicBezTo>
                    <a:pt x="180" y="30"/>
                    <a:pt x="180" y="30"/>
                    <a:pt x="180" y="30"/>
                  </a:cubicBezTo>
                  <a:cubicBezTo>
                    <a:pt x="180" y="29"/>
                    <a:pt x="180" y="29"/>
                    <a:pt x="180" y="29"/>
                  </a:cubicBezTo>
                  <a:lnTo>
                    <a:pt x="179" y="24"/>
                  </a:lnTo>
                  <a:close/>
                  <a:moveTo>
                    <a:pt x="181" y="0"/>
                  </a:moveTo>
                  <a:cubicBezTo>
                    <a:pt x="180" y="0"/>
                    <a:pt x="180" y="0"/>
                    <a:pt x="180" y="0"/>
                  </a:cubicBezTo>
                  <a:cubicBezTo>
                    <a:pt x="174" y="4"/>
                    <a:pt x="174" y="4"/>
                    <a:pt x="174" y="4"/>
                  </a:cubicBezTo>
                  <a:cubicBezTo>
                    <a:pt x="174" y="4"/>
                    <a:pt x="174" y="4"/>
                    <a:pt x="174" y="4"/>
                  </a:cubicBezTo>
                  <a:cubicBezTo>
                    <a:pt x="172" y="9"/>
                    <a:pt x="172" y="9"/>
                    <a:pt x="172" y="9"/>
                  </a:cubicBezTo>
                  <a:cubicBezTo>
                    <a:pt x="172" y="11"/>
                    <a:pt x="172" y="11"/>
                    <a:pt x="172" y="11"/>
                  </a:cubicBezTo>
                  <a:cubicBezTo>
                    <a:pt x="173" y="11"/>
                    <a:pt x="173" y="11"/>
                    <a:pt x="173" y="11"/>
                  </a:cubicBezTo>
                  <a:cubicBezTo>
                    <a:pt x="176" y="12"/>
                    <a:pt x="176" y="12"/>
                    <a:pt x="176" y="12"/>
                  </a:cubicBezTo>
                  <a:cubicBezTo>
                    <a:pt x="180" y="11"/>
                    <a:pt x="180" y="11"/>
                    <a:pt x="180" y="11"/>
                  </a:cubicBezTo>
                  <a:cubicBezTo>
                    <a:pt x="180" y="10"/>
                    <a:pt x="180" y="10"/>
                    <a:pt x="180" y="10"/>
                  </a:cubicBezTo>
                  <a:cubicBezTo>
                    <a:pt x="178" y="9"/>
                    <a:pt x="178" y="9"/>
                    <a:pt x="178" y="9"/>
                  </a:cubicBezTo>
                  <a:cubicBezTo>
                    <a:pt x="178" y="8"/>
                    <a:pt x="178" y="8"/>
                    <a:pt x="178" y="8"/>
                  </a:cubicBezTo>
                  <a:cubicBezTo>
                    <a:pt x="178" y="7"/>
                    <a:pt x="178" y="7"/>
                    <a:pt x="178" y="7"/>
                  </a:cubicBezTo>
                  <a:cubicBezTo>
                    <a:pt x="179" y="4"/>
                    <a:pt x="179" y="4"/>
                    <a:pt x="179" y="4"/>
                  </a:cubicBezTo>
                  <a:cubicBezTo>
                    <a:pt x="180" y="4"/>
                    <a:pt x="180" y="4"/>
                    <a:pt x="180" y="4"/>
                  </a:cubicBezTo>
                  <a:cubicBezTo>
                    <a:pt x="181" y="3"/>
                    <a:pt x="181" y="3"/>
                    <a:pt x="181" y="3"/>
                  </a:cubicBezTo>
                  <a:cubicBezTo>
                    <a:pt x="181" y="3"/>
                    <a:pt x="181" y="3"/>
                    <a:pt x="181" y="3"/>
                  </a:cubicBezTo>
                  <a:cubicBezTo>
                    <a:pt x="182" y="3"/>
                    <a:pt x="182" y="3"/>
                    <a:pt x="182" y="3"/>
                  </a:cubicBezTo>
                  <a:cubicBezTo>
                    <a:pt x="182" y="2"/>
                    <a:pt x="182" y="2"/>
                    <a:pt x="182" y="2"/>
                  </a:cubicBezTo>
                  <a:lnTo>
                    <a:pt x="181" y="0"/>
                  </a:lnTo>
                  <a:close/>
                  <a:moveTo>
                    <a:pt x="101" y="37"/>
                  </a:moveTo>
                  <a:cubicBezTo>
                    <a:pt x="119" y="41"/>
                    <a:pt x="119" y="41"/>
                    <a:pt x="119" y="41"/>
                  </a:cubicBezTo>
                  <a:cubicBezTo>
                    <a:pt x="122" y="40"/>
                    <a:pt x="122" y="40"/>
                    <a:pt x="122" y="40"/>
                  </a:cubicBezTo>
                  <a:cubicBezTo>
                    <a:pt x="123" y="39"/>
                    <a:pt x="123" y="39"/>
                    <a:pt x="123" y="39"/>
                  </a:cubicBezTo>
                  <a:cubicBezTo>
                    <a:pt x="123" y="38"/>
                    <a:pt x="123" y="38"/>
                    <a:pt x="123" y="38"/>
                  </a:cubicBezTo>
                  <a:cubicBezTo>
                    <a:pt x="122" y="35"/>
                    <a:pt x="122" y="35"/>
                    <a:pt x="122" y="35"/>
                  </a:cubicBezTo>
                  <a:cubicBezTo>
                    <a:pt x="114" y="27"/>
                    <a:pt x="114" y="27"/>
                    <a:pt x="114" y="27"/>
                  </a:cubicBezTo>
                  <a:cubicBezTo>
                    <a:pt x="113" y="27"/>
                    <a:pt x="113" y="27"/>
                    <a:pt x="113" y="27"/>
                  </a:cubicBezTo>
                  <a:cubicBezTo>
                    <a:pt x="112" y="28"/>
                    <a:pt x="112" y="28"/>
                    <a:pt x="112" y="28"/>
                  </a:cubicBezTo>
                  <a:cubicBezTo>
                    <a:pt x="111" y="28"/>
                    <a:pt x="111" y="28"/>
                    <a:pt x="111" y="28"/>
                  </a:cubicBezTo>
                  <a:cubicBezTo>
                    <a:pt x="102" y="23"/>
                    <a:pt x="102" y="23"/>
                    <a:pt x="102" y="23"/>
                  </a:cubicBezTo>
                  <a:cubicBezTo>
                    <a:pt x="102" y="22"/>
                    <a:pt x="102" y="22"/>
                    <a:pt x="102" y="22"/>
                  </a:cubicBezTo>
                  <a:cubicBezTo>
                    <a:pt x="105" y="17"/>
                    <a:pt x="105" y="17"/>
                    <a:pt x="105" y="17"/>
                  </a:cubicBezTo>
                  <a:cubicBezTo>
                    <a:pt x="105" y="16"/>
                    <a:pt x="105" y="16"/>
                    <a:pt x="105" y="16"/>
                  </a:cubicBezTo>
                  <a:cubicBezTo>
                    <a:pt x="107" y="16"/>
                    <a:pt x="107" y="16"/>
                    <a:pt x="107" y="16"/>
                  </a:cubicBezTo>
                  <a:cubicBezTo>
                    <a:pt x="107" y="15"/>
                    <a:pt x="107" y="15"/>
                    <a:pt x="107" y="15"/>
                  </a:cubicBezTo>
                  <a:cubicBezTo>
                    <a:pt x="108" y="14"/>
                    <a:pt x="108" y="14"/>
                    <a:pt x="108" y="14"/>
                  </a:cubicBezTo>
                  <a:cubicBezTo>
                    <a:pt x="107" y="14"/>
                    <a:pt x="107" y="14"/>
                    <a:pt x="107" y="14"/>
                  </a:cubicBezTo>
                  <a:cubicBezTo>
                    <a:pt x="106" y="13"/>
                    <a:pt x="106" y="13"/>
                    <a:pt x="106" y="13"/>
                  </a:cubicBezTo>
                  <a:cubicBezTo>
                    <a:pt x="104" y="13"/>
                    <a:pt x="104" y="13"/>
                    <a:pt x="104" y="13"/>
                  </a:cubicBezTo>
                  <a:cubicBezTo>
                    <a:pt x="91" y="20"/>
                    <a:pt x="91" y="20"/>
                    <a:pt x="91" y="20"/>
                  </a:cubicBezTo>
                  <a:cubicBezTo>
                    <a:pt x="91" y="21"/>
                    <a:pt x="91" y="21"/>
                    <a:pt x="91" y="21"/>
                  </a:cubicBezTo>
                  <a:cubicBezTo>
                    <a:pt x="91" y="22"/>
                    <a:pt x="91" y="22"/>
                    <a:pt x="91" y="22"/>
                  </a:cubicBezTo>
                  <a:cubicBezTo>
                    <a:pt x="101" y="36"/>
                    <a:pt x="101" y="36"/>
                    <a:pt x="101" y="36"/>
                  </a:cubicBezTo>
                  <a:lnTo>
                    <a:pt x="101" y="37"/>
                  </a:lnTo>
                  <a:close/>
                  <a:moveTo>
                    <a:pt x="113" y="21"/>
                  </a:moveTo>
                  <a:cubicBezTo>
                    <a:pt x="115" y="21"/>
                    <a:pt x="115" y="21"/>
                    <a:pt x="115" y="21"/>
                  </a:cubicBezTo>
                  <a:cubicBezTo>
                    <a:pt x="116" y="20"/>
                    <a:pt x="116" y="20"/>
                    <a:pt x="116" y="20"/>
                  </a:cubicBezTo>
                  <a:cubicBezTo>
                    <a:pt x="117" y="20"/>
                    <a:pt x="117" y="20"/>
                    <a:pt x="117" y="20"/>
                  </a:cubicBezTo>
                  <a:cubicBezTo>
                    <a:pt x="116" y="16"/>
                    <a:pt x="116" y="16"/>
                    <a:pt x="116" y="16"/>
                  </a:cubicBezTo>
                  <a:cubicBezTo>
                    <a:pt x="115" y="12"/>
                    <a:pt x="115" y="12"/>
                    <a:pt x="115" y="12"/>
                  </a:cubicBezTo>
                  <a:cubicBezTo>
                    <a:pt x="115" y="12"/>
                    <a:pt x="115" y="12"/>
                    <a:pt x="115" y="12"/>
                  </a:cubicBezTo>
                  <a:cubicBezTo>
                    <a:pt x="117" y="9"/>
                    <a:pt x="117" y="9"/>
                    <a:pt x="117" y="9"/>
                  </a:cubicBezTo>
                  <a:cubicBezTo>
                    <a:pt x="117" y="9"/>
                    <a:pt x="117" y="9"/>
                    <a:pt x="117" y="9"/>
                  </a:cubicBezTo>
                  <a:cubicBezTo>
                    <a:pt x="117" y="8"/>
                    <a:pt x="117" y="8"/>
                    <a:pt x="117" y="8"/>
                  </a:cubicBezTo>
                  <a:cubicBezTo>
                    <a:pt x="115" y="7"/>
                    <a:pt x="115" y="7"/>
                    <a:pt x="115" y="7"/>
                  </a:cubicBezTo>
                  <a:cubicBezTo>
                    <a:pt x="115" y="6"/>
                    <a:pt x="115" y="6"/>
                    <a:pt x="115" y="6"/>
                  </a:cubicBezTo>
                  <a:cubicBezTo>
                    <a:pt x="114" y="7"/>
                    <a:pt x="114" y="7"/>
                    <a:pt x="114" y="7"/>
                  </a:cubicBezTo>
                  <a:cubicBezTo>
                    <a:pt x="114" y="7"/>
                    <a:pt x="114" y="7"/>
                    <a:pt x="114" y="7"/>
                  </a:cubicBezTo>
                  <a:cubicBezTo>
                    <a:pt x="112" y="14"/>
                    <a:pt x="112" y="14"/>
                    <a:pt x="112" y="14"/>
                  </a:cubicBezTo>
                  <a:cubicBezTo>
                    <a:pt x="111" y="16"/>
                    <a:pt x="111" y="16"/>
                    <a:pt x="111" y="16"/>
                  </a:cubicBezTo>
                  <a:cubicBezTo>
                    <a:pt x="111" y="17"/>
                    <a:pt x="111" y="17"/>
                    <a:pt x="111" y="17"/>
                  </a:cubicBezTo>
                  <a:cubicBezTo>
                    <a:pt x="112" y="18"/>
                    <a:pt x="112" y="18"/>
                    <a:pt x="112" y="18"/>
                  </a:cubicBezTo>
                  <a:lnTo>
                    <a:pt x="113" y="21"/>
                  </a:lnTo>
                  <a:close/>
                  <a:moveTo>
                    <a:pt x="115" y="85"/>
                  </a:moveTo>
                  <a:cubicBezTo>
                    <a:pt x="114" y="87"/>
                    <a:pt x="114" y="87"/>
                    <a:pt x="114" y="87"/>
                  </a:cubicBezTo>
                  <a:cubicBezTo>
                    <a:pt x="112" y="94"/>
                    <a:pt x="112" y="94"/>
                    <a:pt x="112" y="94"/>
                  </a:cubicBezTo>
                  <a:cubicBezTo>
                    <a:pt x="112" y="95"/>
                    <a:pt x="112" y="95"/>
                    <a:pt x="112" y="95"/>
                  </a:cubicBezTo>
                  <a:cubicBezTo>
                    <a:pt x="113" y="95"/>
                    <a:pt x="113" y="95"/>
                    <a:pt x="113" y="95"/>
                  </a:cubicBezTo>
                  <a:cubicBezTo>
                    <a:pt x="114" y="96"/>
                    <a:pt x="114" y="96"/>
                    <a:pt x="114" y="96"/>
                  </a:cubicBezTo>
                  <a:cubicBezTo>
                    <a:pt x="124" y="96"/>
                    <a:pt x="124" y="96"/>
                    <a:pt x="124" y="96"/>
                  </a:cubicBezTo>
                  <a:cubicBezTo>
                    <a:pt x="127" y="92"/>
                    <a:pt x="127" y="92"/>
                    <a:pt x="127" y="92"/>
                  </a:cubicBezTo>
                  <a:cubicBezTo>
                    <a:pt x="128" y="82"/>
                    <a:pt x="128" y="82"/>
                    <a:pt x="128" y="82"/>
                  </a:cubicBezTo>
                  <a:cubicBezTo>
                    <a:pt x="128" y="82"/>
                    <a:pt x="128" y="82"/>
                    <a:pt x="128" y="82"/>
                  </a:cubicBezTo>
                  <a:cubicBezTo>
                    <a:pt x="127" y="81"/>
                    <a:pt x="127" y="81"/>
                    <a:pt x="127" y="81"/>
                  </a:cubicBezTo>
                  <a:cubicBezTo>
                    <a:pt x="126" y="81"/>
                    <a:pt x="126" y="81"/>
                    <a:pt x="126" y="81"/>
                  </a:cubicBezTo>
                  <a:cubicBezTo>
                    <a:pt x="116" y="85"/>
                    <a:pt x="116" y="85"/>
                    <a:pt x="116" y="85"/>
                  </a:cubicBezTo>
                  <a:lnTo>
                    <a:pt x="115" y="85"/>
                  </a:lnTo>
                  <a:close/>
                  <a:moveTo>
                    <a:pt x="114" y="63"/>
                  </a:moveTo>
                  <a:cubicBezTo>
                    <a:pt x="114" y="63"/>
                    <a:pt x="114" y="63"/>
                    <a:pt x="114" y="63"/>
                  </a:cubicBezTo>
                  <a:cubicBezTo>
                    <a:pt x="113" y="62"/>
                    <a:pt x="113" y="62"/>
                    <a:pt x="113" y="62"/>
                  </a:cubicBezTo>
                  <a:cubicBezTo>
                    <a:pt x="113" y="61"/>
                    <a:pt x="113" y="61"/>
                    <a:pt x="113" y="61"/>
                  </a:cubicBezTo>
                  <a:cubicBezTo>
                    <a:pt x="110" y="61"/>
                    <a:pt x="110" y="61"/>
                    <a:pt x="110" y="61"/>
                  </a:cubicBezTo>
                  <a:cubicBezTo>
                    <a:pt x="109" y="62"/>
                    <a:pt x="109" y="62"/>
                    <a:pt x="109" y="62"/>
                  </a:cubicBezTo>
                  <a:cubicBezTo>
                    <a:pt x="109" y="65"/>
                    <a:pt x="109" y="65"/>
                    <a:pt x="109" y="65"/>
                  </a:cubicBezTo>
                  <a:cubicBezTo>
                    <a:pt x="109" y="66"/>
                    <a:pt x="109" y="66"/>
                    <a:pt x="109" y="66"/>
                  </a:cubicBezTo>
                  <a:cubicBezTo>
                    <a:pt x="110" y="70"/>
                    <a:pt x="110" y="70"/>
                    <a:pt x="110" y="70"/>
                  </a:cubicBezTo>
                  <a:cubicBezTo>
                    <a:pt x="111" y="71"/>
                    <a:pt x="111" y="71"/>
                    <a:pt x="111" y="71"/>
                  </a:cubicBezTo>
                  <a:cubicBezTo>
                    <a:pt x="111" y="71"/>
                    <a:pt x="111" y="71"/>
                    <a:pt x="111" y="71"/>
                  </a:cubicBezTo>
                  <a:cubicBezTo>
                    <a:pt x="112" y="70"/>
                    <a:pt x="112" y="70"/>
                    <a:pt x="112" y="70"/>
                  </a:cubicBezTo>
                  <a:cubicBezTo>
                    <a:pt x="114" y="64"/>
                    <a:pt x="114" y="64"/>
                    <a:pt x="114" y="64"/>
                  </a:cubicBezTo>
                  <a:lnTo>
                    <a:pt x="114" y="63"/>
                  </a:lnTo>
                  <a:close/>
                  <a:moveTo>
                    <a:pt x="103" y="235"/>
                  </a:moveTo>
                  <a:cubicBezTo>
                    <a:pt x="102" y="235"/>
                    <a:pt x="102" y="235"/>
                    <a:pt x="102" y="235"/>
                  </a:cubicBezTo>
                  <a:cubicBezTo>
                    <a:pt x="101" y="235"/>
                    <a:pt x="101" y="235"/>
                    <a:pt x="101" y="235"/>
                  </a:cubicBezTo>
                  <a:cubicBezTo>
                    <a:pt x="100" y="236"/>
                    <a:pt x="100" y="236"/>
                    <a:pt x="100" y="236"/>
                  </a:cubicBezTo>
                  <a:cubicBezTo>
                    <a:pt x="97" y="237"/>
                    <a:pt x="97" y="237"/>
                    <a:pt x="97" y="237"/>
                  </a:cubicBezTo>
                  <a:cubicBezTo>
                    <a:pt x="94" y="238"/>
                    <a:pt x="94" y="238"/>
                    <a:pt x="94" y="238"/>
                  </a:cubicBezTo>
                  <a:cubicBezTo>
                    <a:pt x="93" y="238"/>
                    <a:pt x="93" y="238"/>
                    <a:pt x="93" y="238"/>
                  </a:cubicBezTo>
                  <a:cubicBezTo>
                    <a:pt x="92" y="237"/>
                    <a:pt x="92" y="237"/>
                    <a:pt x="92" y="237"/>
                  </a:cubicBezTo>
                  <a:cubicBezTo>
                    <a:pt x="91" y="235"/>
                    <a:pt x="91" y="235"/>
                    <a:pt x="91" y="235"/>
                  </a:cubicBezTo>
                  <a:cubicBezTo>
                    <a:pt x="88" y="231"/>
                    <a:pt x="88" y="231"/>
                    <a:pt x="88" y="231"/>
                  </a:cubicBezTo>
                  <a:cubicBezTo>
                    <a:pt x="88" y="230"/>
                    <a:pt x="88" y="230"/>
                    <a:pt x="88" y="230"/>
                  </a:cubicBezTo>
                  <a:cubicBezTo>
                    <a:pt x="90" y="225"/>
                    <a:pt x="90" y="225"/>
                    <a:pt x="90" y="225"/>
                  </a:cubicBezTo>
                  <a:cubicBezTo>
                    <a:pt x="91" y="222"/>
                    <a:pt x="91" y="222"/>
                    <a:pt x="91" y="222"/>
                  </a:cubicBezTo>
                  <a:cubicBezTo>
                    <a:pt x="92" y="221"/>
                    <a:pt x="92" y="221"/>
                    <a:pt x="92" y="221"/>
                  </a:cubicBezTo>
                  <a:cubicBezTo>
                    <a:pt x="93" y="220"/>
                    <a:pt x="93" y="220"/>
                    <a:pt x="93" y="220"/>
                  </a:cubicBezTo>
                  <a:cubicBezTo>
                    <a:pt x="93" y="219"/>
                    <a:pt x="93" y="219"/>
                    <a:pt x="93" y="219"/>
                  </a:cubicBezTo>
                  <a:cubicBezTo>
                    <a:pt x="95" y="218"/>
                    <a:pt x="95" y="218"/>
                    <a:pt x="95" y="218"/>
                  </a:cubicBezTo>
                  <a:cubicBezTo>
                    <a:pt x="102" y="204"/>
                    <a:pt x="102" y="204"/>
                    <a:pt x="102" y="204"/>
                  </a:cubicBezTo>
                  <a:cubicBezTo>
                    <a:pt x="104" y="196"/>
                    <a:pt x="104" y="196"/>
                    <a:pt x="104" y="196"/>
                  </a:cubicBezTo>
                  <a:cubicBezTo>
                    <a:pt x="104" y="193"/>
                    <a:pt x="104" y="193"/>
                    <a:pt x="104" y="193"/>
                  </a:cubicBezTo>
                  <a:cubicBezTo>
                    <a:pt x="103" y="192"/>
                    <a:pt x="103" y="192"/>
                    <a:pt x="103" y="192"/>
                  </a:cubicBezTo>
                  <a:cubicBezTo>
                    <a:pt x="102" y="192"/>
                    <a:pt x="102" y="192"/>
                    <a:pt x="102" y="192"/>
                  </a:cubicBezTo>
                  <a:cubicBezTo>
                    <a:pt x="69" y="192"/>
                    <a:pt x="69" y="192"/>
                    <a:pt x="69" y="192"/>
                  </a:cubicBezTo>
                  <a:cubicBezTo>
                    <a:pt x="60" y="201"/>
                    <a:pt x="60" y="201"/>
                    <a:pt x="60" y="201"/>
                  </a:cubicBezTo>
                  <a:cubicBezTo>
                    <a:pt x="60" y="202"/>
                    <a:pt x="60" y="202"/>
                    <a:pt x="60" y="202"/>
                  </a:cubicBezTo>
                  <a:cubicBezTo>
                    <a:pt x="59" y="205"/>
                    <a:pt x="59" y="205"/>
                    <a:pt x="59" y="205"/>
                  </a:cubicBezTo>
                  <a:cubicBezTo>
                    <a:pt x="58" y="206"/>
                    <a:pt x="58" y="206"/>
                    <a:pt x="58" y="206"/>
                  </a:cubicBezTo>
                  <a:cubicBezTo>
                    <a:pt x="49" y="205"/>
                    <a:pt x="49" y="205"/>
                    <a:pt x="49" y="205"/>
                  </a:cubicBezTo>
                  <a:cubicBezTo>
                    <a:pt x="48" y="204"/>
                    <a:pt x="48" y="204"/>
                    <a:pt x="48" y="204"/>
                  </a:cubicBezTo>
                  <a:cubicBezTo>
                    <a:pt x="33" y="200"/>
                    <a:pt x="33" y="200"/>
                    <a:pt x="33" y="200"/>
                  </a:cubicBezTo>
                  <a:cubicBezTo>
                    <a:pt x="31" y="200"/>
                    <a:pt x="31" y="200"/>
                    <a:pt x="31" y="200"/>
                  </a:cubicBezTo>
                  <a:cubicBezTo>
                    <a:pt x="18" y="201"/>
                    <a:pt x="18" y="201"/>
                    <a:pt x="18" y="201"/>
                  </a:cubicBezTo>
                  <a:cubicBezTo>
                    <a:pt x="10" y="208"/>
                    <a:pt x="10" y="208"/>
                    <a:pt x="10" y="208"/>
                  </a:cubicBezTo>
                  <a:cubicBezTo>
                    <a:pt x="8" y="210"/>
                    <a:pt x="8" y="210"/>
                    <a:pt x="8" y="210"/>
                  </a:cubicBezTo>
                  <a:cubicBezTo>
                    <a:pt x="6" y="211"/>
                    <a:pt x="6" y="211"/>
                    <a:pt x="6" y="211"/>
                  </a:cubicBezTo>
                  <a:cubicBezTo>
                    <a:pt x="6" y="211"/>
                    <a:pt x="6" y="211"/>
                    <a:pt x="6" y="212"/>
                  </a:cubicBezTo>
                  <a:cubicBezTo>
                    <a:pt x="5" y="217"/>
                    <a:pt x="5" y="217"/>
                    <a:pt x="5" y="217"/>
                  </a:cubicBezTo>
                  <a:cubicBezTo>
                    <a:pt x="5" y="218"/>
                    <a:pt x="5" y="218"/>
                    <a:pt x="5" y="218"/>
                  </a:cubicBezTo>
                  <a:cubicBezTo>
                    <a:pt x="5" y="219"/>
                    <a:pt x="5" y="220"/>
                    <a:pt x="4" y="220"/>
                  </a:cubicBezTo>
                  <a:cubicBezTo>
                    <a:pt x="4" y="220"/>
                    <a:pt x="4" y="220"/>
                    <a:pt x="4" y="220"/>
                  </a:cubicBezTo>
                  <a:cubicBezTo>
                    <a:pt x="5" y="222"/>
                    <a:pt x="5" y="222"/>
                    <a:pt x="5" y="222"/>
                  </a:cubicBezTo>
                  <a:cubicBezTo>
                    <a:pt x="6" y="222"/>
                    <a:pt x="6" y="222"/>
                    <a:pt x="6" y="222"/>
                  </a:cubicBezTo>
                  <a:cubicBezTo>
                    <a:pt x="7" y="222"/>
                    <a:pt x="8" y="223"/>
                    <a:pt x="8" y="224"/>
                  </a:cubicBezTo>
                  <a:cubicBezTo>
                    <a:pt x="8" y="236"/>
                    <a:pt x="8" y="236"/>
                    <a:pt x="8" y="236"/>
                  </a:cubicBezTo>
                  <a:cubicBezTo>
                    <a:pt x="8" y="237"/>
                    <a:pt x="7" y="238"/>
                    <a:pt x="6" y="238"/>
                  </a:cubicBezTo>
                  <a:cubicBezTo>
                    <a:pt x="6" y="239"/>
                    <a:pt x="6" y="239"/>
                    <a:pt x="6" y="239"/>
                  </a:cubicBezTo>
                  <a:cubicBezTo>
                    <a:pt x="7" y="239"/>
                    <a:pt x="8" y="240"/>
                    <a:pt x="8" y="241"/>
                  </a:cubicBezTo>
                  <a:cubicBezTo>
                    <a:pt x="8" y="242"/>
                    <a:pt x="8" y="242"/>
                    <a:pt x="8" y="242"/>
                  </a:cubicBezTo>
                  <a:cubicBezTo>
                    <a:pt x="9" y="243"/>
                    <a:pt x="9" y="243"/>
                    <a:pt x="9" y="243"/>
                  </a:cubicBezTo>
                  <a:cubicBezTo>
                    <a:pt x="9" y="244"/>
                    <a:pt x="9" y="244"/>
                    <a:pt x="9" y="244"/>
                  </a:cubicBezTo>
                  <a:cubicBezTo>
                    <a:pt x="9" y="251"/>
                    <a:pt x="9" y="251"/>
                    <a:pt x="9" y="251"/>
                  </a:cubicBezTo>
                  <a:cubicBezTo>
                    <a:pt x="9" y="252"/>
                    <a:pt x="9" y="253"/>
                    <a:pt x="8" y="253"/>
                  </a:cubicBezTo>
                  <a:cubicBezTo>
                    <a:pt x="8" y="253"/>
                    <a:pt x="8" y="253"/>
                    <a:pt x="8" y="254"/>
                  </a:cubicBezTo>
                  <a:cubicBezTo>
                    <a:pt x="7" y="254"/>
                    <a:pt x="7" y="255"/>
                    <a:pt x="6" y="255"/>
                  </a:cubicBezTo>
                  <a:cubicBezTo>
                    <a:pt x="4" y="257"/>
                    <a:pt x="4" y="257"/>
                    <a:pt x="4" y="257"/>
                  </a:cubicBezTo>
                  <a:cubicBezTo>
                    <a:pt x="4" y="261"/>
                    <a:pt x="4" y="261"/>
                    <a:pt x="4" y="261"/>
                  </a:cubicBezTo>
                  <a:cubicBezTo>
                    <a:pt x="5" y="262"/>
                    <a:pt x="5" y="262"/>
                    <a:pt x="5" y="264"/>
                  </a:cubicBezTo>
                  <a:cubicBezTo>
                    <a:pt x="5" y="266"/>
                    <a:pt x="5" y="268"/>
                    <a:pt x="5" y="268"/>
                  </a:cubicBezTo>
                  <a:cubicBezTo>
                    <a:pt x="5" y="269"/>
                    <a:pt x="5" y="269"/>
                    <a:pt x="5" y="269"/>
                  </a:cubicBezTo>
                  <a:cubicBezTo>
                    <a:pt x="5" y="270"/>
                    <a:pt x="5" y="271"/>
                    <a:pt x="4" y="271"/>
                  </a:cubicBezTo>
                  <a:cubicBezTo>
                    <a:pt x="4" y="271"/>
                    <a:pt x="4" y="271"/>
                    <a:pt x="4" y="271"/>
                  </a:cubicBezTo>
                  <a:cubicBezTo>
                    <a:pt x="3" y="272"/>
                    <a:pt x="3" y="272"/>
                    <a:pt x="3" y="272"/>
                  </a:cubicBezTo>
                  <a:cubicBezTo>
                    <a:pt x="3" y="272"/>
                    <a:pt x="3" y="273"/>
                    <a:pt x="2" y="273"/>
                  </a:cubicBezTo>
                  <a:cubicBezTo>
                    <a:pt x="1" y="273"/>
                    <a:pt x="1" y="273"/>
                    <a:pt x="1" y="273"/>
                  </a:cubicBezTo>
                  <a:cubicBezTo>
                    <a:pt x="1" y="273"/>
                    <a:pt x="1" y="273"/>
                    <a:pt x="0" y="273"/>
                  </a:cubicBezTo>
                  <a:cubicBezTo>
                    <a:pt x="0" y="273"/>
                    <a:pt x="0" y="273"/>
                    <a:pt x="0" y="273"/>
                  </a:cubicBezTo>
                  <a:cubicBezTo>
                    <a:pt x="1" y="274"/>
                    <a:pt x="1" y="274"/>
                    <a:pt x="1" y="274"/>
                  </a:cubicBezTo>
                  <a:cubicBezTo>
                    <a:pt x="4" y="275"/>
                    <a:pt x="4" y="275"/>
                    <a:pt x="4" y="275"/>
                  </a:cubicBezTo>
                  <a:cubicBezTo>
                    <a:pt x="4" y="276"/>
                    <a:pt x="5" y="276"/>
                    <a:pt x="5" y="277"/>
                  </a:cubicBezTo>
                  <a:cubicBezTo>
                    <a:pt x="5" y="277"/>
                    <a:pt x="5" y="277"/>
                    <a:pt x="5" y="277"/>
                  </a:cubicBezTo>
                  <a:cubicBezTo>
                    <a:pt x="6" y="277"/>
                    <a:pt x="6" y="277"/>
                    <a:pt x="6" y="277"/>
                  </a:cubicBezTo>
                  <a:cubicBezTo>
                    <a:pt x="9" y="280"/>
                    <a:pt x="9" y="280"/>
                    <a:pt x="9" y="280"/>
                  </a:cubicBezTo>
                  <a:cubicBezTo>
                    <a:pt x="9" y="281"/>
                    <a:pt x="9" y="281"/>
                    <a:pt x="9" y="281"/>
                  </a:cubicBezTo>
                  <a:cubicBezTo>
                    <a:pt x="9" y="294"/>
                    <a:pt x="9" y="294"/>
                    <a:pt x="9" y="294"/>
                  </a:cubicBezTo>
                  <a:cubicBezTo>
                    <a:pt x="9" y="295"/>
                    <a:pt x="9" y="295"/>
                    <a:pt x="9" y="295"/>
                  </a:cubicBezTo>
                  <a:cubicBezTo>
                    <a:pt x="10" y="296"/>
                    <a:pt x="10" y="296"/>
                    <a:pt x="10" y="296"/>
                  </a:cubicBezTo>
                  <a:cubicBezTo>
                    <a:pt x="10" y="297"/>
                    <a:pt x="10" y="298"/>
                    <a:pt x="10" y="298"/>
                  </a:cubicBezTo>
                  <a:cubicBezTo>
                    <a:pt x="9" y="299"/>
                    <a:pt x="9" y="299"/>
                    <a:pt x="8" y="299"/>
                  </a:cubicBezTo>
                  <a:cubicBezTo>
                    <a:pt x="8" y="299"/>
                    <a:pt x="8" y="299"/>
                    <a:pt x="8" y="299"/>
                  </a:cubicBezTo>
                  <a:cubicBezTo>
                    <a:pt x="10" y="301"/>
                    <a:pt x="10" y="301"/>
                    <a:pt x="10" y="301"/>
                  </a:cubicBezTo>
                  <a:cubicBezTo>
                    <a:pt x="16" y="301"/>
                    <a:pt x="16" y="301"/>
                    <a:pt x="16" y="301"/>
                  </a:cubicBezTo>
                  <a:cubicBezTo>
                    <a:pt x="16" y="301"/>
                    <a:pt x="16" y="301"/>
                    <a:pt x="16" y="301"/>
                  </a:cubicBezTo>
                  <a:cubicBezTo>
                    <a:pt x="18" y="300"/>
                    <a:pt x="18" y="300"/>
                    <a:pt x="18" y="300"/>
                  </a:cubicBezTo>
                  <a:cubicBezTo>
                    <a:pt x="19" y="300"/>
                    <a:pt x="19" y="300"/>
                    <a:pt x="19" y="300"/>
                  </a:cubicBezTo>
                  <a:cubicBezTo>
                    <a:pt x="21" y="300"/>
                    <a:pt x="21" y="300"/>
                    <a:pt x="21" y="300"/>
                  </a:cubicBezTo>
                  <a:cubicBezTo>
                    <a:pt x="22" y="300"/>
                    <a:pt x="22" y="300"/>
                    <a:pt x="23" y="301"/>
                  </a:cubicBezTo>
                  <a:cubicBezTo>
                    <a:pt x="25" y="304"/>
                    <a:pt x="25" y="304"/>
                    <a:pt x="25" y="304"/>
                  </a:cubicBezTo>
                  <a:cubicBezTo>
                    <a:pt x="29" y="304"/>
                    <a:pt x="29" y="304"/>
                    <a:pt x="29" y="304"/>
                  </a:cubicBezTo>
                  <a:cubicBezTo>
                    <a:pt x="30" y="304"/>
                    <a:pt x="30" y="304"/>
                    <a:pt x="31" y="305"/>
                  </a:cubicBezTo>
                  <a:cubicBezTo>
                    <a:pt x="32" y="305"/>
                    <a:pt x="32" y="305"/>
                    <a:pt x="33" y="306"/>
                  </a:cubicBezTo>
                  <a:cubicBezTo>
                    <a:pt x="34" y="306"/>
                    <a:pt x="35" y="307"/>
                    <a:pt x="35" y="308"/>
                  </a:cubicBezTo>
                  <a:cubicBezTo>
                    <a:pt x="35" y="311"/>
                    <a:pt x="35" y="311"/>
                    <a:pt x="35" y="311"/>
                  </a:cubicBezTo>
                  <a:cubicBezTo>
                    <a:pt x="37" y="312"/>
                    <a:pt x="37" y="312"/>
                    <a:pt x="37" y="312"/>
                  </a:cubicBezTo>
                  <a:cubicBezTo>
                    <a:pt x="38" y="313"/>
                    <a:pt x="38" y="313"/>
                    <a:pt x="38" y="313"/>
                  </a:cubicBezTo>
                  <a:cubicBezTo>
                    <a:pt x="38" y="315"/>
                    <a:pt x="38" y="315"/>
                    <a:pt x="38" y="315"/>
                  </a:cubicBezTo>
                  <a:cubicBezTo>
                    <a:pt x="39" y="317"/>
                    <a:pt x="39" y="317"/>
                    <a:pt x="39" y="317"/>
                  </a:cubicBezTo>
                  <a:cubicBezTo>
                    <a:pt x="41" y="316"/>
                    <a:pt x="41" y="316"/>
                    <a:pt x="41" y="316"/>
                  </a:cubicBezTo>
                  <a:cubicBezTo>
                    <a:pt x="45" y="311"/>
                    <a:pt x="45" y="311"/>
                    <a:pt x="45" y="311"/>
                  </a:cubicBezTo>
                  <a:cubicBezTo>
                    <a:pt x="47" y="307"/>
                    <a:pt x="47" y="307"/>
                    <a:pt x="47" y="307"/>
                  </a:cubicBezTo>
                  <a:cubicBezTo>
                    <a:pt x="48" y="305"/>
                    <a:pt x="48" y="305"/>
                    <a:pt x="48" y="305"/>
                  </a:cubicBezTo>
                  <a:cubicBezTo>
                    <a:pt x="50" y="300"/>
                    <a:pt x="50" y="300"/>
                    <a:pt x="50" y="300"/>
                  </a:cubicBezTo>
                  <a:cubicBezTo>
                    <a:pt x="53" y="296"/>
                    <a:pt x="53" y="296"/>
                    <a:pt x="53" y="296"/>
                  </a:cubicBezTo>
                  <a:cubicBezTo>
                    <a:pt x="58" y="290"/>
                    <a:pt x="58" y="290"/>
                    <a:pt x="58" y="290"/>
                  </a:cubicBezTo>
                  <a:cubicBezTo>
                    <a:pt x="61" y="287"/>
                    <a:pt x="61" y="287"/>
                    <a:pt x="61" y="287"/>
                  </a:cubicBezTo>
                  <a:cubicBezTo>
                    <a:pt x="64" y="286"/>
                    <a:pt x="64" y="286"/>
                    <a:pt x="64" y="286"/>
                  </a:cubicBezTo>
                  <a:cubicBezTo>
                    <a:pt x="69" y="285"/>
                    <a:pt x="69" y="285"/>
                    <a:pt x="69" y="285"/>
                  </a:cubicBezTo>
                  <a:cubicBezTo>
                    <a:pt x="81" y="279"/>
                    <a:pt x="81" y="279"/>
                    <a:pt x="81" y="279"/>
                  </a:cubicBezTo>
                  <a:cubicBezTo>
                    <a:pt x="81" y="279"/>
                    <a:pt x="81" y="279"/>
                    <a:pt x="81" y="279"/>
                  </a:cubicBezTo>
                  <a:cubicBezTo>
                    <a:pt x="93" y="266"/>
                    <a:pt x="93" y="266"/>
                    <a:pt x="93" y="266"/>
                  </a:cubicBezTo>
                  <a:cubicBezTo>
                    <a:pt x="94" y="264"/>
                    <a:pt x="94" y="264"/>
                    <a:pt x="94" y="264"/>
                  </a:cubicBezTo>
                  <a:cubicBezTo>
                    <a:pt x="104" y="240"/>
                    <a:pt x="104" y="240"/>
                    <a:pt x="104" y="240"/>
                  </a:cubicBezTo>
                  <a:cubicBezTo>
                    <a:pt x="104" y="239"/>
                    <a:pt x="104" y="239"/>
                    <a:pt x="104" y="239"/>
                  </a:cubicBezTo>
                  <a:cubicBezTo>
                    <a:pt x="104" y="238"/>
                    <a:pt x="104" y="238"/>
                    <a:pt x="104" y="238"/>
                  </a:cubicBezTo>
                  <a:cubicBezTo>
                    <a:pt x="104" y="236"/>
                    <a:pt x="104" y="236"/>
                    <a:pt x="104" y="236"/>
                  </a:cubicBezTo>
                  <a:lnTo>
                    <a:pt x="103" y="235"/>
                  </a:lnTo>
                  <a:close/>
                </a:path>
              </a:pathLst>
            </a:custGeom>
            <a:solidFill>
              <a:srgbClr val="212121"/>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00" name="Freeform 60"/>
            <p:cNvSpPr>
              <a:spLocks noEditPoints="1"/>
            </p:cNvSpPr>
            <p:nvPr/>
          </p:nvSpPr>
          <p:spPr bwMode="auto">
            <a:xfrm>
              <a:off x="5942583" y="1419249"/>
              <a:ext cx="1003300" cy="781050"/>
            </a:xfrm>
            <a:custGeom>
              <a:avLst/>
              <a:gdLst>
                <a:gd name="T0" fmla="*/ 38 w 450"/>
                <a:gd name="T1" fmla="*/ 74 h 350"/>
                <a:gd name="T2" fmla="*/ 40 w 450"/>
                <a:gd name="T3" fmla="*/ 65 h 350"/>
                <a:gd name="T4" fmla="*/ 447 w 450"/>
                <a:gd name="T5" fmla="*/ 163 h 350"/>
                <a:gd name="T6" fmla="*/ 414 w 450"/>
                <a:gd name="T7" fmla="*/ 175 h 350"/>
                <a:gd name="T8" fmla="*/ 377 w 450"/>
                <a:gd name="T9" fmla="*/ 164 h 350"/>
                <a:gd name="T10" fmla="*/ 364 w 450"/>
                <a:gd name="T11" fmla="*/ 148 h 350"/>
                <a:gd name="T12" fmla="*/ 352 w 450"/>
                <a:gd name="T13" fmla="*/ 141 h 350"/>
                <a:gd name="T14" fmla="*/ 326 w 450"/>
                <a:gd name="T15" fmla="*/ 139 h 350"/>
                <a:gd name="T16" fmla="*/ 306 w 450"/>
                <a:gd name="T17" fmla="*/ 131 h 350"/>
                <a:gd name="T18" fmla="*/ 298 w 450"/>
                <a:gd name="T19" fmla="*/ 107 h 350"/>
                <a:gd name="T20" fmla="*/ 288 w 450"/>
                <a:gd name="T21" fmla="*/ 123 h 350"/>
                <a:gd name="T22" fmla="*/ 275 w 450"/>
                <a:gd name="T23" fmla="*/ 130 h 350"/>
                <a:gd name="T24" fmla="*/ 265 w 450"/>
                <a:gd name="T25" fmla="*/ 108 h 350"/>
                <a:gd name="T26" fmla="*/ 254 w 450"/>
                <a:gd name="T27" fmla="*/ 98 h 350"/>
                <a:gd name="T28" fmla="*/ 228 w 450"/>
                <a:gd name="T29" fmla="*/ 103 h 350"/>
                <a:gd name="T30" fmla="*/ 236 w 450"/>
                <a:gd name="T31" fmla="*/ 123 h 350"/>
                <a:gd name="T32" fmla="*/ 234 w 450"/>
                <a:gd name="T33" fmla="*/ 152 h 350"/>
                <a:gd name="T34" fmla="*/ 243 w 450"/>
                <a:gd name="T35" fmla="*/ 163 h 350"/>
                <a:gd name="T36" fmla="*/ 203 w 450"/>
                <a:gd name="T37" fmla="*/ 148 h 350"/>
                <a:gd name="T38" fmla="*/ 207 w 450"/>
                <a:gd name="T39" fmla="*/ 183 h 350"/>
                <a:gd name="T40" fmla="*/ 201 w 450"/>
                <a:gd name="T41" fmla="*/ 185 h 350"/>
                <a:gd name="T42" fmla="*/ 198 w 450"/>
                <a:gd name="T43" fmla="*/ 185 h 350"/>
                <a:gd name="T44" fmla="*/ 176 w 450"/>
                <a:gd name="T45" fmla="*/ 164 h 350"/>
                <a:gd name="T46" fmla="*/ 180 w 450"/>
                <a:gd name="T47" fmla="*/ 206 h 350"/>
                <a:gd name="T48" fmla="*/ 213 w 450"/>
                <a:gd name="T49" fmla="*/ 245 h 350"/>
                <a:gd name="T50" fmla="*/ 180 w 450"/>
                <a:gd name="T51" fmla="*/ 237 h 350"/>
                <a:gd name="T52" fmla="*/ 175 w 450"/>
                <a:gd name="T53" fmla="*/ 290 h 350"/>
                <a:gd name="T54" fmla="*/ 220 w 450"/>
                <a:gd name="T55" fmla="*/ 282 h 350"/>
                <a:gd name="T56" fmla="*/ 223 w 450"/>
                <a:gd name="T57" fmla="*/ 283 h 350"/>
                <a:gd name="T58" fmla="*/ 186 w 450"/>
                <a:gd name="T59" fmla="*/ 307 h 350"/>
                <a:gd name="T60" fmla="*/ 232 w 450"/>
                <a:gd name="T61" fmla="*/ 324 h 350"/>
                <a:gd name="T62" fmla="*/ 233 w 450"/>
                <a:gd name="T63" fmla="*/ 337 h 350"/>
                <a:gd name="T64" fmla="*/ 258 w 450"/>
                <a:gd name="T65" fmla="*/ 348 h 350"/>
                <a:gd name="T66" fmla="*/ 270 w 450"/>
                <a:gd name="T67" fmla="*/ 343 h 350"/>
                <a:gd name="T68" fmla="*/ 261 w 450"/>
                <a:gd name="T69" fmla="*/ 331 h 350"/>
                <a:gd name="T70" fmla="*/ 244 w 450"/>
                <a:gd name="T71" fmla="*/ 323 h 350"/>
                <a:gd name="T72" fmla="*/ 264 w 450"/>
                <a:gd name="T73" fmla="*/ 311 h 350"/>
                <a:gd name="T74" fmla="*/ 275 w 450"/>
                <a:gd name="T75" fmla="*/ 287 h 350"/>
                <a:gd name="T76" fmla="*/ 291 w 450"/>
                <a:gd name="T77" fmla="*/ 279 h 350"/>
                <a:gd name="T78" fmla="*/ 325 w 450"/>
                <a:gd name="T79" fmla="*/ 271 h 350"/>
                <a:gd name="T80" fmla="*/ 346 w 450"/>
                <a:gd name="T81" fmla="*/ 266 h 350"/>
                <a:gd name="T82" fmla="*/ 375 w 450"/>
                <a:gd name="T83" fmla="*/ 255 h 350"/>
                <a:gd name="T84" fmla="*/ 396 w 450"/>
                <a:gd name="T85" fmla="*/ 240 h 350"/>
                <a:gd name="T86" fmla="*/ 369 w 450"/>
                <a:gd name="T87" fmla="*/ 234 h 350"/>
                <a:gd name="T88" fmla="*/ 418 w 450"/>
                <a:gd name="T89" fmla="*/ 196 h 350"/>
                <a:gd name="T90" fmla="*/ 419 w 450"/>
                <a:gd name="T91" fmla="*/ 209 h 350"/>
                <a:gd name="T92" fmla="*/ 132 w 450"/>
                <a:gd name="T93" fmla="*/ 64 h 350"/>
                <a:gd name="T94" fmla="*/ 126 w 450"/>
                <a:gd name="T95" fmla="*/ 38 h 350"/>
                <a:gd name="T96" fmla="*/ 117 w 450"/>
                <a:gd name="T97" fmla="*/ 2 h 350"/>
                <a:gd name="T98" fmla="*/ 68 w 450"/>
                <a:gd name="T99" fmla="*/ 42 h 350"/>
                <a:gd name="T100" fmla="*/ 52 w 450"/>
                <a:gd name="T101" fmla="*/ 81 h 350"/>
                <a:gd name="T102" fmla="*/ 1 w 450"/>
                <a:gd name="T103" fmla="*/ 93 h 350"/>
                <a:gd name="T104" fmla="*/ 20 w 450"/>
                <a:gd name="T105" fmla="*/ 109 h 350"/>
                <a:gd name="T106" fmla="*/ 37 w 450"/>
                <a:gd name="T107" fmla="*/ 114 h 350"/>
                <a:gd name="T108" fmla="*/ 49 w 450"/>
                <a:gd name="T109" fmla="*/ 119 h 350"/>
                <a:gd name="T110" fmla="*/ 58 w 450"/>
                <a:gd name="T111" fmla="*/ 120 h 350"/>
                <a:gd name="T112" fmla="*/ 86 w 450"/>
                <a:gd name="T113" fmla="*/ 143 h 350"/>
                <a:gd name="T114" fmla="*/ 82 w 450"/>
                <a:gd name="T115" fmla="*/ 107 h 350"/>
                <a:gd name="T116" fmla="*/ 134 w 450"/>
                <a:gd name="T117" fmla="*/ 76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50" h="350">
                  <a:moveTo>
                    <a:pt x="37" y="74"/>
                  </a:moveTo>
                  <a:cubicBezTo>
                    <a:pt x="37" y="74"/>
                    <a:pt x="37" y="74"/>
                    <a:pt x="37" y="74"/>
                  </a:cubicBezTo>
                  <a:cubicBezTo>
                    <a:pt x="36" y="74"/>
                    <a:pt x="36" y="74"/>
                    <a:pt x="36" y="74"/>
                  </a:cubicBezTo>
                  <a:cubicBezTo>
                    <a:pt x="37" y="75"/>
                    <a:pt x="37" y="75"/>
                    <a:pt x="37" y="75"/>
                  </a:cubicBezTo>
                  <a:cubicBezTo>
                    <a:pt x="39" y="76"/>
                    <a:pt x="39" y="76"/>
                    <a:pt x="39" y="76"/>
                  </a:cubicBezTo>
                  <a:cubicBezTo>
                    <a:pt x="39" y="76"/>
                    <a:pt x="39" y="76"/>
                    <a:pt x="39" y="76"/>
                  </a:cubicBezTo>
                  <a:cubicBezTo>
                    <a:pt x="39" y="76"/>
                    <a:pt x="39" y="76"/>
                    <a:pt x="39" y="76"/>
                  </a:cubicBezTo>
                  <a:cubicBezTo>
                    <a:pt x="39" y="75"/>
                    <a:pt x="39" y="75"/>
                    <a:pt x="39" y="75"/>
                  </a:cubicBezTo>
                  <a:cubicBezTo>
                    <a:pt x="39" y="74"/>
                    <a:pt x="39" y="74"/>
                    <a:pt x="39" y="74"/>
                  </a:cubicBezTo>
                  <a:cubicBezTo>
                    <a:pt x="38" y="74"/>
                    <a:pt x="38" y="74"/>
                    <a:pt x="38" y="74"/>
                  </a:cubicBezTo>
                  <a:lnTo>
                    <a:pt x="37" y="74"/>
                  </a:lnTo>
                  <a:close/>
                  <a:moveTo>
                    <a:pt x="41" y="73"/>
                  </a:moveTo>
                  <a:cubicBezTo>
                    <a:pt x="47" y="77"/>
                    <a:pt x="47" y="77"/>
                    <a:pt x="47" y="77"/>
                  </a:cubicBezTo>
                  <a:cubicBezTo>
                    <a:pt x="48" y="78"/>
                    <a:pt x="48" y="78"/>
                    <a:pt x="48" y="78"/>
                  </a:cubicBezTo>
                  <a:cubicBezTo>
                    <a:pt x="48" y="77"/>
                    <a:pt x="48" y="77"/>
                    <a:pt x="48" y="77"/>
                  </a:cubicBezTo>
                  <a:cubicBezTo>
                    <a:pt x="48" y="76"/>
                    <a:pt x="48" y="76"/>
                    <a:pt x="48" y="76"/>
                  </a:cubicBezTo>
                  <a:cubicBezTo>
                    <a:pt x="48" y="73"/>
                    <a:pt x="48" y="73"/>
                    <a:pt x="48" y="73"/>
                  </a:cubicBezTo>
                  <a:cubicBezTo>
                    <a:pt x="47" y="72"/>
                    <a:pt x="47" y="72"/>
                    <a:pt x="47" y="72"/>
                  </a:cubicBezTo>
                  <a:cubicBezTo>
                    <a:pt x="45" y="71"/>
                    <a:pt x="45" y="71"/>
                    <a:pt x="45" y="71"/>
                  </a:cubicBezTo>
                  <a:cubicBezTo>
                    <a:pt x="40" y="65"/>
                    <a:pt x="40" y="65"/>
                    <a:pt x="40" y="65"/>
                  </a:cubicBezTo>
                  <a:cubicBezTo>
                    <a:pt x="40" y="64"/>
                    <a:pt x="40" y="64"/>
                    <a:pt x="40" y="64"/>
                  </a:cubicBezTo>
                  <a:cubicBezTo>
                    <a:pt x="36" y="64"/>
                    <a:pt x="36" y="64"/>
                    <a:pt x="36" y="64"/>
                  </a:cubicBezTo>
                  <a:cubicBezTo>
                    <a:pt x="35" y="64"/>
                    <a:pt x="35" y="64"/>
                    <a:pt x="35" y="64"/>
                  </a:cubicBezTo>
                  <a:cubicBezTo>
                    <a:pt x="34" y="64"/>
                    <a:pt x="34" y="64"/>
                    <a:pt x="34" y="64"/>
                  </a:cubicBezTo>
                  <a:cubicBezTo>
                    <a:pt x="34" y="66"/>
                    <a:pt x="34" y="66"/>
                    <a:pt x="34" y="66"/>
                  </a:cubicBezTo>
                  <a:cubicBezTo>
                    <a:pt x="35" y="66"/>
                    <a:pt x="35" y="66"/>
                    <a:pt x="35" y="66"/>
                  </a:cubicBezTo>
                  <a:lnTo>
                    <a:pt x="41" y="73"/>
                  </a:lnTo>
                  <a:close/>
                  <a:moveTo>
                    <a:pt x="450" y="163"/>
                  </a:moveTo>
                  <a:cubicBezTo>
                    <a:pt x="449" y="163"/>
                    <a:pt x="449" y="163"/>
                    <a:pt x="449" y="163"/>
                  </a:cubicBezTo>
                  <a:cubicBezTo>
                    <a:pt x="447" y="163"/>
                    <a:pt x="447" y="163"/>
                    <a:pt x="447" y="163"/>
                  </a:cubicBezTo>
                  <a:cubicBezTo>
                    <a:pt x="446" y="163"/>
                    <a:pt x="446" y="163"/>
                    <a:pt x="446" y="163"/>
                  </a:cubicBezTo>
                  <a:cubicBezTo>
                    <a:pt x="445" y="164"/>
                    <a:pt x="445" y="164"/>
                    <a:pt x="445" y="164"/>
                  </a:cubicBezTo>
                  <a:cubicBezTo>
                    <a:pt x="444" y="165"/>
                    <a:pt x="444" y="165"/>
                    <a:pt x="444" y="165"/>
                  </a:cubicBezTo>
                  <a:cubicBezTo>
                    <a:pt x="444" y="166"/>
                    <a:pt x="444" y="166"/>
                    <a:pt x="444" y="166"/>
                  </a:cubicBezTo>
                  <a:cubicBezTo>
                    <a:pt x="443" y="170"/>
                    <a:pt x="443" y="170"/>
                    <a:pt x="443" y="170"/>
                  </a:cubicBezTo>
                  <a:cubicBezTo>
                    <a:pt x="443" y="172"/>
                    <a:pt x="443" y="172"/>
                    <a:pt x="443" y="172"/>
                  </a:cubicBezTo>
                  <a:cubicBezTo>
                    <a:pt x="441" y="173"/>
                    <a:pt x="441" y="173"/>
                    <a:pt x="441" y="173"/>
                  </a:cubicBezTo>
                  <a:cubicBezTo>
                    <a:pt x="439" y="174"/>
                    <a:pt x="439" y="174"/>
                    <a:pt x="439" y="174"/>
                  </a:cubicBezTo>
                  <a:cubicBezTo>
                    <a:pt x="431" y="175"/>
                    <a:pt x="431" y="175"/>
                    <a:pt x="431" y="175"/>
                  </a:cubicBezTo>
                  <a:cubicBezTo>
                    <a:pt x="414" y="175"/>
                    <a:pt x="414" y="175"/>
                    <a:pt x="414" y="175"/>
                  </a:cubicBezTo>
                  <a:cubicBezTo>
                    <a:pt x="396" y="172"/>
                    <a:pt x="396" y="172"/>
                    <a:pt x="396" y="172"/>
                  </a:cubicBezTo>
                  <a:cubicBezTo>
                    <a:pt x="396" y="171"/>
                    <a:pt x="396" y="171"/>
                    <a:pt x="396" y="171"/>
                  </a:cubicBezTo>
                  <a:cubicBezTo>
                    <a:pt x="394" y="166"/>
                    <a:pt x="394" y="166"/>
                    <a:pt x="394" y="166"/>
                  </a:cubicBezTo>
                  <a:cubicBezTo>
                    <a:pt x="394" y="167"/>
                    <a:pt x="393" y="167"/>
                    <a:pt x="393" y="167"/>
                  </a:cubicBezTo>
                  <a:cubicBezTo>
                    <a:pt x="393" y="167"/>
                    <a:pt x="391" y="167"/>
                    <a:pt x="389" y="167"/>
                  </a:cubicBezTo>
                  <a:cubicBezTo>
                    <a:pt x="388" y="167"/>
                    <a:pt x="388" y="167"/>
                    <a:pt x="387" y="167"/>
                  </a:cubicBezTo>
                  <a:cubicBezTo>
                    <a:pt x="383" y="167"/>
                    <a:pt x="383" y="167"/>
                    <a:pt x="383" y="167"/>
                  </a:cubicBezTo>
                  <a:cubicBezTo>
                    <a:pt x="382" y="167"/>
                    <a:pt x="381" y="166"/>
                    <a:pt x="381" y="166"/>
                  </a:cubicBezTo>
                  <a:cubicBezTo>
                    <a:pt x="381" y="166"/>
                    <a:pt x="381" y="166"/>
                    <a:pt x="380" y="166"/>
                  </a:cubicBezTo>
                  <a:cubicBezTo>
                    <a:pt x="380" y="166"/>
                    <a:pt x="378" y="165"/>
                    <a:pt x="377" y="164"/>
                  </a:cubicBezTo>
                  <a:cubicBezTo>
                    <a:pt x="376" y="163"/>
                    <a:pt x="375" y="163"/>
                    <a:pt x="375" y="163"/>
                  </a:cubicBezTo>
                  <a:cubicBezTo>
                    <a:pt x="373" y="160"/>
                    <a:pt x="373" y="160"/>
                    <a:pt x="373" y="160"/>
                  </a:cubicBezTo>
                  <a:cubicBezTo>
                    <a:pt x="372" y="159"/>
                    <a:pt x="372" y="159"/>
                    <a:pt x="372" y="159"/>
                  </a:cubicBezTo>
                  <a:cubicBezTo>
                    <a:pt x="372" y="157"/>
                    <a:pt x="372" y="157"/>
                    <a:pt x="372" y="157"/>
                  </a:cubicBezTo>
                  <a:cubicBezTo>
                    <a:pt x="371" y="156"/>
                    <a:pt x="371" y="156"/>
                    <a:pt x="371" y="156"/>
                  </a:cubicBezTo>
                  <a:cubicBezTo>
                    <a:pt x="371" y="156"/>
                    <a:pt x="369" y="155"/>
                    <a:pt x="368" y="154"/>
                  </a:cubicBezTo>
                  <a:cubicBezTo>
                    <a:pt x="368" y="154"/>
                    <a:pt x="367" y="153"/>
                    <a:pt x="366" y="153"/>
                  </a:cubicBezTo>
                  <a:cubicBezTo>
                    <a:pt x="365" y="153"/>
                    <a:pt x="364" y="152"/>
                    <a:pt x="364" y="151"/>
                  </a:cubicBezTo>
                  <a:cubicBezTo>
                    <a:pt x="365" y="150"/>
                    <a:pt x="365" y="150"/>
                    <a:pt x="365" y="149"/>
                  </a:cubicBezTo>
                  <a:cubicBezTo>
                    <a:pt x="365" y="149"/>
                    <a:pt x="364" y="149"/>
                    <a:pt x="364" y="148"/>
                  </a:cubicBezTo>
                  <a:cubicBezTo>
                    <a:pt x="363" y="148"/>
                    <a:pt x="363" y="148"/>
                    <a:pt x="363" y="148"/>
                  </a:cubicBezTo>
                  <a:cubicBezTo>
                    <a:pt x="362" y="147"/>
                    <a:pt x="362" y="146"/>
                    <a:pt x="362" y="145"/>
                  </a:cubicBezTo>
                  <a:cubicBezTo>
                    <a:pt x="362" y="145"/>
                    <a:pt x="362" y="145"/>
                    <a:pt x="362" y="145"/>
                  </a:cubicBezTo>
                  <a:cubicBezTo>
                    <a:pt x="362" y="145"/>
                    <a:pt x="362" y="145"/>
                    <a:pt x="362" y="145"/>
                  </a:cubicBezTo>
                  <a:cubicBezTo>
                    <a:pt x="359" y="145"/>
                    <a:pt x="359" y="145"/>
                    <a:pt x="359" y="145"/>
                  </a:cubicBezTo>
                  <a:cubicBezTo>
                    <a:pt x="358" y="145"/>
                    <a:pt x="357" y="145"/>
                    <a:pt x="357" y="144"/>
                  </a:cubicBezTo>
                  <a:cubicBezTo>
                    <a:pt x="357" y="143"/>
                    <a:pt x="357" y="143"/>
                    <a:pt x="357" y="143"/>
                  </a:cubicBezTo>
                  <a:cubicBezTo>
                    <a:pt x="356" y="143"/>
                    <a:pt x="356" y="143"/>
                    <a:pt x="356" y="143"/>
                  </a:cubicBezTo>
                  <a:cubicBezTo>
                    <a:pt x="355" y="143"/>
                    <a:pt x="355" y="143"/>
                    <a:pt x="354" y="142"/>
                  </a:cubicBezTo>
                  <a:cubicBezTo>
                    <a:pt x="352" y="141"/>
                    <a:pt x="352" y="141"/>
                    <a:pt x="352" y="141"/>
                  </a:cubicBezTo>
                  <a:cubicBezTo>
                    <a:pt x="352" y="141"/>
                    <a:pt x="351" y="140"/>
                    <a:pt x="350" y="140"/>
                  </a:cubicBezTo>
                  <a:cubicBezTo>
                    <a:pt x="344" y="140"/>
                    <a:pt x="344" y="140"/>
                    <a:pt x="344" y="140"/>
                  </a:cubicBezTo>
                  <a:cubicBezTo>
                    <a:pt x="344" y="140"/>
                    <a:pt x="344" y="140"/>
                    <a:pt x="344" y="140"/>
                  </a:cubicBezTo>
                  <a:cubicBezTo>
                    <a:pt x="343" y="139"/>
                    <a:pt x="342" y="139"/>
                    <a:pt x="342" y="139"/>
                  </a:cubicBezTo>
                  <a:cubicBezTo>
                    <a:pt x="341" y="140"/>
                    <a:pt x="339" y="140"/>
                    <a:pt x="338" y="139"/>
                  </a:cubicBezTo>
                  <a:cubicBezTo>
                    <a:pt x="338" y="139"/>
                    <a:pt x="338" y="139"/>
                    <a:pt x="338" y="139"/>
                  </a:cubicBezTo>
                  <a:cubicBezTo>
                    <a:pt x="335" y="138"/>
                    <a:pt x="335" y="138"/>
                    <a:pt x="335" y="138"/>
                  </a:cubicBezTo>
                  <a:cubicBezTo>
                    <a:pt x="334" y="138"/>
                    <a:pt x="332" y="138"/>
                    <a:pt x="331" y="137"/>
                  </a:cubicBezTo>
                  <a:cubicBezTo>
                    <a:pt x="330" y="137"/>
                    <a:pt x="330" y="137"/>
                    <a:pt x="329" y="138"/>
                  </a:cubicBezTo>
                  <a:cubicBezTo>
                    <a:pt x="328" y="139"/>
                    <a:pt x="327" y="140"/>
                    <a:pt x="326" y="139"/>
                  </a:cubicBezTo>
                  <a:cubicBezTo>
                    <a:pt x="325" y="139"/>
                    <a:pt x="325" y="139"/>
                    <a:pt x="325" y="139"/>
                  </a:cubicBezTo>
                  <a:cubicBezTo>
                    <a:pt x="322" y="139"/>
                    <a:pt x="322" y="139"/>
                    <a:pt x="322" y="139"/>
                  </a:cubicBezTo>
                  <a:cubicBezTo>
                    <a:pt x="321" y="139"/>
                    <a:pt x="321" y="138"/>
                    <a:pt x="320" y="138"/>
                  </a:cubicBezTo>
                  <a:cubicBezTo>
                    <a:pt x="319" y="137"/>
                    <a:pt x="319" y="137"/>
                    <a:pt x="319" y="137"/>
                  </a:cubicBezTo>
                  <a:cubicBezTo>
                    <a:pt x="316" y="137"/>
                    <a:pt x="316" y="137"/>
                    <a:pt x="316" y="137"/>
                  </a:cubicBezTo>
                  <a:cubicBezTo>
                    <a:pt x="315" y="137"/>
                    <a:pt x="314" y="136"/>
                    <a:pt x="314" y="135"/>
                  </a:cubicBezTo>
                  <a:cubicBezTo>
                    <a:pt x="310" y="135"/>
                    <a:pt x="310" y="135"/>
                    <a:pt x="310" y="135"/>
                  </a:cubicBezTo>
                  <a:cubicBezTo>
                    <a:pt x="309" y="135"/>
                    <a:pt x="308" y="134"/>
                    <a:pt x="308" y="133"/>
                  </a:cubicBezTo>
                  <a:cubicBezTo>
                    <a:pt x="308" y="132"/>
                    <a:pt x="308" y="132"/>
                    <a:pt x="308" y="132"/>
                  </a:cubicBezTo>
                  <a:cubicBezTo>
                    <a:pt x="306" y="131"/>
                    <a:pt x="306" y="131"/>
                    <a:pt x="306" y="131"/>
                  </a:cubicBezTo>
                  <a:cubicBezTo>
                    <a:pt x="306" y="130"/>
                    <a:pt x="306" y="130"/>
                    <a:pt x="306" y="130"/>
                  </a:cubicBezTo>
                  <a:cubicBezTo>
                    <a:pt x="305" y="129"/>
                    <a:pt x="305" y="129"/>
                    <a:pt x="305" y="129"/>
                  </a:cubicBezTo>
                  <a:cubicBezTo>
                    <a:pt x="304" y="129"/>
                    <a:pt x="303" y="128"/>
                    <a:pt x="303" y="127"/>
                  </a:cubicBezTo>
                  <a:cubicBezTo>
                    <a:pt x="303" y="125"/>
                    <a:pt x="303" y="125"/>
                    <a:pt x="303" y="125"/>
                  </a:cubicBezTo>
                  <a:cubicBezTo>
                    <a:pt x="301" y="124"/>
                    <a:pt x="301" y="124"/>
                    <a:pt x="301" y="124"/>
                  </a:cubicBezTo>
                  <a:cubicBezTo>
                    <a:pt x="300" y="123"/>
                    <a:pt x="300" y="123"/>
                    <a:pt x="300" y="123"/>
                  </a:cubicBezTo>
                  <a:cubicBezTo>
                    <a:pt x="299" y="123"/>
                    <a:pt x="298" y="122"/>
                    <a:pt x="298" y="121"/>
                  </a:cubicBezTo>
                  <a:cubicBezTo>
                    <a:pt x="298" y="108"/>
                    <a:pt x="298" y="108"/>
                    <a:pt x="298" y="108"/>
                  </a:cubicBezTo>
                  <a:cubicBezTo>
                    <a:pt x="298" y="107"/>
                    <a:pt x="298" y="107"/>
                    <a:pt x="298" y="107"/>
                  </a:cubicBezTo>
                  <a:cubicBezTo>
                    <a:pt x="298" y="107"/>
                    <a:pt x="298" y="107"/>
                    <a:pt x="298" y="107"/>
                  </a:cubicBezTo>
                  <a:cubicBezTo>
                    <a:pt x="298" y="107"/>
                    <a:pt x="298" y="107"/>
                    <a:pt x="298" y="107"/>
                  </a:cubicBezTo>
                  <a:cubicBezTo>
                    <a:pt x="298" y="108"/>
                    <a:pt x="298" y="108"/>
                    <a:pt x="297" y="108"/>
                  </a:cubicBezTo>
                  <a:cubicBezTo>
                    <a:pt x="297" y="109"/>
                    <a:pt x="296" y="110"/>
                    <a:pt x="295" y="111"/>
                  </a:cubicBezTo>
                  <a:cubicBezTo>
                    <a:pt x="295" y="112"/>
                    <a:pt x="295" y="112"/>
                    <a:pt x="295" y="113"/>
                  </a:cubicBezTo>
                  <a:cubicBezTo>
                    <a:pt x="294" y="114"/>
                    <a:pt x="294" y="114"/>
                    <a:pt x="294" y="114"/>
                  </a:cubicBezTo>
                  <a:cubicBezTo>
                    <a:pt x="294" y="114"/>
                    <a:pt x="292" y="115"/>
                    <a:pt x="290" y="117"/>
                  </a:cubicBezTo>
                  <a:cubicBezTo>
                    <a:pt x="290" y="118"/>
                    <a:pt x="290" y="118"/>
                    <a:pt x="290" y="119"/>
                  </a:cubicBezTo>
                  <a:cubicBezTo>
                    <a:pt x="290" y="119"/>
                    <a:pt x="289" y="120"/>
                    <a:pt x="288" y="122"/>
                  </a:cubicBezTo>
                  <a:cubicBezTo>
                    <a:pt x="288" y="123"/>
                    <a:pt x="288" y="123"/>
                    <a:pt x="288" y="123"/>
                  </a:cubicBezTo>
                  <a:cubicBezTo>
                    <a:pt x="288" y="123"/>
                    <a:pt x="288" y="123"/>
                    <a:pt x="288" y="123"/>
                  </a:cubicBezTo>
                  <a:cubicBezTo>
                    <a:pt x="288" y="124"/>
                    <a:pt x="288" y="124"/>
                    <a:pt x="288" y="124"/>
                  </a:cubicBezTo>
                  <a:cubicBezTo>
                    <a:pt x="288" y="125"/>
                    <a:pt x="288" y="125"/>
                    <a:pt x="288" y="126"/>
                  </a:cubicBezTo>
                  <a:cubicBezTo>
                    <a:pt x="288" y="130"/>
                    <a:pt x="288" y="130"/>
                    <a:pt x="288" y="130"/>
                  </a:cubicBezTo>
                  <a:cubicBezTo>
                    <a:pt x="288" y="132"/>
                    <a:pt x="287" y="133"/>
                    <a:pt x="286" y="133"/>
                  </a:cubicBezTo>
                  <a:cubicBezTo>
                    <a:pt x="285" y="133"/>
                    <a:pt x="284" y="133"/>
                    <a:pt x="283" y="132"/>
                  </a:cubicBezTo>
                  <a:cubicBezTo>
                    <a:pt x="281" y="132"/>
                    <a:pt x="281" y="132"/>
                    <a:pt x="281" y="132"/>
                  </a:cubicBezTo>
                  <a:cubicBezTo>
                    <a:pt x="281" y="132"/>
                    <a:pt x="281" y="132"/>
                    <a:pt x="280" y="132"/>
                  </a:cubicBezTo>
                  <a:cubicBezTo>
                    <a:pt x="278" y="131"/>
                    <a:pt x="278" y="131"/>
                    <a:pt x="278" y="131"/>
                  </a:cubicBezTo>
                  <a:cubicBezTo>
                    <a:pt x="277" y="131"/>
                    <a:pt x="277" y="131"/>
                    <a:pt x="277" y="131"/>
                  </a:cubicBezTo>
                  <a:cubicBezTo>
                    <a:pt x="276" y="131"/>
                    <a:pt x="276" y="130"/>
                    <a:pt x="275" y="130"/>
                  </a:cubicBezTo>
                  <a:cubicBezTo>
                    <a:pt x="272" y="126"/>
                    <a:pt x="272" y="126"/>
                    <a:pt x="272" y="126"/>
                  </a:cubicBezTo>
                  <a:cubicBezTo>
                    <a:pt x="271" y="126"/>
                    <a:pt x="271" y="126"/>
                    <a:pt x="271" y="126"/>
                  </a:cubicBezTo>
                  <a:cubicBezTo>
                    <a:pt x="269" y="124"/>
                    <a:pt x="269" y="124"/>
                    <a:pt x="269" y="124"/>
                  </a:cubicBezTo>
                  <a:cubicBezTo>
                    <a:pt x="268" y="124"/>
                    <a:pt x="268" y="123"/>
                    <a:pt x="268" y="123"/>
                  </a:cubicBezTo>
                  <a:cubicBezTo>
                    <a:pt x="268" y="121"/>
                    <a:pt x="268" y="121"/>
                    <a:pt x="268" y="121"/>
                  </a:cubicBezTo>
                  <a:cubicBezTo>
                    <a:pt x="267" y="121"/>
                    <a:pt x="266" y="120"/>
                    <a:pt x="266" y="119"/>
                  </a:cubicBezTo>
                  <a:cubicBezTo>
                    <a:pt x="266" y="117"/>
                    <a:pt x="266" y="117"/>
                    <a:pt x="266" y="117"/>
                  </a:cubicBezTo>
                  <a:cubicBezTo>
                    <a:pt x="265" y="115"/>
                    <a:pt x="265" y="115"/>
                    <a:pt x="265" y="115"/>
                  </a:cubicBezTo>
                  <a:cubicBezTo>
                    <a:pt x="265" y="115"/>
                    <a:pt x="265" y="115"/>
                    <a:pt x="265" y="114"/>
                  </a:cubicBezTo>
                  <a:cubicBezTo>
                    <a:pt x="265" y="108"/>
                    <a:pt x="265" y="108"/>
                    <a:pt x="265" y="108"/>
                  </a:cubicBezTo>
                  <a:cubicBezTo>
                    <a:pt x="264" y="107"/>
                    <a:pt x="264" y="107"/>
                    <a:pt x="264" y="107"/>
                  </a:cubicBezTo>
                  <a:cubicBezTo>
                    <a:pt x="261" y="107"/>
                    <a:pt x="261" y="107"/>
                    <a:pt x="261" y="107"/>
                  </a:cubicBezTo>
                  <a:cubicBezTo>
                    <a:pt x="260" y="107"/>
                    <a:pt x="259" y="106"/>
                    <a:pt x="259" y="105"/>
                  </a:cubicBezTo>
                  <a:cubicBezTo>
                    <a:pt x="259" y="102"/>
                    <a:pt x="259" y="102"/>
                    <a:pt x="259" y="102"/>
                  </a:cubicBezTo>
                  <a:cubicBezTo>
                    <a:pt x="258" y="101"/>
                    <a:pt x="258" y="101"/>
                    <a:pt x="258" y="101"/>
                  </a:cubicBezTo>
                  <a:cubicBezTo>
                    <a:pt x="257" y="101"/>
                    <a:pt x="257" y="100"/>
                    <a:pt x="257" y="100"/>
                  </a:cubicBezTo>
                  <a:cubicBezTo>
                    <a:pt x="257" y="99"/>
                    <a:pt x="257" y="99"/>
                    <a:pt x="257" y="99"/>
                  </a:cubicBezTo>
                  <a:cubicBezTo>
                    <a:pt x="256" y="98"/>
                    <a:pt x="256" y="98"/>
                    <a:pt x="256" y="98"/>
                  </a:cubicBezTo>
                  <a:cubicBezTo>
                    <a:pt x="254" y="98"/>
                    <a:pt x="254" y="98"/>
                    <a:pt x="254" y="98"/>
                  </a:cubicBezTo>
                  <a:cubicBezTo>
                    <a:pt x="254" y="98"/>
                    <a:pt x="254" y="98"/>
                    <a:pt x="254" y="98"/>
                  </a:cubicBezTo>
                  <a:cubicBezTo>
                    <a:pt x="255" y="96"/>
                    <a:pt x="255" y="96"/>
                    <a:pt x="255" y="96"/>
                  </a:cubicBezTo>
                  <a:cubicBezTo>
                    <a:pt x="252" y="107"/>
                    <a:pt x="252" y="107"/>
                    <a:pt x="252" y="107"/>
                  </a:cubicBezTo>
                  <a:cubicBezTo>
                    <a:pt x="251" y="112"/>
                    <a:pt x="251" y="112"/>
                    <a:pt x="251" y="112"/>
                  </a:cubicBezTo>
                  <a:cubicBezTo>
                    <a:pt x="250" y="113"/>
                    <a:pt x="250" y="113"/>
                    <a:pt x="250" y="113"/>
                  </a:cubicBezTo>
                  <a:cubicBezTo>
                    <a:pt x="248" y="114"/>
                    <a:pt x="248" y="114"/>
                    <a:pt x="248" y="114"/>
                  </a:cubicBezTo>
                  <a:cubicBezTo>
                    <a:pt x="246" y="114"/>
                    <a:pt x="246" y="114"/>
                    <a:pt x="246" y="114"/>
                  </a:cubicBezTo>
                  <a:cubicBezTo>
                    <a:pt x="239" y="111"/>
                    <a:pt x="239" y="111"/>
                    <a:pt x="239" y="111"/>
                  </a:cubicBezTo>
                  <a:cubicBezTo>
                    <a:pt x="237" y="112"/>
                    <a:pt x="237" y="112"/>
                    <a:pt x="237" y="112"/>
                  </a:cubicBezTo>
                  <a:cubicBezTo>
                    <a:pt x="229" y="104"/>
                    <a:pt x="229" y="104"/>
                    <a:pt x="229" y="104"/>
                  </a:cubicBezTo>
                  <a:cubicBezTo>
                    <a:pt x="228" y="103"/>
                    <a:pt x="228" y="103"/>
                    <a:pt x="228" y="103"/>
                  </a:cubicBezTo>
                  <a:cubicBezTo>
                    <a:pt x="226" y="104"/>
                    <a:pt x="226" y="104"/>
                    <a:pt x="226" y="104"/>
                  </a:cubicBezTo>
                  <a:cubicBezTo>
                    <a:pt x="226" y="104"/>
                    <a:pt x="226" y="104"/>
                    <a:pt x="226" y="104"/>
                  </a:cubicBezTo>
                  <a:cubicBezTo>
                    <a:pt x="225" y="106"/>
                    <a:pt x="225" y="106"/>
                    <a:pt x="225" y="106"/>
                  </a:cubicBezTo>
                  <a:cubicBezTo>
                    <a:pt x="223" y="112"/>
                    <a:pt x="223" y="112"/>
                    <a:pt x="223" y="112"/>
                  </a:cubicBezTo>
                  <a:cubicBezTo>
                    <a:pt x="228" y="121"/>
                    <a:pt x="228" y="121"/>
                    <a:pt x="228" y="121"/>
                  </a:cubicBezTo>
                  <a:cubicBezTo>
                    <a:pt x="228" y="121"/>
                    <a:pt x="228" y="121"/>
                    <a:pt x="228" y="121"/>
                  </a:cubicBezTo>
                  <a:cubicBezTo>
                    <a:pt x="232" y="123"/>
                    <a:pt x="232" y="123"/>
                    <a:pt x="232" y="123"/>
                  </a:cubicBezTo>
                  <a:cubicBezTo>
                    <a:pt x="233" y="123"/>
                    <a:pt x="233" y="123"/>
                    <a:pt x="233" y="123"/>
                  </a:cubicBezTo>
                  <a:cubicBezTo>
                    <a:pt x="233" y="123"/>
                    <a:pt x="233" y="123"/>
                    <a:pt x="233" y="123"/>
                  </a:cubicBezTo>
                  <a:cubicBezTo>
                    <a:pt x="236" y="123"/>
                    <a:pt x="236" y="123"/>
                    <a:pt x="236" y="123"/>
                  </a:cubicBezTo>
                  <a:cubicBezTo>
                    <a:pt x="255" y="140"/>
                    <a:pt x="255" y="140"/>
                    <a:pt x="255" y="140"/>
                  </a:cubicBezTo>
                  <a:cubicBezTo>
                    <a:pt x="267" y="158"/>
                    <a:pt x="267" y="158"/>
                    <a:pt x="267" y="158"/>
                  </a:cubicBezTo>
                  <a:cubicBezTo>
                    <a:pt x="270" y="165"/>
                    <a:pt x="270" y="165"/>
                    <a:pt x="270" y="165"/>
                  </a:cubicBezTo>
                  <a:cubicBezTo>
                    <a:pt x="268" y="163"/>
                    <a:pt x="268" y="163"/>
                    <a:pt x="268" y="163"/>
                  </a:cubicBezTo>
                  <a:cubicBezTo>
                    <a:pt x="238" y="145"/>
                    <a:pt x="238" y="145"/>
                    <a:pt x="238" y="145"/>
                  </a:cubicBezTo>
                  <a:cubicBezTo>
                    <a:pt x="237" y="145"/>
                    <a:pt x="237" y="145"/>
                    <a:pt x="237" y="145"/>
                  </a:cubicBezTo>
                  <a:cubicBezTo>
                    <a:pt x="232" y="147"/>
                    <a:pt x="232" y="147"/>
                    <a:pt x="232" y="147"/>
                  </a:cubicBezTo>
                  <a:cubicBezTo>
                    <a:pt x="232" y="148"/>
                    <a:pt x="232" y="148"/>
                    <a:pt x="232" y="148"/>
                  </a:cubicBezTo>
                  <a:cubicBezTo>
                    <a:pt x="233" y="152"/>
                    <a:pt x="233" y="152"/>
                    <a:pt x="233" y="152"/>
                  </a:cubicBezTo>
                  <a:cubicBezTo>
                    <a:pt x="234" y="152"/>
                    <a:pt x="234" y="152"/>
                    <a:pt x="234" y="152"/>
                  </a:cubicBezTo>
                  <a:cubicBezTo>
                    <a:pt x="243" y="157"/>
                    <a:pt x="243" y="157"/>
                    <a:pt x="243" y="157"/>
                  </a:cubicBezTo>
                  <a:cubicBezTo>
                    <a:pt x="252" y="163"/>
                    <a:pt x="252" y="163"/>
                    <a:pt x="252" y="163"/>
                  </a:cubicBezTo>
                  <a:cubicBezTo>
                    <a:pt x="253" y="165"/>
                    <a:pt x="253" y="165"/>
                    <a:pt x="253" y="165"/>
                  </a:cubicBezTo>
                  <a:cubicBezTo>
                    <a:pt x="255" y="168"/>
                    <a:pt x="255" y="168"/>
                    <a:pt x="255" y="168"/>
                  </a:cubicBezTo>
                  <a:cubicBezTo>
                    <a:pt x="256" y="169"/>
                    <a:pt x="256" y="169"/>
                    <a:pt x="256" y="169"/>
                  </a:cubicBezTo>
                  <a:cubicBezTo>
                    <a:pt x="255" y="169"/>
                    <a:pt x="255" y="169"/>
                    <a:pt x="255" y="169"/>
                  </a:cubicBezTo>
                  <a:cubicBezTo>
                    <a:pt x="249" y="167"/>
                    <a:pt x="249" y="167"/>
                    <a:pt x="249" y="167"/>
                  </a:cubicBezTo>
                  <a:cubicBezTo>
                    <a:pt x="248" y="166"/>
                    <a:pt x="248" y="166"/>
                    <a:pt x="248" y="166"/>
                  </a:cubicBezTo>
                  <a:cubicBezTo>
                    <a:pt x="246" y="165"/>
                    <a:pt x="246" y="165"/>
                    <a:pt x="246" y="165"/>
                  </a:cubicBezTo>
                  <a:cubicBezTo>
                    <a:pt x="243" y="163"/>
                    <a:pt x="243" y="163"/>
                    <a:pt x="243" y="163"/>
                  </a:cubicBezTo>
                  <a:cubicBezTo>
                    <a:pt x="240" y="161"/>
                    <a:pt x="240" y="161"/>
                    <a:pt x="240" y="161"/>
                  </a:cubicBezTo>
                  <a:cubicBezTo>
                    <a:pt x="225" y="163"/>
                    <a:pt x="225" y="163"/>
                    <a:pt x="225" y="163"/>
                  </a:cubicBezTo>
                  <a:cubicBezTo>
                    <a:pt x="224" y="167"/>
                    <a:pt x="224" y="167"/>
                    <a:pt x="224" y="167"/>
                  </a:cubicBezTo>
                  <a:cubicBezTo>
                    <a:pt x="224" y="168"/>
                    <a:pt x="224" y="168"/>
                    <a:pt x="224" y="168"/>
                  </a:cubicBezTo>
                  <a:cubicBezTo>
                    <a:pt x="223" y="168"/>
                    <a:pt x="223" y="168"/>
                    <a:pt x="223" y="168"/>
                  </a:cubicBezTo>
                  <a:cubicBezTo>
                    <a:pt x="214" y="163"/>
                    <a:pt x="214" y="163"/>
                    <a:pt x="214" y="163"/>
                  </a:cubicBezTo>
                  <a:cubicBezTo>
                    <a:pt x="214" y="163"/>
                    <a:pt x="214" y="163"/>
                    <a:pt x="214" y="163"/>
                  </a:cubicBezTo>
                  <a:cubicBezTo>
                    <a:pt x="211" y="157"/>
                    <a:pt x="211" y="157"/>
                    <a:pt x="211" y="157"/>
                  </a:cubicBezTo>
                  <a:cubicBezTo>
                    <a:pt x="208" y="153"/>
                    <a:pt x="208" y="153"/>
                    <a:pt x="208" y="153"/>
                  </a:cubicBezTo>
                  <a:cubicBezTo>
                    <a:pt x="203" y="148"/>
                    <a:pt x="203" y="148"/>
                    <a:pt x="203" y="148"/>
                  </a:cubicBezTo>
                  <a:cubicBezTo>
                    <a:pt x="201" y="151"/>
                    <a:pt x="201" y="151"/>
                    <a:pt x="201" y="151"/>
                  </a:cubicBezTo>
                  <a:cubicBezTo>
                    <a:pt x="200" y="152"/>
                    <a:pt x="200" y="152"/>
                    <a:pt x="200" y="152"/>
                  </a:cubicBezTo>
                  <a:cubicBezTo>
                    <a:pt x="199" y="154"/>
                    <a:pt x="199" y="154"/>
                    <a:pt x="199" y="154"/>
                  </a:cubicBezTo>
                  <a:cubicBezTo>
                    <a:pt x="198" y="156"/>
                    <a:pt x="198" y="156"/>
                    <a:pt x="198" y="156"/>
                  </a:cubicBezTo>
                  <a:cubicBezTo>
                    <a:pt x="198" y="157"/>
                    <a:pt x="198" y="157"/>
                    <a:pt x="198" y="157"/>
                  </a:cubicBezTo>
                  <a:cubicBezTo>
                    <a:pt x="205" y="168"/>
                    <a:pt x="205" y="168"/>
                    <a:pt x="205" y="168"/>
                  </a:cubicBezTo>
                  <a:cubicBezTo>
                    <a:pt x="206" y="180"/>
                    <a:pt x="206" y="180"/>
                    <a:pt x="206" y="180"/>
                  </a:cubicBezTo>
                  <a:cubicBezTo>
                    <a:pt x="206" y="180"/>
                    <a:pt x="206" y="180"/>
                    <a:pt x="206" y="180"/>
                  </a:cubicBezTo>
                  <a:cubicBezTo>
                    <a:pt x="206" y="181"/>
                    <a:pt x="206" y="181"/>
                    <a:pt x="206" y="181"/>
                  </a:cubicBezTo>
                  <a:cubicBezTo>
                    <a:pt x="207" y="183"/>
                    <a:pt x="207" y="183"/>
                    <a:pt x="207" y="183"/>
                  </a:cubicBezTo>
                  <a:cubicBezTo>
                    <a:pt x="207" y="183"/>
                    <a:pt x="207" y="183"/>
                    <a:pt x="207" y="183"/>
                  </a:cubicBezTo>
                  <a:cubicBezTo>
                    <a:pt x="206" y="184"/>
                    <a:pt x="206" y="184"/>
                    <a:pt x="206" y="184"/>
                  </a:cubicBezTo>
                  <a:cubicBezTo>
                    <a:pt x="205" y="184"/>
                    <a:pt x="205" y="184"/>
                    <a:pt x="205" y="184"/>
                  </a:cubicBezTo>
                  <a:cubicBezTo>
                    <a:pt x="205" y="184"/>
                    <a:pt x="205" y="184"/>
                    <a:pt x="205" y="184"/>
                  </a:cubicBezTo>
                  <a:cubicBezTo>
                    <a:pt x="204" y="183"/>
                    <a:pt x="204" y="183"/>
                    <a:pt x="204" y="183"/>
                  </a:cubicBezTo>
                  <a:cubicBezTo>
                    <a:pt x="203" y="182"/>
                    <a:pt x="203" y="182"/>
                    <a:pt x="203" y="182"/>
                  </a:cubicBezTo>
                  <a:cubicBezTo>
                    <a:pt x="202" y="183"/>
                    <a:pt x="202" y="183"/>
                    <a:pt x="202" y="183"/>
                  </a:cubicBezTo>
                  <a:cubicBezTo>
                    <a:pt x="201" y="183"/>
                    <a:pt x="201" y="183"/>
                    <a:pt x="201" y="183"/>
                  </a:cubicBezTo>
                  <a:cubicBezTo>
                    <a:pt x="201" y="184"/>
                    <a:pt x="201" y="184"/>
                    <a:pt x="201" y="184"/>
                  </a:cubicBezTo>
                  <a:cubicBezTo>
                    <a:pt x="201" y="185"/>
                    <a:pt x="201" y="185"/>
                    <a:pt x="201" y="185"/>
                  </a:cubicBezTo>
                  <a:cubicBezTo>
                    <a:pt x="203" y="186"/>
                    <a:pt x="203" y="186"/>
                    <a:pt x="203" y="186"/>
                  </a:cubicBezTo>
                  <a:cubicBezTo>
                    <a:pt x="203" y="186"/>
                    <a:pt x="203" y="186"/>
                    <a:pt x="203" y="186"/>
                  </a:cubicBezTo>
                  <a:cubicBezTo>
                    <a:pt x="204" y="187"/>
                    <a:pt x="204" y="187"/>
                    <a:pt x="204" y="187"/>
                  </a:cubicBezTo>
                  <a:cubicBezTo>
                    <a:pt x="204" y="188"/>
                    <a:pt x="204" y="188"/>
                    <a:pt x="204" y="188"/>
                  </a:cubicBezTo>
                  <a:cubicBezTo>
                    <a:pt x="203" y="188"/>
                    <a:pt x="203" y="188"/>
                    <a:pt x="203" y="188"/>
                  </a:cubicBezTo>
                  <a:cubicBezTo>
                    <a:pt x="203" y="188"/>
                    <a:pt x="203" y="188"/>
                    <a:pt x="203" y="188"/>
                  </a:cubicBezTo>
                  <a:cubicBezTo>
                    <a:pt x="202" y="188"/>
                    <a:pt x="202" y="188"/>
                    <a:pt x="202" y="188"/>
                  </a:cubicBezTo>
                  <a:cubicBezTo>
                    <a:pt x="202" y="188"/>
                    <a:pt x="202" y="188"/>
                    <a:pt x="202" y="188"/>
                  </a:cubicBezTo>
                  <a:cubicBezTo>
                    <a:pt x="201" y="188"/>
                    <a:pt x="201" y="188"/>
                    <a:pt x="201" y="188"/>
                  </a:cubicBezTo>
                  <a:cubicBezTo>
                    <a:pt x="198" y="185"/>
                    <a:pt x="198" y="185"/>
                    <a:pt x="198" y="185"/>
                  </a:cubicBezTo>
                  <a:cubicBezTo>
                    <a:pt x="196" y="182"/>
                    <a:pt x="196" y="182"/>
                    <a:pt x="196" y="182"/>
                  </a:cubicBezTo>
                  <a:cubicBezTo>
                    <a:pt x="196" y="180"/>
                    <a:pt x="196" y="180"/>
                    <a:pt x="196" y="180"/>
                  </a:cubicBezTo>
                  <a:cubicBezTo>
                    <a:pt x="196" y="178"/>
                    <a:pt x="196" y="178"/>
                    <a:pt x="196" y="178"/>
                  </a:cubicBezTo>
                  <a:cubicBezTo>
                    <a:pt x="196" y="175"/>
                    <a:pt x="196" y="175"/>
                    <a:pt x="196" y="175"/>
                  </a:cubicBezTo>
                  <a:cubicBezTo>
                    <a:pt x="194" y="165"/>
                    <a:pt x="194" y="165"/>
                    <a:pt x="194" y="165"/>
                  </a:cubicBezTo>
                  <a:cubicBezTo>
                    <a:pt x="193" y="164"/>
                    <a:pt x="193" y="164"/>
                    <a:pt x="193" y="164"/>
                  </a:cubicBezTo>
                  <a:cubicBezTo>
                    <a:pt x="190" y="163"/>
                    <a:pt x="190" y="163"/>
                    <a:pt x="190" y="163"/>
                  </a:cubicBezTo>
                  <a:cubicBezTo>
                    <a:pt x="189" y="163"/>
                    <a:pt x="189" y="163"/>
                    <a:pt x="189" y="163"/>
                  </a:cubicBezTo>
                  <a:cubicBezTo>
                    <a:pt x="185" y="163"/>
                    <a:pt x="185" y="163"/>
                    <a:pt x="185" y="163"/>
                  </a:cubicBezTo>
                  <a:cubicBezTo>
                    <a:pt x="176" y="164"/>
                    <a:pt x="176" y="164"/>
                    <a:pt x="176" y="164"/>
                  </a:cubicBezTo>
                  <a:cubicBezTo>
                    <a:pt x="174" y="165"/>
                    <a:pt x="174" y="165"/>
                    <a:pt x="174" y="165"/>
                  </a:cubicBezTo>
                  <a:cubicBezTo>
                    <a:pt x="174" y="166"/>
                    <a:pt x="174" y="166"/>
                    <a:pt x="174" y="166"/>
                  </a:cubicBezTo>
                  <a:cubicBezTo>
                    <a:pt x="176" y="193"/>
                    <a:pt x="176" y="193"/>
                    <a:pt x="176" y="193"/>
                  </a:cubicBezTo>
                  <a:cubicBezTo>
                    <a:pt x="177" y="195"/>
                    <a:pt x="177" y="195"/>
                    <a:pt x="177" y="195"/>
                  </a:cubicBezTo>
                  <a:cubicBezTo>
                    <a:pt x="183" y="199"/>
                    <a:pt x="183" y="199"/>
                    <a:pt x="183" y="199"/>
                  </a:cubicBezTo>
                  <a:cubicBezTo>
                    <a:pt x="194" y="205"/>
                    <a:pt x="194" y="205"/>
                    <a:pt x="194" y="205"/>
                  </a:cubicBezTo>
                  <a:cubicBezTo>
                    <a:pt x="185" y="205"/>
                    <a:pt x="185" y="205"/>
                    <a:pt x="185" y="205"/>
                  </a:cubicBezTo>
                  <a:cubicBezTo>
                    <a:pt x="184" y="205"/>
                    <a:pt x="184" y="205"/>
                    <a:pt x="184" y="205"/>
                  </a:cubicBezTo>
                  <a:cubicBezTo>
                    <a:pt x="183" y="205"/>
                    <a:pt x="183" y="205"/>
                    <a:pt x="183" y="205"/>
                  </a:cubicBezTo>
                  <a:cubicBezTo>
                    <a:pt x="180" y="206"/>
                    <a:pt x="180" y="206"/>
                    <a:pt x="180" y="206"/>
                  </a:cubicBezTo>
                  <a:cubicBezTo>
                    <a:pt x="179" y="207"/>
                    <a:pt x="179" y="207"/>
                    <a:pt x="179" y="207"/>
                  </a:cubicBezTo>
                  <a:cubicBezTo>
                    <a:pt x="175" y="219"/>
                    <a:pt x="175" y="219"/>
                    <a:pt x="175" y="219"/>
                  </a:cubicBezTo>
                  <a:cubicBezTo>
                    <a:pt x="175" y="220"/>
                    <a:pt x="175" y="220"/>
                    <a:pt x="175" y="220"/>
                  </a:cubicBezTo>
                  <a:cubicBezTo>
                    <a:pt x="175" y="221"/>
                    <a:pt x="175" y="221"/>
                    <a:pt x="175" y="221"/>
                  </a:cubicBezTo>
                  <a:cubicBezTo>
                    <a:pt x="190" y="240"/>
                    <a:pt x="190" y="240"/>
                    <a:pt x="190" y="240"/>
                  </a:cubicBezTo>
                  <a:cubicBezTo>
                    <a:pt x="194" y="244"/>
                    <a:pt x="194" y="244"/>
                    <a:pt x="194" y="244"/>
                  </a:cubicBezTo>
                  <a:cubicBezTo>
                    <a:pt x="196" y="244"/>
                    <a:pt x="196" y="244"/>
                    <a:pt x="196" y="244"/>
                  </a:cubicBezTo>
                  <a:cubicBezTo>
                    <a:pt x="199" y="243"/>
                    <a:pt x="199" y="243"/>
                    <a:pt x="199" y="243"/>
                  </a:cubicBezTo>
                  <a:cubicBezTo>
                    <a:pt x="206" y="242"/>
                    <a:pt x="206" y="242"/>
                    <a:pt x="206" y="242"/>
                  </a:cubicBezTo>
                  <a:cubicBezTo>
                    <a:pt x="213" y="245"/>
                    <a:pt x="213" y="245"/>
                    <a:pt x="213" y="245"/>
                  </a:cubicBezTo>
                  <a:cubicBezTo>
                    <a:pt x="214" y="245"/>
                    <a:pt x="214" y="245"/>
                    <a:pt x="214" y="245"/>
                  </a:cubicBezTo>
                  <a:cubicBezTo>
                    <a:pt x="214" y="246"/>
                    <a:pt x="214" y="246"/>
                    <a:pt x="214" y="246"/>
                  </a:cubicBezTo>
                  <a:cubicBezTo>
                    <a:pt x="215" y="246"/>
                    <a:pt x="215" y="246"/>
                    <a:pt x="215" y="246"/>
                  </a:cubicBezTo>
                  <a:cubicBezTo>
                    <a:pt x="214" y="247"/>
                    <a:pt x="214" y="247"/>
                    <a:pt x="214" y="247"/>
                  </a:cubicBezTo>
                  <a:cubicBezTo>
                    <a:pt x="214" y="248"/>
                    <a:pt x="214" y="248"/>
                    <a:pt x="214" y="248"/>
                  </a:cubicBezTo>
                  <a:cubicBezTo>
                    <a:pt x="197" y="254"/>
                    <a:pt x="197" y="254"/>
                    <a:pt x="197" y="254"/>
                  </a:cubicBezTo>
                  <a:cubicBezTo>
                    <a:pt x="196" y="254"/>
                    <a:pt x="196" y="254"/>
                    <a:pt x="196" y="254"/>
                  </a:cubicBezTo>
                  <a:cubicBezTo>
                    <a:pt x="191" y="249"/>
                    <a:pt x="191" y="249"/>
                    <a:pt x="191" y="249"/>
                  </a:cubicBezTo>
                  <a:cubicBezTo>
                    <a:pt x="191" y="248"/>
                    <a:pt x="191" y="248"/>
                    <a:pt x="191" y="248"/>
                  </a:cubicBezTo>
                  <a:cubicBezTo>
                    <a:pt x="180" y="237"/>
                    <a:pt x="180" y="237"/>
                    <a:pt x="180" y="237"/>
                  </a:cubicBezTo>
                  <a:cubicBezTo>
                    <a:pt x="176" y="236"/>
                    <a:pt x="176" y="236"/>
                    <a:pt x="176" y="236"/>
                  </a:cubicBezTo>
                  <a:cubicBezTo>
                    <a:pt x="172" y="236"/>
                    <a:pt x="172" y="236"/>
                    <a:pt x="172" y="236"/>
                  </a:cubicBezTo>
                  <a:cubicBezTo>
                    <a:pt x="170" y="242"/>
                    <a:pt x="170" y="242"/>
                    <a:pt x="170" y="242"/>
                  </a:cubicBezTo>
                  <a:cubicBezTo>
                    <a:pt x="167" y="255"/>
                    <a:pt x="167" y="255"/>
                    <a:pt x="167" y="255"/>
                  </a:cubicBezTo>
                  <a:cubicBezTo>
                    <a:pt x="167" y="258"/>
                    <a:pt x="167" y="258"/>
                    <a:pt x="167" y="258"/>
                  </a:cubicBezTo>
                  <a:cubicBezTo>
                    <a:pt x="166" y="263"/>
                    <a:pt x="166" y="263"/>
                    <a:pt x="166" y="263"/>
                  </a:cubicBezTo>
                  <a:cubicBezTo>
                    <a:pt x="168" y="269"/>
                    <a:pt x="168" y="269"/>
                    <a:pt x="168" y="269"/>
                  </a:cubicBezTo>
                  <a:cubicBezTo>
                    <a:pt x="168" y="270"/>
                    <a:pt x="168" y="270"/>
                    <a:pt x="168" y="270"/>
                  </a:cubicBezTo>
                  <a:cubicBezTo>
                    <a:pt x="173" y="286"/>
                    <a:pt x="173" y="286"/>
                    <a:pt x="173" y="286"/>
                  </a:cubicBezTo>
                  <a:cubicBezTo>
                    <a:pt x="175" y="290"/>
                    <a:pt x="175" y="290"/>
                    <a:pt x="175" y="290"/>
                  </a:cubicBezTo>
                  <a:cubicBezTo>
                    <a:pt x="175" y="291"/>
                    <a:pt x="175" y="291"/>
                    <a:pt x="175" y="291"/>
                  </a:cubicBezTo>
                  <a:cubicBezTo>
                    <a:pt x="178" y="294"/>
                    <a:pt x="178" y="294"/>
                    <a:pt x="178" y="294"/>
                  </a:cubicBezTo>
                  <a:cubicBezTo>
                    <a:pt x="179" y="295"/>
                    <a:pt x="179" y="295"/>
                    <a:pt x="179" y="295"/>
                  </a:cubicBezTo>
                  <a:cubicBezTo>
                    <a:pt x="180" y="295"/>
                    <a:pt x="180" y="295"/>
                    <a:pt x="180" y="295"/>
                  </a:cubicBezTo>
                  <a:cubicBezTo>
                    <a:pt x="202" y="292"/>
                    <a:pt x="202" y="292"/>
                    <a:pt x="202" y="292"/>
                  </a:cubicBezTo>
                  <a:cubicBezTo>
                    <a:pt x="205" y="292"/>
                    <a:pt x="205" y="292"/>
                    <a:pt x="205" y="292"/>
                  </a:cubicBezTo>
                  <a:cubicBezTo>
                    <a:pt x="210" y="291"/>
                    <a:pt x="210" y="291"/>
                    <a:pt x="210" y="291"/>
                  </a:cubicBezTo>
                  <a:cubicBezTo>
                    <a:pt x="210" y="291"/>
                    <a:pt x="210" y="291"/>
                    <a:pt x="210" y="291"/>
                  </a:cubicBezTo>
                  <a:cubicBezTo>
                    <a:pt x="218" y="283"/>
                    <a:pt x="218" y="283"/>
                    <a:pt x="218" y="283"/>
                  </a:cubicBezTo>
                  <a:cubicBezTo>
                    <a:pt x="220" y="282"/>
                    <a:pt x="220" y="282"/>
                    <a:pt x="220" y="282"/>
                  </a:cubicBezTo>
                  <a:cubicBezTo>
                    <a:pt x="220" y="281"/>
                    <a:pt x="220" y="281"/>
                    <a:pt x="220" y="281"/>
                  </a:cubicBezTo>
                  <a:cubicBezTo>
                    <a:pt x="221" y="280"/>
                    <a:pt x="221" y="280"/>
                    <a:pt x="221" y="280"/>
                  </a:cubicBezTo>
                  <a:cubicBezTo>
                    <a:pt x="223" y="278"/>
                    <a:pt x="223" y="278"/>
                    <a:pt x="223" y="278"/>
                  </a:cubicBezTo>
                  <a:cubicBezTo>
                    <a:pt x="224" y="277"/>
                    <a:pt x="224" y="277"/>
                    <a:pt x="224" y="277"/>
                  </a:cubicBezTo>
                  <a:cubicBezTo>
                    <a:pt x="225" y="277"/>
                    <a:pt x="225" y="277"/>
                    <a:pt x="225" y="277"/>
                  </a:cubicBezTo>
                  <a:cubicBezTo>
                    <a:pt x="225" y="277"/>
                    <a:pt x="225" y="277"/>
                    <a:pt x="225" y="277"/>
                  </a:cubicBezTo>
                  <a:cubicBezTo>
                    <a:pt x="225" y="278"/>
                    <a:pt x="225" y="278"/>
                    <a:pt x="225" y="278"/>
                  </a:cubicBezTo>
                  <a:cubicBezTo>
                    <a:pt x="225" y="281"/>
                    <a:pt x="225" y="281"/>
                    <a:pt x="225" y="281"/>
                  </a:cubicBezTo>
                  <a:cubicBezTo>
                    <a:pt x="224" y="281"/>
                    <a:pt x="224" y="281"/>
                    <a:pt x="224" y="281"/>
                  </a:cubicBezTo>
                  <a:cubicBezTo>
                    <a:pt x="223" y="283"/>
                    <a:pt x="223" y="283"/>
                    <a:pt x="223" y="283"/>
                  </a:cubicBezTo>
                  <a:cubicBezTo>
                    <a:pt x="219" y="287"/>
                    <a:pt x="219" y="287"/>
                    <a:pt x="219" y="287"/>
                  </a:cubicBezTo>
                  <a:cubicBezTo>
                    <a:pt x="215" y="291"/>
                    <a:pt x="215" y="291"/>
                    <a:pt x="215" y="291"/>
                  </a:cubicBezTo>
                  <a:cubicBezTo>
                    <a:pt x="213" y="292"/>
                    <a:pt x="213" y="292"/>
                    <a:pt x="213" y="292"/>
                  </a:cubicBezTo>
                  <a:cubicBezTo>
                    <a:pt x="204" y="295"/>
                    <a:pt x="204" y="295"/>
                    <a:pt x="204" y="295"/>
                  </a:cubicBezTo>
                  <a:cubicBezTo>
                    <a:pt x="200" y="297"/>
                    <a:pt x="200" y="297"/>
                    <a:pt x="200" y="297"/>
                  </a:cubicBezTo>
                  <a:cubicBezTo>
                    <a:pt x="197" y="296"/>
                    <a:pt x="197" y="296"/>
                    <a:pt x="197" y="296"/>
                  </a:cubicBezTo>
                  <a:cubicBezTo>
                    <a:pt x="194" y="297"/>
                    <a:pt x="194" y="297"/>
                    <a:pt x="194" y="297"/>
                  </a:cubicBezTo>
                  <a:cubicBezTo>
                    <a:pt x="189" y="301"/>
                    <a:pt x="189" y="301"/>
                    <a:pt x="189" y="301"/>
                  </a:cubicBezTo>
                  <a:cubicBezTo>
                    <a:pt x="188" y="302"/>
                    <a:pt x="188" y="302"/>
                    <a:pt x="188" y="302"/>
                  </a:cubicBezTo>
                  <a:cubicBezTo>
                    <a:pt x="186" y="307"/>
                    <a:pt x="186" y="307"/>
                    <a:pt x="186" y="307"/>
                  </a:cubicBezTo>
                  <a:cubicBezTo>
                    <a:pt x="185" y="309"/>
                    <a:pt x="185" y="309"/>
                    <a:pt x="185" y="309"/>
                  </a:cubicBezTo>
                  <a:cubicBezTo>
                    <a:pt x="185" y="309"/>
                    <a:pt x="185" y="309"/>
                    <a:pt x="185" y="309"/>
                  </a:cubicBezTo>
                  <a:cubicBezTo>
                    <a:pt x="186" y="311"/>
                    <a:pt x="186" y="311"/>
                    <a:pt x="186" y="311"/>
                  </a:cubicBezTo>
                  <a:cubicBezTo>
                    <a:pt x="189" y="312"/>
                    <a:pt x="189" y="312"/>
                    <a:pt x="189" y="312"/>
                  </a:cubicBezTo>
                  <a:cubicBezTo>
                    <a:pt x="200" y="312"/>
                    <a:pt x="200" y="312"/>
                    <a:pt x="200" y="312"/>
                  </a:cubicBezTo>
                  <a:cubicBezTo>
                    <a:pt x="209" y="312"/>
                    <a:pt x="209" y="312"/>
                    <a:pt x="209" y="312"/>
                  </a:cubicBezTo>
                  <a:cubicBezTo>
                    <a:pt x="210" y="312"/>
                    <a:pt x="210" y="312"/>
                    <a:pt x="210" y="312"/>
                  </a:cubicBezTo>
                  <a:cubicBezTo>
                    <a:pt x="212" y="313"/>
                    <a:pt x="212" y="313"/>
                    <a:pt x="212" y="313"/>
                  </a:cubicBezTo>
                  <a:cubicBezTo>
                    <a:pt x="214" y="313"/>
                    <a:pt x="214" y="313"/>
                    <a:pt x="214" y="313"/>
                  </a:cubicBezTo>
                  <a:cubicBezTo>
                    <a:pt x="232" y="324"/>
                    <a:pt x="232" y="324"/>
                    <a:pt x="232" y="324"/>
                  </a:cubicBezTo>
                  <a:cubicBezTo>
                    <a:pt x="232" y="325"/>
                    <a:pt x="232" y="325"/>
                    <a:pt x="232" y="325"/>
                  </a:cubicBezTo>
                  <a:cubicBezTo>
                    <a:pt x="232" y="326"/>
                    <a:pt x="232" y="326"/>
                    <a:pt x="232" y="326"/>
                  </a:cubicBezTo>
                  <a:cubicBezTo>
                    <a:pt x="231" y="326"/>
                    <a:pt x="231" y="326"/>
                    <a:pt x="231" y="326"/>
                  </a:cubicBezTo>
                  <a:cubicBezTo>
                    <a:pt x="230" y="327"/>
                    <a:pt x="230" y="327"/>
                    <a:pt x="230" y="327"/>
                  </a:cubicBezTo>
                  <a:cubicBezTo>
                    <a:pt x="228" y="327"/>
                    <a:pt x="228" y="327"/>
                    <a:pt x="228" y="327"/>
                  </a:cubicBezTo>
                  <a:cubicBezTo>
                    <a:pt x="229" y="327"/>
                    <a:pt x="229" y="327"/>
                    <a:pt x="229" y="327"/>
                  </a:cubicBezTo>
                  <a:cubicBezTo>
                    <a:pt x="229" y="333"/>
                    <a:pt x="229" y="333"/>
                    <a:pt x="229" y="333"/>
                  </a:cubicBezTo>
                  <a:cubicBezTo>
                    <a:pt x="229" y="335"/>
                    <a:pt x="229" y="335"/>
                    <a:pt x="229" y="335"/>
                  </a:cubicBezTo>
                  <a:cubicBezTo>
                    <a:pt x="229" y="335"/>
                    <a:pt x="231" y="336"/>
                    <a:pt x="232" y="336"/>
                  </a:cubicBezTo>
                  <a:cubicBezTo>
                    <a:pt x="233" y="337"/>
                    <a:pt x="233" y="337"/>
                    <a:pt x="233" y="337"/>
                  </a:cubicBezTo>
                  <a:cubicBezTo>
                    <a:pt x="234" y="337"/>
                    <a:pt x="235" y="337"/>
                    <a:pt x="236" y="338"/>
                  </a:cubicBezTo>
                  <a:cubicBezTo>
                    <a:pt x="241" y="341"/>
                    <a:pt x="241" y="341"/>
                    <a:pt x="241" y="341"/>
                  </a:cubicBezTo>
                  <a:cubicBezTo>
                    <a:pt x="244" y="344"/>
                    <a:pt x="244" y="344"/>
                    <a:pt x="244" y="344"/>
                  </a:cubicBezTo>
                  <a:cubicBezTo>
                    <a:pt x="246" y="345"/>
                    <a:pt x="247" y="346"/>
                    <a:pt x="247" y="347"/>
                  </a:cubicBezTo>
                  <a:cubicBezTo>
                    <a:pt x="249" y="349"/>
                    <a:pt x="249" y="349"/>
                    <a:pt x="249" y="349"/>
                  </a:cubicBezTo>
                  <a:cubicBezTo>
                    <a:pt x="249" y="350"/>
                    <a:pt x="249" y="350"/>
                    <a:pt x="251" y="349"/>
                  </a:cubicBezTo>
                  <a:cubicBezTo>
                    <a:pt x="252" y="349"/>
                    <a:pt x="253" y="348"/>
                    <a:pt x="254" y="348"/>
                  </a:cubicBezTo>
                  <a:cubicBezTo>
                    <a:pt x="254" y="348"/>
                    <a:pt x="254" y="348"/>
                    <a:pt x="254" y="348"/>
                  </a:cubicBezTo>
                  <a:cubicBezTo>
                    <a:pt x="255" y="348"/>
                    <a:pt x="256" y="348"/>
                    <a:pt x="257" y="348"/>
                  </a:cubicBezTo>
                  <a:cubicBezTo>
                    <a:pt x="258" y="348"/>
                    <a:pt x="258" y="348"/>
                    <a:pt x="258" y="348"/>
                  </a:cubicBezTo>
                  <a:cubicBezTo>
                    <a:pt x="258" y="348"/>
                    <a:pt x="258" y="348"/>
                    <a:pt x="258" y="347"/>
                  </a:cubicBezTo>
                  <a:cubicBezTo>
                    <a:pt x="259" y="347"/>
                    <a:pt x="259" y="347"/>
                    <a:pt x="260" y="347"/>
                  </a:cubicBezTo>
                  <a:cubicBezTo>
                    <a:pt x="263" y="346"/>
                    <a:pt x="263" y="346"/>
                    <a:pt x="263" y="346"/>
                  </a:cubicBezTo>
                  <a:cubicBezTo>
                    <a:pt x="264" y="346"/>
                    <a:pt x="266" y="346"/>
                    <a:pt x="267" y="347"/>
                  </a:cubicBezTo>
                  <a:cubicBezTo>
                    <a:pt x="267" y="348"/>
                    <a:pt x="267" y="348"/>
                    <a:pt x="267" y="348"/>
                  </a:cubicBezTo>
                  <a:cubicBezTo>
                    <a:pt x="268" y="348"/>
                    <a:pt x="270" y="348"/>
                    <a:pt x="270" y="348"/>
                  </a:cubicBezTo>
                  <a:cubicBezTo>
                    <a:pt x="270" y="348"/>
                    <a:pt x="270" y="348"/>
                    <a:pt x="270" y="348"/>
                  </a:cubicBezTo>
                  <a:cubicBezTo>
                    <a:pt x="271" y="347"/>
                    <a:pt x="271" y="347"/>
                    <a:pt x="271" y="347"/>
                  </a:cubicBezTo>
                  <a:cubicBezTo>
                    <a:pt x="271" y="346"/>
                    <a:pt x="271" y="344"/>
                    <a:pt x="270" y="344"/>
                  </a:cubicBezTo>
                  <a:cubicBezTo>
                    <a:pt x="270" y="343"/>
                    <a:pt x="270" y="343"/>
                    <a:pt x="270" y="343"/>
                  </a:cubicBezTo>
                  <a:cubicBezTo>
                    <a:pt x="270" y="340"/>
                    <a:pt x="270" y="340"/>
                    <a:pt x="270" y="340"/>
                  </a:cubicBezTo>
                  <a:cubicBezTo>
                    <a:pt x="270" y="339"/>
                    <a:pt x="270" y="338"/>
                    <a:pt x="270" y="338"/>
                  </a:cubicBezTo>
                  <a:cubicBezTo>
                    <a:pt x="270" y="336"/>
                    <a:pt x="270" y="336"/>
                    <a:pt x="270" y="336"/>
                  </a:cubicBezTo>
                  <a:cubicBezTo>
                    <a:pt x="270" y="332"/>
                    <a:pt x="270" y="332"/>
                    <a:pt x="270" y="332"/>
                  </a:cubicBezTo>
                  <a:cubicBezTo>
                    <a:pt x="269" y="330"/>
                    <a:pt x="269" y="330"/>
                    <a:pt x="269" y="330"/>
                  </a:cubicBezTo>
                  <a:cubicBezTo>
                    <a:pt x="269" y="329"/>
                    <a:pt x="269" y="329"/>
                    <a:pt x="269" y="329"/>
                  </a:cubicBezTo>
                  <a:cubicBezTo>
                    <a:pt x="265" y="329"/>
                    <a:pt x="265" y="329"/>
                    <a:pt x="265" y="329"/>
                  </a:cubicBezTo>
                  <a:cubicBezTo>
                    <a:pt x="264" y="330"/>
                    <a:pt x="264" y="330"/>
                    <a:pt x="264" y="330"/>
                  </a:cubicBezTo>
                  <a:cubicBezTo>
                    <a:pt x="263" y="330"/>
                    <a:pt x="263" y="330"/>
                    <a:pt x="263" y="330"/>
                  </a:cubicBezTo>
                  <a:cubicBezTo>
                    <a:pt x="261" y="331"/>
                    <a:pt x="261" y="331"/>
                    <a:pt x="261" y="331"/>
                  </a:cubicBezTo>
                  <a:cubicBezTo>
                    <a:pt x="259" y="331"/>
                    <a:pt x="259" y="331"/>
                    <a:pt x="259" y="331"/>
                  </a:cubicBezTo>
                  <a:cubicBezTo>
                    <a:pt x="257" y="333"/>
                    <a:pt x="257" y="333"/>
                    <a:pt x="257" y="333"/>
                  </a:cubicBezTo>
                  <a:cubicBezTo>
                    <a:pt x="256" y="334"/>
                    <a:pt x="256" y="334"/>
                    <a:pt x="256" y="334"/>
                  </a:cubicBezTo>
                  <a:cubicBezTo>
                    <a:pt x="247" y="334"/>
                    <a:pt x="247" y="334"/>
                    <a:pt x="247" y="334"/>
                  </a:cubicBezTo>
                  <a:cubicBezTo>
                    <a:pt x="246" y="334"/>
                    <a:pt x="245" y="333"/>
                    <a:pt x="245" y="332"/>
                  </a:cubicBezTo>
                  <a:cubicBezTo>
                    <a:pt x="244" y="328"/>
                    <a:pt x="244" y="328"/>
                    <a:pt x="244" y="328"/>
                  </a:cubicBezTo>
                  <a:cubicBezTo>
                    <a:pt x="244" y="328"/>
                    <a:pt x="244" y="328"/>
                    <a:pt x="244" y="328"/>
                  </a:cubicBezTo>
                  <a:cubicBezTo>
                    <a:pt x="244" y="325"/>
                    <a:pt x="244" y="325"/>
                    <a:pt x="244" y="325"/>
                  </a:cubicBezTo>
                  <a:cubicBezTo>
                    <a:pt x="244" y="323"/>
                    <a:pt x="244" y="323"/>
                    <a:pt x="244" y="323"/>
                  </a:cubicBezTo>
                  <a:cubicBezTo>
                    <a:pt x="244" y="323"/>
                    <a:pt x="244" y="323"/>
                    <a:pt x="244" y="323"/>
                  </a:cubicBezTo>
                  <a:cubicBezTo>
                    <a:pt x="243" y="323"/>
                    <a:pt x="242" y="322"/>
                    <a:pt x="242" y="321"/>
                  </a:cubicBezTo>
                  <a:cubicBezTo>
                    <a:pt x="242" y="316"/>
                    <a:pt x="242" y="316"/>
                    <a:pt x="242" y="316"/>
                  </a:cubicBezTo>
                  <a:cubicBezTo>
                    <a:pt x="242" y="314"/>
                    <a:pt x="243" y="314"/>
                    <a:pt x="244" y="313"/>
                  </a:cubicBezTo>
                  <a:cubicBezTo>
                    <a:pt x="245" y="313"/>
                    <a:pt x="246" y="313"/>
                    <a:pt x="247" y="314"/>
                  </a:cubicBezTo>
                  <a:cubicBezTo>
                    <a:pt x="253" y="314"/>
                    <a:pt x="253" y="314"/>
                    <a:pt x="253" y="314"/>
                  </a:cubicBezTo>
                  <a:cubicBezTo>
                    <a:pt x="253" y="314"/>
                    <a:pt x="253" y="314"/>
                    <a:pt x="253" y="314"/>
                  </a:cubicBezTo>
                  <a:cubicBezTo>
                    <a:pt x="255" y="313"/>
                    <a:pt x="257" y="313"/>
                    <a:pt x="258" y="313"/>
                  </a:cubicBezTo>
                  <a:cubicBezTo>
                    <a:pt x="260" y="312"/>
                    <a:pt x="260" y="312"/>
                    <a:pt x="260" y="312"/>
                  </a:cubicBezTo>
                  <a:cubicBezTo>
                    <a:pt x="260" y="311"/>
                    <a:pt x="261" y="311"/>
                    <a:pt x="261" y="311"/>
                  </a:cubicBezTo>
                  <a:cubicBezTo>
                    <a:pt x="264" y="311"/>
                    <a:pt x="264" y="311"/>
                    <a:pt x="264" y="311"/>
                  </a:cubicBezTo>
                  <a:cubicBezTo>
                    <a:pt x="268" y="309"/>
                    <a:pt x="268" y="309"/>
                    <a:pt x="268" y="309"/>
                  </a:cubicBezTo>
                  <a:cubicBezTo>
                    <a:pt x="271" y="304"/>
                    <a:pt x="271" y="304"/>
                    <a:pt x="271" y="304"/>
                  </a:cubicBezTo>
                  <a:cubicBezTo>
                    <a:pt x="273" y="300"/>
                    <a:pt x="273" y="300"/>
                    <a:pt x="273" y="300"/>
                  </a:cubicBezTo>
                  <a:cubicBezTo>
                    <a:pt x="273" y="299"/>
                    <a:pt x="273" y="299"/>
                    <a:pt x="273" y="299"/>
                  </a:cubicBezTo>
                  <a:cubicBezTo>
                    <a:pt x="273" y="298"/>
                    <a:pt x="273" y="298"/>
                    <a:pt x="273" y="298"/>
                  </a:cubicBezTo>
                  <a:cubicBezTo>
                    <a:pt x="273" y="297"/>
                    <a:pt x="273" y="297"/>
                    <a:pt x="273" y="297"/>
                  </a:cubicBezTo>
                  <a:cubicBezTo>
                    <a:pt x="273" y="294"/>
                    <a:pt x="273" y="294"/>
                    <a:pt x="273" y="294"/>
                  </a:cubicBezTo>
                  <a:cubicBezTo>
                    <a:pt x="273" y="292"/>
                    <a:pt x="274" y="291"/>
                    <a:pt x="274" y="291"/>
                  </a:cubicBezTo>
                  <a:cubicBezTo>
                    <a:pt x="274" y="289"/>
                    <a:pt x="274" y="289"/>
                    <a:pt x="274" y="289"/>
                  </a:cubicBezTo>
                  <a:cubicBezTo>
                    <a:pt x="275" y="287"/>
                    <a:pt x="275" y="287"/>
                    <a:pt x="275" y="287"/>
                  </a:cubicBezTo>
                  <a:cubicBezTo>
                    <a:pt x="274" y="286"/>
                    <a:pt x="274" y="284"/>
                    <a:pt x="275" y="282"/>
                  </a:cubicBezTo>
                  <a:cubicBezTo>
                    <a:pt x="275" y="280"/>
                    <a:pt x="276" y="279"/>
                    <a:pt x="277" y="278"/>
                  </a:cubicBezTo>
                  <a:cubicBezTo>
                    <a:pt x="278" y="278"/>
                    <a:pt x="278" y="278"/>
                    <a:pt x="278" y="278"/>
                  </a:cubicBezTo>
                  <a:cubicBezTo>
                    <a:pt x="279" y="278"/>
                    <a:pt x="279" y="278"/>
                    <a:pt x="279" y="278"/>
                  </a:cubicBezTo>
                  <a:cubicBezTo>
                    <a:pt x="279" y="278"/>
                    <a:pt x="279" y="278"/>
                    <a:pt x="279" y="278"/>
                  </a:cubicBezTo>
                  <a:cubicBezTo>
                    <a:pt x="284" y="276"/>
                    <a:pt x="284" y="276"/>
                    <a:pt x="284" y="276"/>
                  </a:cubicBezTo>
                  <a:cubicBezTo>
                    <a:pt x="285" y="276"/>
                    <a:pt x="285" y="276"/>
                    <a:pt x="286" y="277"/>
                  </a:cubicBezTo>
                  <a:cubicBezTo>
                    <a:pt x="288" y="277"/>
                    <a:pt x="288" y="277"/>
                    <a:pt x="288" y="277"/>
                  </a:cubicBezTo>
                  <a:cubicBezTo>
                    <a:pt x="290" y="279"/>
                    <a:pt x="290" y="279"/>
                    <a:pt x="290" y="279"/>
                  </a:cubicBezTo>
                  <a:cubicBezTo>
                    <a:pt x="291" y="279"/>
                    <a:pt x="291" y="279"/>
                    <a:pt x="291" y="279"/>
                  </a:cubicBezTo>
                  <a:cubicBezTo>
                    <a:pt x="293" y="279"/>
                    <a:pt x="293" y="279"/>
                    <a:pt x="293" y="279"/>
                  </a:cubicBezTo>
                  <a:cubicBezTo>
                    <a:pt x="294" y="279"/>
                    <a:pt x="294" y="279"/>
                    <a:pt x="294" y="279"/>
                  </a:cubicBezTo>
                  <a:cubicBezTo>
                    <a:pt x="294" y="280"/>
                    <a:pt x="294" y="280"/>
                    <a:pt x="294" y="280"/>
                  </a:cubicBezTo>
                  <a:cubicBezTo>
                    <a:pt x="295" y="279"/>
                    <a:pt x="297" y="277"/>
                    <a:pt x="299" y="276"/>
                  </a:cubicBezTo>
                  <a:cubicBezTo>
                    <a:pt x="298" y="276"/>
                    <a:pt x="298" y="275"/>
                    <a:pt x="298" y="274"/>
                  </a:cubicBezTo>
                  <a:cubicBezTo>
                    <a:pt x="299" y="273"/>
                    <a:pt x="299" y="273"/>
                    <a:pt x="300" y="273"/>
                  </a:cubicBezTo>
                  <a:cubicBezTo>
                    <a:pt x="319" y="273"/>
                    <a:pt x="319" y="273"/>
                    <a:pt x="319" y="273"/>
                  </a:cubicBezTo>
                  <a:cubicBezTo>
                    <a:pt x="320" y="273"/>
                    <a:pt x="320" y="273"/>
                    <a:pt x="320" y="273"/>
                  </a:cubicBezTo>
                  <a:cubicBezTo>
                    <a:pt x="321" y="272"/>
                    <a:pt x="322" y="272"/>
                    <a:pt x="323" y="272"/>
                  </a:cubicBezTo>
                  <a:cubicBezTo>
                    <a:pt x="325" y="271"/>
                    <a:pt x="325" y="271"/>
                    <a:pt x="325" y="271"/>
                  </a:cubicBezTo>
                  <a:cubicBezTo>
                    <a:pt x="326" y="271"/>
                    <a:pt x="326" y="271"/>
                    <a:pt x="327" y="271"/>
                  </a:cubicBezTo>
                  <a:cubicBezTo>
                    <a:pt x="327" y="270"/>
                    <a:pt x="328" y="269"/>
                    <a:pt x="329" y="269"/>
                  </a:cubicBezTo>
                  <a:cubicBezTo>
                    <a:pt x="332" y="269"/>
                    <a:pt x="332" y="269"/>
                    <a:pt x="332" y="269"/>
                  </a:cubicBezTo>
                  <a:cubicBezTo>
                    <a:pt x="333" y="268"/>
                    <a:pt x="333" y="268"/>
                    <a:pt x="333" y="268"/>
                  </a:cubicBezTo>
                  <a:cubicBezTo>
                    <a:pt x="334" y="268"/>
                    <a:pt x="334" y="268"/>
                    <a:pt x="335" y="268"/>
                  </a:cubicBezTo>
                  <a:cubicBezTo>
                    <a:pt x="336" y="268"/>
                    <a:pt x="336" y="268"/>
                    <a:pt x="336" y="268"/>
                  </a:cubicBezTo>
                  <a:cubicBezTo>
                    <a:pt x="339" y="267"/>
                    <a:pt x="339" y="267"/>
                    <a:pt x="339" y="267"/>
                  </a:cubicBezTo>
                  <a:cubicBezTo>
                    <a:pt x="341" y="267"/>
                    <a:pt x="342" y="267"/>
                    <a:pt x="343" y="267"/>
                  </a:cubicBezTo>
                  <a:cubicBezTo>
                    <a:pt x="345" y="267"/>
                    <a:pt x="345" y="267"/>
                    <a:pt x="345" y="267"/>
                  </a:cubicBezTo>
                  <a:cubicBezTo>
                    <a:pt x="346" y="267"/>
                    <a:pt x="346" y="266"/>
                    <a:pt x="346" y="266"/>
                  </a:cubicBezTo>
                  <a:cubicBezTo>
                    <a:pt x="350" y="263"/>
                    <a:pt x="350" y="263"/>
                    <a:pt x="350" y="263"/>
                  </a:cubicBezTo>
                  <a:cubicBezTo>
                    <a:pt x="350" y="262"/>
                    <a:pt x="350" y="262"/>
                    <a:pt x="351" y="261"/>
                  </a:cubicBezTo>
                  <a:cubicBezTo>
                    <a:pt x="352" y="260"/>
                    <a:pt x="354" y="259"/>
                    <a:pt x="355" y="261"/>
                  </a:cubicBezTo>
                  <a:cubicBezTo>
                    <a:pt x="361" y="261"/>
                    <a:pt x="361" y="261"/>
                    <a:pt x="361" y="261"/>
                  </a:cubicBezTo>
                  <a:cubicBezTo>
                    <a:pt x="364" y="260"/>
                    <a:pt x="364" y="260"/>
                    <a:pt x="364" y="260"/>
                  </a:cubicBezTo>
                  <a:cubicBezTo>
                    <a:pt x="364" y="259"/>
                    <a:pt x="364" y="259"/>
                    <a:pt x="364" y="259"/>
                  </a:cubicBezTo>
                  <a:cubicBezTo>
                    <a:pt x="364" y="258"/>
                    <a:pt x="364" y="258"/>
                    <a:pt x="365" y="257"/>
                  </a:cubicBezTo>
                  <a:cubicBezTo>
                    <a:pt x="365" y="257"/>
                    <a:pt x="365" y="257"/>
                    <a:pt x="366" y="256"/>
                  </a:cubicBezTo>
                  <a:cubicBezTo>
                    <a:pt x="368" y="255"/>
                    <a:pt x="370" y="255"/>
                    <a:pt x="371" y="255"/>
                  </a:cubicBezTo>
                  <a:cubicBezTo>
                    <a:pt x="375" y="255"/>
                    <a:pt x="375" y="255"/>
                    <a:pt x="375" y="255"/>
                  </a:cubicBezTo>
                  <a:cubicBezTo>
                    <a:pt x="376" y="255"/>
                    <a:pt x="377" y="255"/>
                    <a:pt x="378" y="257"/>
                  </a:cubicBezTo>
                  <a:cubicBezTo>
                    <a:pt x="379" y="256"/>
                    <a:pt x="380" y="256"/>
                    <a:pt x="382" y="257"/>
                  </a:cubicBezTo>
                  <a:cubicBezTo>
                    <a:pt x="382" y="257"/>
                    <a:pt x="382" y="257"/>
                    <a:pt x="382" y="257"/>
                  </a:cubicBezTo>
                  <a:cubicBezTo>
                    <a:pt x="383" y="256"/>
                    <a:pt x="383" y="256"/>
                    <a:pt x="385" y="257"/>
                  </a:cubicBezTo>
                  <a:cubicBezTo>
                    <a:pt x="385" y="257"/>
                    <a:pt x="386" y="256"/>
                    <a:pt x="387" y="257"/>
                  </a:cubicBezTo>
                  <a:cubicBezTo>
                    <a:pt x="387" y="257"/>
                    <a:pt x="388" y="257"/>
                    <a:pt x="389" y="257"/>
                  </a:cubicBezTo>
                  <a:cubicBezTo>
                    <a:pt x="392" y="258"/>
                    <a:pt x="392" y="258"/>
                    <a:pt x="392" y="258"/>
                  </a:cubicBezTo>
                  <a:cubicBezTo>
                    <a:pt x="387" y="256"/>
                    <a:pt x="387" y="256"/>
                    <a:pt x="387" y="256"/>
                  </a:cubicBezTo>
                  <a:cubicBezTo>
                    <a:pt x="392" y="245"/>
                    <a:pt x="392" y="245"/>
                    <a:pt x="392" y="245"/>
                  </a:cubicBezTo>
                  <a:cubicBezTo>
                    <a:pt x="396" y="240"/>
                    <a:pt x="396" y="240"/>
                    <a:pt x="396" y="240"/>
                  </a:cubicBezTo>
                  <a:cubicBezTo>
                    <a:pt x="405" y="232"/>
                    <a:pt x="405" y="232"/>
                    <a:pt x="405" y="232"/>
                  </a:cubicBezTo>
                  <a:cubicBezTo>
                    <a:pt x="421" y="213"/>
                    <a:pt x="421" y="213"/>
                    <a:pt x="421" y="213"/>
                  </a:cubicBezTo>
                  <a:cubicBezTo>
                    <a:pt x="421" y="211"/>
                    <a:pt x="421" y="211"/>
                    <a:pt x="421" y="211"/>
                  </a:cubicBezTo>
                  <a:cubicBezTo>
                    <a:pt x="415" y="210"/>
                    <a:pt x="415" y="210"/>
                    <a:pt x="415" y="210"/>
                  </a:cubicBezTo>
                  <a:cubicBezTo>
                    <a:pt x="395" y="211"/>
                    <a:pt x="395" y="211"/>
                    <a:pt x="395" y="211"/>
                  </a:cubicBezTo>
                  <a:cubicBezTo>
                    <a:pt x="390" y="213"/>
                    <a:pt x="390" y="213"/>
                    <a:pt x="390" y="213"/>
                  </a:cubicBezTo>
                  <a:cubicBezTo>
                    <a:pt x="388" y="214"/>
                    <a:pt x="388" y="214"/>
                    <a:pt x="388" y="214"/>
                  </a:cubicBezTo>
                  <a:cubicBezTo>
                    <a:pt x="377" y="224"/>
                    <a:pt x="377" y="224"/>
                    <a:pt x="377" y="224"/>
                  </a:cubicBezTo>
                  <a:cubicBezTo>
                    <a:pt x="371" y="231"/>
                    <a:pt x="371" y="231"/>
                    <a:pt x="371" y="231"/>
                  </a:cubicBezTo>
                  <a:cubicBezTo>
                    <a:pt x="369" y="234"/>
                    <a:pt x="369" y="234"/>
                    <a:pt x="369" y="234"/>
                  </a:cubicBezTo>
                  <a:cubicBezTo>
                    <a:pt x="365" y="237"/>
                    <a:pt x="365" y="237"/>
                    <a:pt x="365" y="237"/>
                  </a:cubicBezTo>
                  <a:cubicBezTo>
                    <a:pt x="363" y="238"/>
                    <a:pt x="363" y="238"/>
                    <a:pt x="363" y="238"/>
                  </a:cubicBezTo>
                  <a:cubicBezTo>
                    <a:pt x="362" y="236"/>
                    <a:pt x="362" y="236"/>
                    <a:pt x="362" y="236"/>
                  </a:cubicBezTo>
                  <a:cubicBezTo>
                    <a:pt x="364" y="229"/>
                    <a:pt x="364" y="229"/>
                    <a:pt x="364" y="229"/>
                  </a:cubicBezTo>
                  <a:cubicBezTo>
                    <a:pt x="380" y="211"/>
                    <a:pt x="380" y="211"/>
                    <a:pt x="380" y="211"/>
                  </a:cubicBezTo>
                  <a:cubicBezTo>
                    <a:pt x="381" y="211"/>
                    <a:pt x="381" y="211"/>
                    <a:pt x="381" y="211"/>
                  </a:cubicBezTo>
                  <a:cubicBezTo>
                    <a:pt x="407" y="198"/>
                    <a:pt x="407" y="198"/>
                    <a:pt x="407" y="198"/>
                  </a:cubicBezTo>
                  <a:cubicBezTo>
                    <a:pt x="416" y="196"/>
                    <a:pt x="416" y="196"/>
                    <a:pt x="416" y="196"/>
                  </a:cubicBezTo>
                  <a:cubicBezTo>
                    <a:pt x="417" y="196"/>
                    <a:pt x="417" y="196"/>
                    <a:pt x="417" y="196"/>
                  </a:cubicBezTo>
                  <a:cubicBezTo>
                    <a:pt x="418" y="196"/>
                    <a:pt x="418" y="196"/>
                    <a:pt x="418" y="196"/>
                  </a:cubicBezTo>
                  <a:cubicBezTo>
                    <a:pt x="418" y="197"/>
                    <a:pt x="418" y="197"/>
                    <a:pt x="418" y="197"/>
                  </a:cubicBezTo>
                  <a:cubicBezTo>
                    <a:pt x="418" y="198"/>
                    <a:pt x="418" y="198"/>
                    <a:pt x="418" y="198"/>
                  </a:cubicBezTo>
                  <a:cubicBezTo>
                    <a:pt x="418" y="199"/>
                    <a:pt x="418" y="199"/>
                    <a:pt x="418" y="199"/>
                  </a:cubicBezTo>
                  <a:cubicBezTo>
                    <a:pt x="418" y="200"/>
                    <a:pt x="418" y="200"/>
                    <a:pt x="418" y="200"/>
                  </a:cubicBezTo>
                  <a:cubicBezTo>
                    <a:pt x="416" y="202"/>
                    <a:pt x="416" y="202"/>
                    <a:pt x="416" y="202"/>
                  </a:cubicBezTo>
                  <a:cubicBezTo>
                    <a:pt x="416" y="203"/>
                    <a:pt x="416" y="203"/>
                    <a:pt x="416" y="203"/>
                  </a:cubicBezTo>
                  <a:cubicBezTo>
                    <a:pt x="417" y="208"/>
                    <a:pt x="417" y="208"/>
                    <a:pt x="417" y="208"/>
                  </a:cubicBezTo>
                  <a:cubicBezTo>
                    <a:pt x="417" y="208"/>
                    <a:pt x="417" y="208"/>
                    <a:pt x="417" y="208"/>
                  </a:cubicBezTo>
                  <a:cubicBezTo>
                    <a:pt x="418" y="209"/>
                    <a:pt x="418" y="209"/>
                    <a:pt x="418" y="209"/>
                  </a:cubicBezTo>
                  <a:cubicBezTo>
                    <a:pt x="419" y="209"/>
                    <a:pt x="419" y="209"/>
                    <a:pt x="419" y="209"/>
                  </a:cubicBezTo>
                  <a:cubicBezTo>
                    <a:pt x="420" y="209"/>
                    <a:pt x="420" y="209"/>
                    <a:pt x="420" y="209"/>
                  </a:cubicBezTo>
                  <a:cubicBezTo>
                    <a:pt x="421" y="209"/>
                    <a:pt x="421" y="209"/>
                    <a:pt x="421" y="209"/>
                  </a:cubicBezTo>
                  <a:cubicBezTo>
                    <a:pt x="422" y="208"/>
                    <a:pt x="422" y="208"/>
                    <a:pt x="422" y="208"/>
                  </a:cubicBezTo>
                  <a:cubicBezTo>
                    <a:pt x="439" y="186"/>
                    <a:pt x="439" y="186"/>
                    <a:pt x="439" y="186"/>
                  </a:cubicBezTo>
                  <a:cubicBezTo>
                    <a:pt x="445" y="176"/>
                    <a:pt x="445" y="176"/>
                    <a:pt x="445" y="176"/>
                  </a:cubicBezTo>
                  <a:cubicBezTo>
                    <a:pt x="450" y="167"/>
                    <a:pt x="450" y="167"/>
                    <a:pt x="450" y="167"/>
                  </a:cubicBezTo>
                  <a:cubicBezTo>
                    <a:pt x="450" y="165"/>
                    <a:pt x="450" y="165"/>
                    <a:pt x="450" y="165"/>
                  </a:cubicBezTo>
                  <a:cubicBezTo>
                    <a:pt x="450" y="164"/>
                    <a:pt x="450" y="164"/>
                    <a:pt x="450" y="164"/>
                  </a:cubicBezTo>
                  <a:lnTo>
                    <a:pt x="450" y="163"/>
                  </a:lnTo>
                  <a:close/>
                  <a:moveTo>
                    <a:pt x="132" y="64"/>
                  </a:moveTo>
                  <a:cubicBezTo>
                    <a:pt x="126" y="68"/>
                    <a:pt x="126" y="68"/>
                    <a:pt x="126" y="68"/>
                  </a:cubicBezTo>
                  <a:cubicBezTo>
                    <a:pt x="125" y="71"/>
                    <a:pt x="125" y="71"/>
                    <a:pt x="125" y="71"/>
                  </a:cubicBezTo>
                  <a:cubicBezTo>
                    <a:pt x="122" y="74"/>
                    <a:pt x="122" y="74"/>
                    <a:pt x="122" y="74"/>
                  </a:cubicBezTo>
                  <a:cubicBezTo>
                    <a:pt x="115" y="77"/>
                    <a:pt x="115" y="77"/>
                    <a:pt x="115" y="77"/>
                  </a:cubicBezTo>
                  <a:cubicBezTo>
                    <a:pt x="113" y="78"/>
                    <a:pt x="113" y="78"/>
                    <a:pt x="113" y="78"/>
                  </a:cubicBezTo>
                  <a:cubicBezTo>
                    <a:pt x="105" y="75"/>
                    <a:pt x="105" y="75"/>
                    <a:pt x="105" y="75"/>
                  </a:cubicBezTo>
                  <a:cubicBezTo>
                    <a:pt x="105" y="74"/>
                    <a:pt x="105" y="74"/>
                    <a:pt x="105" y="74"/>
                  </a:cubicBezTo>
                  <a:cubicBezTo>
                    <a:pt x="105" y="73"/>
                    <a:pt x="105" y="73"/>
                    <a:pt x="105" y="73"/>
                  </a:cubicBezTo>
                  <a:cubicBezTo>
                    <a:pt x="110" y="64"/>
                    <a:pt x="110" y="64"/>
                    <a:pt x="110" y="64"/>
                  </a:cubicBezTo>
                  <a:cubicBezTo>
                    <a:pt x="126" y="38"/>
                    <a:pt x="126" y="38"/>
                    <a:pt x="126" y="38"/>
                  </a:cubicBezTo>
                  <a:cubicBezTo>
                    <a:pt x="131" y="26"/>
                    <a:pt x="131" y="26"/>
                    <a:pt x="131" y="26"/>
                  </a:cubicBezTo>
                  <a:cubicBezTo>
                    <a:pt x="132" y="23"/>
                    <a:pt x="132" y="23"/>
                    <a:pt x="132" y="23"/>
                  </a:cubicBezTo>
                  <a:cubicBezTo>
                    <a:pt x="130" y="12"/>
                    <a:pt x="130" y="12"/>
                    <a:pt x="130" y="12"/>
                  </a:cubicBezTo>
                  <a:cubicBezTo>
                    <a:pt x="122" y="3"/>
                    <a:pt x="122" y="3"/>
                    <a:pt x="122" y="3"/>
                  </a:cubicBezTo>
                  <a:cubicBezTo>
                    <a:pt x="119" y="0"/>
                    <a:pt x="119" y="0"/>
                    <a:pt x="119" y="0"/>
                  </a:cubicBezTo>
                  <a:cubicBezTo>
                    <a:pt x="118" y="0"/>
                    <a:pt x="118" y="0"/>
                    <a:pt x="118" y="0"/>
                  </a:cubicBezTo>
                  <a:cubicBezTo>
                    <a:pt x="117" y="1"/>
                    <a:pt x="117" y="1"/>
                    <a:pt x="117" y="1"/>
                  </a:cubicBezTo>
                  <a:cubicBezTo>
                    <a:pt x="116" y="1"/>
                    <a:pt x="116" y="1"/>
                    <a:pt x="116" y="1"/>
                  </a:cubicBezTo>
                  <a:cubicBezTo>
                    <a:pt x="116" y="2"/>
                    <a:pt x="116" y="2"/>
                    <a:pt x="116" y="2"/>
                  </a:cubicBezTo>
                  <a:cubicBezTo>
                    <a:pt x="117" y="2"/>
                    <a:pt x="117" y="2"/>
                    <a:pt x="117" y="2"/>
                  </a:cubicBezTo>
                  <a:cubicBezTo>
                    <a:pt x="117" y="3"/>
                    <a:pt x="117" y="3"/>
                    <a:pt x="117" y="3"/>
                  </a:cubicBezTo>
                  <a:cubicBezTo>
                    <a:pt x="117" y="5"/>
                    <a:pt x="117" y="5"/>
                    <a:pt x="117" y="5"/>
                  </a:cubicBezTo>
                  <a:cubicBezTo>
                    <a:pt x="117" y="6"/>
                    <a:pt x="117" y="6"/>
                    <a:pt x="117" y="6"/>
                  </a:cubicBezTo>
                  <a:cubicBezTo>
                    <a:pt x="114" y="8"/>
                    <a:pt x="114" y="8"/>
                    <a:pt x="114" y="8"/>
                  </a:cubicBezTo>
                  <a:cubicBezTo>
                    <a:pt x="108" y="13"/>
                    <a:pt x="108" y="13"/>
                    <a:pt x="108" y="13"/>
                  </a:cubicBezTo>
                  <a:cubicBezTo>
                    <a:pt x="95" y="21"/>
                    <a:pt x="95" y="21"/>
                    <a:pt x="95" y="21"/>
                  </a:cubicBezTo>
                  <a:cubicBezTo>
                    <a:pt x="87" y="29"/>
                    <a:pt x="87" y="29"/>
                    <a:pt x="87" y="29"/>
                  </a:cubicBezTo>
                  <a:cubicBezTo>
                    <a:pt x="82" y="37"/>
                    <a:pt x="82" y="37"/>
                    <a:pt x="82" y="37"/>
                  </a:cubicBezTo>
                  <a:cubicBezTo>
                    <a:pt x="71" y="41"/>
                    <a:pt x="71" y="41"/>
                    <a:pt x="71" y="41"/>
                  </a:cubicBezTo>
                  <a:cubicBezTo>
                    <a:pt x="68" y="42"/>
                    <a:pt x="68" y="42"/>
                    <a:pt x="68" y="42"/>
                  </a:cubicBezTo>
                  <a:cubicBezTo>
                    <a:pt x="59" y="44"/>
                    <a:pt x="59" y="44"/>
                    <a:pt x="59" y="44"/>
                  </a:cubicBezTo>
                  <a:cubicBezTo>
                    <a:pt x="58" y="44"/>
                    <a:pt x="58" y="44"/>
                    <a:pt x="58" y="44"/>
                  </a:cubicBezTo>
                  <a:cubicBezTo>
                    <a:pt x="47" y="52"/>
                    <a:pt x="47" y="52"/>
                    <a:pt x="47" y="52"/>
                  </a:cubicBezTo>
                  <a:cubicBezTo>
                    <a:pt x="44" y="56"/>
                    <a:pt x="44" y="56"/>
                    <a:pt x="44" y="56"/>
                  </a:cubicBezTo>
                  <a:cubicBezTo>
                    <a:pt x="44" y="57"/>
                    <a:pt x="44" y="57"/>
                    <a:pt x="44" y="57"/>
                  </a:cubicBezTo>
                  <a:cubicBezTo>
                    <a:pt x="45" y="63"/>
                    <a:pt x="45" y="63"/>
                    <a:pt x="45" y="63"/>
                  </a:cubicBezTo>
                  <a:cubicBezTo>
                    <a:pt x="46" y="65"/>
                    <a:pt x="46" y="65"/>
                    <a:pt x="46" y="65"/>
                  </a:cubicBezTo>
                  <a:cubicBezTo>
                    <a:pt x="47" y="68"/>
                    <a:pt x="47" y="68"/>
                    <a:pt x="47" y="68"/>
                  </a:cubicBezTo>
                  <a:cubicBezTo>
                    <a:pt x="48" y="69"/>
                    <a:pt x="48" y="69"/>
                    <a:pt x="48" y="69"/>
                  </a:cubicBezTo>
                  <a:cubicBezTo>
                    <a:pt x="52" y="81"/>
                    <a:pt x="52" y="81"/>
                    <a:pt x="52" y="81"/>
                  </a:cubicBezTo>
                  <a:cubicBezTo>
                    <a:pt x="41" y="79"/>
                    <a:pt x="41" y="79"/>
                    <a:pt x="41" y="79"/>
                  </a:cubicBezTo>
                  <a:cubicBezTo>
                    <a:pt x="31" y="76"/>
                    <a:pt x="31" y="76"/>
                    <a:pt x="31" y="76"/>
                  </a:cubicBezTo>
                  <a:cubicBezTo>
                    <a:pt x="31" y="75"/>
                    <a:pt x="31" y="75"/>
                    <a:pt x="31" y="75"/>
                  </a:cubicBezTo>
                  <a:cubicBezTo>
                    <a:pt x="30" y="73"/>
                    <a:pt x="30" y="73"/>
                    <a:pt x="30" y="73"/>
                  </a:cubicBezTo>
                  <a:cubicBezTo>
                    <a:pt x="27" y="71"/>
                    <a:pt x="27" y="71"/>
                    <a:pt x="27" y="71"/>
                  </a:cubicBezTo>
                  <a:cubicBezTo>
                    <a:pt x="16" y="66"/>
                    <a:pt x="16" y="66"/>
                    <a:pt x="16" y="66"/>
                  </a:cubicBezTo>
                  <a:cubicBezTo>
                    <a:pt x="15" y="66"/>
                    <a:pt x="15" y="66"/>
                    <a:pt x="15" y="66"/>
                  </a:cubicBezTo>
                  <a:cubicBezTo>
                    <a:pt x="5" y="82"/>
                    <a:pt x="5" y="82"/>
                    <a:pt x="5" y="82"/>
                  </a:cubicBezTo>
                  <a:cubicBezTo>
                    <a:pt x="5" y="83"/>
                    <a:pt x="5" y="83"/>
                    <a:pt x="5" y="83"/>
                  </a:cubicBezTo>
                  <a:cubicBezTo>
                    <a:pt x="1" y="93"/>
                    <a:pt x="1" y="93"/>
                    <a:pt x="1" y="93"/>
                  </a:cubicBezTo>
                  <a:cubicBezTo>
                    <a:pt x="0" y="94"/>
                    <a:pt x="0" y="94"/>
                    <a:pt x="0" y="94"/>
                  </a:cubicBezTo>
                  <a:cubicBezTo>
                    <a:pt x="0" y="97"/>
                    <a:pt x="0" y="97"/>
                    <a:pt x="0" y="97"/>
                  </a:cubicBezTo>
                  <a:cubicBezTo>
                    <a:pt x="5" y="109"/>
                    <a:pt x="5" y="109"/>
                    <a:pt x="5" y="109"/>
                  </a:cubicBezTo>
                  <a:cubicBezTo>
                    <a:pt x="7" y="112"/>
                    <a:pt x="7" y="112"/>
                    <a:pt x="7" y="112"/>
                  </a:cubicBezTo>
                  <a:cubicBezTo>
                    <a:pt x="7" y="112"/>
                    <a:pt x="7" y="112"/>
                    <a:pt x="7" y="112"/>
                  </a:cubicBezTo>
                  <a:cubicBezTo>
                    <a:pt x="8" y="111"/>
                    <a:pt x="9" y="111"/>
                    <a:pt x="10" y="111"/>
                  </a:cubicBezTo>
                  <a:cubicBezTo>
                    <a:pt x="11" y="110"/>
                    <a:pt x="11" y="110"/>
                    <a:pt x="11" y="110"/>
                  </a:cubicBezTo>
                  <a:cubicBezTo>
                    <a:pt x="12" y="110"/>
                    <a:pt x="12" y="110"/>
                    <a:pt x="13" y="110"/>
                  </a:cubicBezTo>
                  <a:cubicBezTo>
                    <a:pt x="14" y="109"/>
                    <a:pt x="14" y="109"/>
                    <a:pt x="14" y="109"/>
                  </a:cubicBezTo>
                  <a:cubicBezTo>
                    <a:pt x="20" y="109"/>
                    <a:pt x="20" y="109"/>
                    <a:pt x="20" y="109"/>
                  </a:cubicBezTo>
                  <a:cubicBezTo>
                    <a:pt x="22" y="111"/>
                    <a:pt x="22" y="111"/>
                    <a:pt x="22" y="111"/>
                  </a:cubicBezTo>
                  <a:cubicBezTo>
                    <a:pt x="23" y="111"/>
                    <a:pt x="23" y="111"/>
                    <a:pt x="23" y="111"/>
                  </a:cubicBezTo>
                  <a:cubicBezTo>
                    <a:pt x="25" y="112"/>
                    <a:pt x="25" y="112"/>
                    <a:pt x="25" y="112"/>
                  </a:cubicBezTo>
                  <a:cubicBezTo>
                    <a:pt x="28" y="114"/>
                    <a:pt x="28" y="114"/>
                    <a:pt x="28" y="114"/>
                  </a:cubicBezTo>
                  <a:cubicBezTo>
                    <a:pt x="28" y="114"/>
                    <a:pt x="28" y="114"/>
                    <a:pt x="28" y="114"/>
                  </a:cubicBezTo>
                  <a:cubicBezTo>
                    <a:pt x="28" y="114"/>
                    <a:pt x="28" y="114"/>
                    <a:pt x="29" y="114"/>
                  </a:cubicBezTo>
                  <a:cubicBezTo>
                    <a:pt x="31" y="114"/>
                    <a:pt x="31" y="114"/>
                    <a:pt x="31" y="114"/>
                  </a:cubicBezTo>
                  <a:cubicBezTo>
                    <a:pt x="33" y="114"/>
                    <a:pt x="33" y="114"/>
                    <a:pt x="33" y="114"/>
                  </a:cubicBezTo>
                  <a:cubicBezTo>
                    <a:pt x="34" y="114"/>
                    <a:pt x="34" y="114"/>
                    <a:pt x="34" y="114"/>
                  </a:cubicBezTo>
                  <a:cubicBezTo>
                    <a:pt x="35" y="114"/>
                    <a:pt x="36" y="114"/>
                    <a:pt x="37" y="114"/>
                  </a:cubicBezTo>
                  <a:cubicBezTo>
                    <a:pt x="38" y="114"/>
                    <a:pt x="40" y="115"/>
                    <a:pt x="40" y="115"/>
                  </a:cubicBezTo>
                  <a:cubicBezTo>
                    <a:pt x="40" y="115"/>
                    <a:pt x="40" y="115"/>
                    <a:pt x="40" y="115"/>
                  </a:cubicBezTo>
                  <a:cubicBezTo>
                    <a:pt x="41" y="115"/>
                    <a:pt x="41" y="115"/>
                    <a:pt x="41" y="115"/>
                  </a:cubicBezTo>
                  <a:cubicBezTo>
                    <a:pt x="41" y="115"/>
                    <a:pt x="41" y="115"/>
                    <a:pt x="41" y="115"/>
                  </a:cubicBezTo>
                  <a:cubicBezTo>
                    <a:pt x="41" y="115"/>
                    <a:pt x="41" y="116"/>
                    <a:pt x="42" y="116"/>
                  </a:cubicBezTo>
                  <a:cubicBezTo>
                    <a:pt x="43" y="116"/>
                    <a:pt x="43" y="116"/>
                    <a:pt x="43" y="116"/>
                  </a:cubicBezTo>
                  <a:cubicBezTo>
                    <a:pt x="44" y="116"/>
                    <a:pt x="44" y="116"/>
                    <a:pt x="44" y="116"/>
                  </a:cubicBezTo>
                  <a:cubicBezTo>
                    <a:pt x="46" y="117"/>
                    <a:pt x="46" y="117"/>
                    <a:pt x="46" y="117"/>
                  </a:cubicBezTo>
                  <a:cubicBezTo>
                    <a:pt x="48" y="117"/>
                    <a:pt x="48" y="117"/>
                    <a:pt x="48" y="117"/>
                  </a:cubicBezTo>
                  <a:cubicBezTo>
                    <a:pt x="49" y="119"/>
                    <a:pt x="49" y="119"/>
                    <a:pt x="49" y="119"/>
                  </a:cubicBezTo>
                  <a:cubicBezTo>
                    <a:pt x="50" y="120"/>
                    <a:pt x="50" y="120"/>
                    <a:pt x="50" y="120"/>
                  </a:cubicBezTo>
                  <a:cubicBezTo>
                    <a:pt x="50" y="121"/>
                    <a:pt x="50" y="121"/>
                    <a:pt x="50" y="121"/>
                  </a:cubicBezTo>
                  <a:cubicBezTo>
                    <a:pt x="51" y="122"/>
                    <a:pt x="51" y="122"/>
                    <a:pt x="51" y="122"/>
                  </a:cubicBezTo>
                  <a:cubicBezTo>
                    <a:pt x="51" y="123"/>
                    <a:pt x="51" y="123"/>
                    <a:pt x="51" y="123"/>
                  </a:cubicBezTo>
                  <a:cubicBezTo>
                    <a:pt x="52" y="122"/>
                    <a:pt x="52" y="122"/>
                    <a:pt x="52" y="122"/>
                  </a:cubicBezTo>
                  <a:cubicBezTo>
                    <a:pt x="54" y="120"/>
                    <a:pt x="54" y="120"/>
                    <a:pt x="54" y="120"/>
                  </a:cubicBezTo>
                  <a:cubicBezTo>
                    <a:pt x="57" y="119"/>
                    <a:pt x="57" y="119"/>
                    <a:pt x="57" y="119"/>
                  </a:cubicBezTo>
                  <a:cubicBezTo>
                    <a:pt x="57" y="119"/>
                    <a:pt x="57" y="119"/>
                    <a:pt x="57" y="119"/>
                  </a:cubicBezTo>
                  <a:cubicBezTo>
                    <a:pt x="58" y="119"/>
                    <a:pt x="58" y="119"/>
                    <a:pt x="58" y="119"/>
                  </a:cubicBezTo>
                  <a:cubicBezTo>
                    <a:pt x="58" y="120"/>
                    <a:pt x="58" y="120"/>
                    <a:pt x="58" y="120"/>
                  </a:cubicBezTo>
                  <a:cubicBezTo>
                    <a:pt x="54" y="126"/>
                    <a:pt x="54" y="126"/>
                    <a:pt x="54" y="126"/>
                  </a:cubicBezTo>
                  <a:cubicBezTo>
                    <a:pt x="54" y="132"/>
                    <a:pt x="54" y="132"/>
                    <a:pt x="54" y="132"/>
                  </a:cubicBezTo>
                  <a:cubicBezTo>
                    <a:pt x="54" y="134"/>
                    <a:pt x="54" y="134"/>
                    <a:pt x="54" y="134"/>
                  </a:cubicBezTo>
                  <a:cubicBezTo>
                    <a:pt x="55" y="135"/>
                    <a:pt x="55" y="135"/>
                    <a:pt x="55" y="135"/>
                  </a:cubicBezTo>
                  <a:cubicBezTo>
                    <a:pt x="56" y="137"/>
                    <a:pt x="56" y="137"/>
                    <a:pt x="56" y="137"/>
                  </a:cubicBezTo>
                  <a:cubicBezTo>
                    <a:pt x="56" y="138"/>
                    <a:pt x="56" y="138"/>
                    <a:pt x="56" y="138"/>
                  </a:cubicBezTo>
                  <a:cubicBezTo>
                    <a:pt x="62" y="147"/>
                    <a:pt x="62" y="147"/>
                    <a:pt x="62" y="147"/>
                  </a:cubicBezTo>
                  <a:cubicBezTo>
                    <a:pt x="73" y="150"/>
                    <a:pt x="73" y="150"/>
                    <a:pt x="73" y="150"/>
                  </a:cubicBezTo>
                  <a:cubicBezTo>
                    <a:pt x="76" y="150"/>
                    <a:pt x="76" y="150"/>
                    <a:pt x="76" y="150"/>
                  </a:cubicBezTo>
                  <a:cubicBezTo>
                    <a:pt x="86" y="143"/>
                    <a:pt x="86" y="143"/>
                    <a:pt x="86" y="143"/>
                  </a:cubicBezTo>
                  <a:cubicBezTo>
                    <a:pt x="87" y="143"/>
                    <a:pt x="87" y="143"/>
                    <a:pt x="87" y="143"/>
                  </a:cubicBezTo>
                  <a:cubicBezTo>
                    <a:pt x="87" y="142"/>
                    <a:pt x="87" y="142"/>
                    <a:pt x="87" y="142"/>
                  </a:cubicBezTo>
                  <a:cubicBezTo>
                    <a:pt x="99" y="126"/>
                    <a:pt x="99" y="126"/>
                    <a:pt x="99" y="126"/>
                  </a:cubicBezTo>
                  <a:cubicBezTo>
                    <a:pt x="101" y="123"/>
                    <a:pt x="101" y="123"/>
                    <a:pt x="101" y="123"/>
                  </a:cubicBezTo>
                  <a:cubicBezTo>
                    <a:pt x="102" y="119"/>
                    <a:pt x="102" y="119"/>
                    <a:pt x="102" y="119"/>
                  </a:cubicBezTo>
                  <a:cubicBezTo>
                    <a:pt x="102" y="119"/>
                    <a:pt x="102" y="119"/>
                    <a:pt x="102" y="119"/>
                  </a:cubicBezTo>
                  <a:cubicBezTo>
                    <a:pt x="103" y="114"/>
                    <a:pt x="103" y="114"/>
                    <a:pt x="103" y="114"/>
                  </a:cubicBezTo>
                  <a:cubicBezTo>
                    <a:pt x="101" y="102"/>
                    <a:pt x="101" y="102"/>
                    <a:pt x="101" y="102"/>
                  </a:cubicBezTo>
                  <a:cubicBezTo>
                    <a:pt x="99" y="102"/>
                    <a:pt x="99" y="102"/>
                    <a:pt x="99" y="102"/>
                  </a:cubicBezTo>
                  <a:cubicBezTo>
                    <a:pt x="82" y="107"/>
                    <a:pt x="82" y="107"/>
                    <a:pt x="82" y="107"/>
                  </a:cubicBezTo>
                  <a:cubicBezTo>
                    <a:pt x="98" y="97"/>
                    <a:pt x="98" y="97"/>
                    <a:pt x="98" y="97"/>
                  </a:cubicBezTo>
                  <a:cubicBezTo>
                    <a:pt x="101" y="80"/>
                    <a:pt x="101" y="80"/>
                    <a:pt x="101" y="80"/>
                  </a:cubicBezTo>
                  <a:cubicBezTo>
                    <a:pt x="119" y="84"/>
                    <a:pt x="119" y="84"/>
                    <a:pt x="119" y="84"/>
                  </a:cubicBezTo>
                  <a:cubicBezTo>
                    <a:pt x="120" y="84"/>
                    <a:pt x="120" y="84"/>
                    <a:pt x="120" y="84"/>
                  </a:cubicBezTo>
                  <a:cubicBezTo>
                    <a:pt x="120" y="85"/>
                    <a:pt x="120" y="85"/>
                    <a:pt x="120" y="85"/>
                  </a:cubicBezTo>
                  <a:cubicBezTo>
                    <a:pt x="122" y="84"/>
                    <a:pt x="122" y="84"/>
                    <a:pt x="122" y="84"/>
                  </a:cubicBezTo>
                  <a:cubicBezTo>
                    <a:pt x="125" y="83"/>
                    <a:pt x="125" y="83"/>
                    <a:pt x="125" y="83"/>
                  </a:cubicBezTo>
                  <a:cubicBezTo>
                    <a:pt x="132" y="78"/>
                    <a:pt x="132" y="78"/>
                    <a:pt x="132" y="78"/>
                  </a:cubicBezTo>
                  <a:cubicBezTo>
                    <a:pt x="134" y="76"/>
                    <a:pt x="134" y="76"/>
                    <a:pt x="134" y="76"/>
                  </a:cubicBezTo>
                  <a:cubicBezTo>
                    <a:pt x="134" y="76"/>
                    <a:pt x="134" y="76"/>
                    <a:pt x="134" y="76"/>
                  </a:cubicBezTo>
                  <a:cubicBezTo>
                    <a:pt x="134" y="75"/>
                    <a:pt x="134" y="75"/>
                    <a:pt x="134" y="75"/>
                  </a:cubicBezTo>
                  <a:cubicBezTo>
                    <a:pt x="135" y="66"/>
                    <a:pt x="135" y="66"/>
                    <a:pt x="135" y="66"/>
                  </a:cubicBezTo>
                  <a:cubicBezTo>
                    <a:pt x="135" y="66"/>
                    <a:pt x="135" y="66"/>
                    <a:pt x="135" y="66"/>
                  </a:cubicBezTo>
                  <a:cubicBezTo>
                    <a:pt x="134" y="64"/>
                    <a:pt x="134" y="64"/>
                    <a:pt x="134" y="64"/>
                  </a:cubicBezTo>
                  <a:lnTo>
                    <a:pt x="132" y="64"/>
                  </a:lnTo>
                  <a:close/>
                </a:path>
              </a:pathLst>
            </a:custGeom>
            <a:solidFill>
              <a:srgbClr val="000000"/>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01" name="Freeform 61"/>
            <p:cNvSpPr>
              <a:spLocks/>
            </p:cNvSpPr>
            <p:nvPr/>
          </p:nvSpPr>
          <p:spPr bwMode="auto">
            <a:xfrm>
              <a:off x="6845870" y="1908199"/>
              <a:ext cx="152400" cy="166688"/>
            </a:xfrm>
            <a:custGeom>
              <a:avLst/>
              <a:gdLst>
                <a:gd name="T0" fmla="*/ 27 w 68"/>
                <a:gd name="T1" fmla="*/ 17 h 75"/>
                <a:gd name="T2" fmla="*/ 27 w 68"/>
                <a:gd name="T3" fmla="*/ 18 h 75"/>
                <a:gd name="T4" fmla="*/ 29 w 68"/>
                <a:gd name="T5" fmla="*/ 21 h 75"/>
                <a:gd name="T6" fmla="*/ 28 w 68"/>
                <a:gd name="T7" fmla="*/ 24 h 75"/>
                <a:gd name="T8" fmla="*/ 25 w 68"/>
                <a:gd name="T9" fmla="*/ 24 h 75"/>
                <a:gd name="T10" fmla="*/ 20 w 68"/>
                <a:gd name="T11" fmla="*/ 24 h 75"/>
                <a:gd name="T12" fmla="*/ 18 w 68"/>
                <a:gd name="T13" fmla="*/ 26 h 75"/>
                <a:gd name="T14" fmla="*/ 19 w 68"/>
                <a:gd name="T15" fmla="*/ 29 h 75"/>
                <a:gd name="T16" fmla="*/ 22 w 68"/>
                <a:gd name="T17" fmla="*/ 29 h 75"/>
                <a:gd name="T18" fmla="*/ 26 w 68"/>
                <a:gd name="T19" fmla="*/ 26 h 75"/>
                <a:gd name="T20" fmla="*/ 30 w 68"/>
                <a:gd name="T21" fmla="*/ 25 h 75"/>
                <a:gd name="T22" fmla="*/ 33 w 68"/>
                <a:gd name="T23" fmla="*/ 30 h 75"/>
                <a:gd name="T24" fmla="*/ 31 w 68"/>
                <a:gd name="T25" fmla="*/ 35 h 75"/>
                <a:gd name="T26" fmla="*/ 30 w 68"/>
                <a:gd name="T27" fmla="*/ 36 h 75"/>
                <a:gd name="T28" fmla="*/ 32 w 68"/>
                <a:gd name="T29" fmla="*/ 39 h 75"/>
                <a:gd name="T30" fmla="*/ 29 w 68"/>
                <a:gd name="T31" fmla="*/ 42 h 75"/>
                <a:gd name="T32" fmla="*/ 24 w 68"/>
                <a:gd name="T33" fmla="*/ 42 h 75"/>
                <a:gd name="T34" fmla="*/ 20 w 68"/>
                <a:gd name="T35" fmla="*/ 43 h 75"/>
                <a:gd name="T36" fmla="*/ 6 w 68"/>
                <a:gd name="T37" fmla="*/ 43 h 75"/>
                <a:gd name="T38" fmla="*/ 1 w 68"/>
                <a:gd name="T39" fmla="*/ 42 h 75"/>
                <a:gd name="T40" fmla="*/ 0 w 68"/>
                <a:gd name="T41" fmla="*/ 43 h 75"/>
                <a:gd name="T42" fmla="*/ 4 w 68"/>
                <a:gd name="T43" fmla="*/ 45 h 75"/>
                <a:gd name="T44" fmla="*/ 6 w 68"/>
                <a:gd name="T45" fmla="*/ 43 h 75"/>
                <a:gd name="T46" fmla="*/ 10 w 68"/>
                <a:gd name="T47" fmla="*/ 43 h 75"/>
                <a:gd name="T48" fmla="*/ 15 w 68"/>
                <a:gd name="T49" fmla="*/ 46 h 75"/>
                <a:gd name="T50" fmla="*/ 18 w 68"/>
                <a:gd name="T51" fmla="*/ 49 h 75"/>
                <a:gd name="T52" fmla="*/ 22 w 68"/>
                <a:gd name="T53" fmla="*/ 51 h 75"/>
                <a:gd name="T54" fmla="*/ 25 w 68"/>
                <a:gd name="T55" fmla="*/ 55 h 75"/>
                <a:gd name="T56" fmla="*/ 27 w 68"/>
                <a:gd name="T57" fmla="*/ 58 h 75"/>
                <a:gd name="T58" fmla="*/ 31 w 68"/>
                <a:gd name="T59" fmla="*/ 58 h 75"/>
                <a:gd name="T60" fmla="*/ 35 w 68"/>
                <a:gd name="T61" fmla="*/ 61 h 75"/>
                <a:gd name="T62" fmla="*/ 37 w 68"/>
                <a:gd name="T63" fmla="*/ 63 h 75"/>
                <a:gd name="T64" fmla="*/ 39 w 68"/>
                <a:gd name="T65" fmla="*/ 65 h 75"/>
                <a:gd name="T66" fmla="*/ 41 w 68"/>
                <a:gd name="T67" fmla="*/ 70 h 75"/>
                <a:gd name="T68" fmla="*/ 45 w 68"/>
                <a:gd name="T69" fmla="*/ 73 h 75"/>
                <a:gd name="T70" fmla="*/ 47 w 68"/>
                <a:gd name="T71" fmla="*/ 75 h 75"/>
                <a:gd name="T72" fmla="*/ 51 w 68"/>
                <a:gd name="T73" fmla="*/ 73 h 75"/>
                <a:gd name="T74" fmla="*/ 52 w 68"/>
                <a:gd name="T75" fmla="*/ 72 h 75"/>
                <a:gd name="T76" fmla="*/ 54 w 68"/>
                <a:gd name="T77" fmla="*/ 68 h 75"/>
                <a:gd name="T78" fmla="*/ 56 w 68"/>
                <a:gd name="T79" fmla="*/ 65 h 75"/>
                <a:gd name="T80" fmla="*/ 62 w 68"/>
                <a:gd name="T81" fmla="*/ 60 h 75"/>
                <a:gd name="T82" fmla="*/ 64 w 68"/>
                <a:gd name="T83" fmla="*/ 60 h 75"/>
                <a:gd name="T84" fmla="*/ 65 w 68"/>
                <a:gd name="T85" fmla="*/ 58 h 75"/>
                <a:gd name="T86" fmla="*/ 65 w 68"/>
                <a:gd name="T87" fmla="*/ 56 h 75"/>
                <a:gd name="T88" fmla="*/ 65 w 68"/>
                <a:gd name="T89" fmla="*/ 53 h 75"/>
                <a:gd name="T90" fmla="*/ 65 w 68"/>
                <a:gd name="T91" fmla="*/ 47 h 75"/>
                <a:gd name="T92" fmla="*/ 65 w 68"/>
                <a:gd name="T93" fmla="*/ 41 h 75"/>
                <a:gd name="T94" fmla="*/ 66 w 68"/>
                <a:gd name="T95" fmla="*/ 38 h 75"/>
                <a:gd name="T96" fmla="*/ 67 w 68"/>
                <a:gd name="T97" fmla="*/ 34 h 75"/>
                <a:gd name="T98" fmla="*/ 68 w 68"/>
                <a:gd name="T99" fmla="*/ 33 h 75"/>
                <a:gd name="T100" fmla="*/ 67 w 68"/>
                <a:gd name="T101" fmla="*/ 31 h 75"/>
                <a:gd name="T102" fmla="*/ 65 w 68"/>
                <a:gd name="T103" fmla="*/ 30 h 75"/>
                <a:gd name="T104" fmla="*/ 59 w 68"/>
                <a:gd name="T105" fmla="*/ 23 h 75"/>
                <a:gd name="T106" fmla="*/ 57 w 68"/>
                <a:gd name="T107" fmla="*/ 22 h 75"/>
                <a:gd name="T108" fmla="*/ 55 w 68"/>
                <a:gd name="T109" fmla="*/ 19 h 75"/>
                <a:gd name="T110" fmla="*/ 55 w 68"/>
                <a:gd name="T111" fmla="*/ 12 h 75"/>
                <a:gd name="T112" fmla="*/ 54 w 68"/>
                <a:gd name="T113" fmla="*/ 1 h 75"/>
                <a:gd name="T114" fmla="*/ 51 w 68"/>
                <a:gd name="T115" fmla="*/ 3 h 75"/>
                <a:gd name="T116" fmla="*/ 40 w 68"/>
                <a:gd name="T117" fmla="*/ 11 h 75"/>
                <a:gd name="T118" fmla="*/ 34 w 68"/>
                <a:gd name="T119" fmla="*/ 14 h 75"/>
                <a:gd name="T120" fmla="*/ 26 w 68"/>
                <a:gd name="T121" fmla="*/ 13 h 75"/>
                <a:gd name="T122" fmla="*/ 27 w 68"/>
                <a:gd name="T123" fmla="*/ 1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8" h="75">
                  <a:moveTo>
                    <a:pt x="27" y="15"/>
                  </a:moveTo>
                  <a:cubicBezTo>
                    <a:pt x="27" y="17"/>
                    <a:pt x="27" y="17"/>
                    <a:pt x="27" y="17"/>
                  </a:cubicBezTo>
                  <a:cubicBezTo>
                    <a:pt x="27" y="18"/>
                    <a:pt x="27" y="18"/>
                    <a:pt x="27" y="18"/>
                  </a:cubicBezTo>
                  <a:cubicBezTo>
                    <a:pt x="27" y="18"/>
                    <a:pt x="27" y="18"/>
                    <a:pt x="27" y="18"/>
                  </a:cubicBezTo>
                  <a:cubicBezTo>
                    <a:pt x="27" y="19"/>
                    <a:pt x="27" y="19"/>
                    <a:pt x="27" y="19"/>
                  </a:cubicBezTo>
                  <a:cubicBezTo>
                    <a:pt x="28" y="19"/>
                    <a:pt x="29" y="20"/>
                    <a:pt x="29" y="21"/>
                  </a:cubicBezTo>
                  <a:cubicBezTo>
                    <a:pt x="29" y="22"/>
                    <a:pt x="29" y="22"/>
                    <a:pt x="29" y="22"/>
                  </a:cubicBezTo>
                  <a:cubicBezTo>
                    <a:pt x="29" y="23"/>
                    <a:pt x="28" y="24"/>
                    <a:pt x="28" y="24"/>
                  </a:cubicBezTo>
                  <a:cubicBezTo>
                    <a:pt x="27" y="24"/>
                    <a:pt x="26" y="24"/>
                    <a:pt x="26" y="24"/>
                  </a:cubicBezTo>
                  <a:cubicBezTo>
                    <a:pt x="25" y="24"/>
                    <a:pt x="25" y="24"/>
                    <a:pt x="25" y="24"/>
                  </a:cubicBezTo>
                  <a:cubicBezTo>
                    <a:pt x="24" y="24"/>
                    <a:pt x="24" y="24"/>
                    <a:pt x="23" y="24"/>
                  </a:cubicBezTo>
                  <a:cubicBezTo>
                    <a:pt x="20" y="24"/>
                    <a:pt x="20" y="24"/>
                    <a:pt x="20" y="24"/>
                  </a:cubicBezTo>
                  <a:cubicBezTo>
                    <a:pt x="20" y="25"/>
                    <a:pt x="20" y="25"/>
                    <a:pt x="19" y="25"/>
                  </a:cubicBezTo>
                  <a:cubicBezTo>
                    <a:pt x="18" y="26"/>
                    <a:pt x="18" y="26"/>
                    <a:pt x="18" y="26"/>
                  </a:cubicBezTo>
                  <a:cubicBezTo>
                    <a:pt x="18" y="27"/>
                    <a:pt x="18" y="27"/>
                    <a:pt x="18" y="27"/>
                  </a:cubicBezTo>
                  <a:cubicBezTo>
                    <a:pt x="18" y="28"/>
                    <a:pt x="18" y="28"/>
                    <a:pt x="19" y="29"/>
                  </a:cubicBezTo>
                  <a:cubicBezTo>
                    <a:pt x="19" y="29"/>
                    <a:pt x="19" y="29"/>
                    <a:pt x="19" y="29"/>
                  </a:cubicBezTo>
                  <a:cubicBezTo>
                    <a:pt x="22" y="29"/>
                    <a:pt x="22" y="29"/>
                    <a:pt x="22" y="29"/>
                  </a:cubicBezTo>
                  <a:cubicBezTo>
                    <a:pt x="22" y="28"/>
                    <a:pt x="23" y="28"/>
                    <a:pt x="24" y="27"/>
                  </a:cubicBezTo>
                  <a:cubicBezTo>
                    <a:pt x="25" y="26"/>
                    <a:pt x="26" y="26"/>
                    <a:pt x="26" y="26"/>
                  </a:cubicBezTo>
                  <a:cubicBezTo>
                    <a:pt x="26" y="25"/>
                    <a:pt x="26" y="25"/>
                    <a:pt x="27" y="25"/>
                  </a:cubicBezTo>
                  <a:cubicBezTo>
                    <a:pt x="30" y="25"/>
                    <a:pt x="30" y="25"/>
                    <a:pt x="30" y="25"/>
                  </a:cubicBezTo>
                  <a:cubicBezTo>
                    <a:pt x="31" y="26"/>
                    <a:pt x="32" y="26"/>
                    <a:pt x="32" y="27"/>
                  </a:cubicBezTo>
                  <a:cubicBezTo>
                    <a:pt x="33" y="30"/>
                    <a:pt x="33" y="30"/>
                    <a:pt x="33" y="30"/>
                  </a:cubicBezTo>
                  <a:cubicBezTo>
                    <a:pt x="34" y="30"/>
                    <a:pt x="34" y="31"/>
                    <a:pt x="34" y="31"/>
                  </a:cubicBezTo>
                  <a:cubicBezTo>
                    <a:pt x="34" y="33"/>
                    <a:pt x="33" y="35"/>
                    <a:pt x="31" y="35"/>
                  </a:cubicBezTo>
                  <a:cubicBezTo>
                    <a:pt x="31" y="35"/>
                    <a:pt x="31" y="35"/>
                    <a:pt x="31" y="35"/>
                  </a:cubicBezTo>
                  <a:cubicBezTo>
                    <a:pt x="30" y="36"/>
                    <a:pt x="30" y="36"/>
                    <a:pt x="30" y="36"/>
                  </a:cubicBezTo>
                  <a:cubicBezTo>
                    <a:pt x="30" y="37"/>
                    <a:pt x="30" y="37"/>
                    <a:pt x="30" y="37"/>
                  </a:cubicBezTo>
                  <a:cubicBezTo>
                    <a:pt x="31" y="38"/>
                    <a:pt x="32" y="38"/>
                    <a:pt x="32" y="39"/>
                  </a:cubicBezTo>
                  <a:cubicBezTo>
                    <a:pt x="32" y="40"/>
                    <a:pt x="31" y="41"/>
                    <a:pt x="29" y="42"/>
                  </a:cubicBezTo>
                  <a:cubicBezTo>
                    <a:pt x="29" y="42"/>
                    <a:pt x="29" y="42"/>
                    <a:pt x="29" y="42"/>
                  </a:cubicBezTo>
                  <a:cubicBezTo>
                    <a:pt x="28" y="43"/>
                    <a:pt x="27" y="43"/>
                    <a:pt x="26" y="43"/>
                  </a:cubicBezTo>
                  <a:cubicBezTo>
                    <a:pt x="25" y="43"/>
                    <a:pt x="24" y="42"/>
                    <a:pt x="24" y="42"/>
                  </a:cubicBezTo>
                  <a:cubicBezTo>
                    <a:pt x="23" y="42"/>
                    <a:pt x="23" y="42"/>
                    <a:pt x="23" y="42"/>
                  </a:cubicBezTo>
                  <a:cubicBezTo>
                    <a:pt x="22" y="43"/>
                    <a:pt x="21" y="43"/>
                    <a:pt x="20" y="43"/>
                  </a:cubicBezTo>
                  <a:cubicBezTo>
                    <a:pt x="8" y="43"/>
                    <a:pt x="8" y="43"/>
                    <a:pt x="8" y="43"/>
                  </a:cubicBezTo>
                  <a:cubicBezTo>
                    <a:pt x="7" y="43"/>
                    <a:pt x="7" y="43"/>
                    <a:pt x="6" y="43"/>
                  </a:cubicBezTo>
                  <a:cubicBezTo>
                    <a:pt x="5" y="43"/>
                    <a:pt x="3" y="44"/>
                    <a:pt x="2" y="42"/>
                  </a:cubicBezTo>
                  <a:cubicBezTo>
                    <a:pt x="2" y="42"/>
                    <a:pt x="2" y="42"/>
                    <a:pt x="1" y="42"/>
                  </a:cubicBezTo>
                  <a:cubicBezTo>
                    <a:pt x="0" y="43"/>
                    <a:pt x="0" y="43"/>
                    <a:pt x="0" y="43"/>
                  </a:cubicBezTo>
                  <a:cubicBezTo>
                    <a:pt x="0" y="43"/>
                    <a:pt x="0" y="43"/>
                    <a:pt x="0" y="43"/>
                  </a:cubicBezTo>
                  <a:cubicBezTo>
                    <a:pt x="0" y="45"/>
                    <a:pt x="0" y="45"/>
                    <a:pt x="0" y="45"/>
                  </a:cubicBezTo>
                  <a:cubicBezTo>
                    <a:pt x="4" y="45"/>
                    <a:pt x="4" y="45"/>
                    <a:pt x="4" y="45"/>
                  </a:cubicBezTo>
                  <a:cubicBezTo>
                    <a:pt x="5" y="44"/>
                    <a:pt x="5" y="44"/>
                    <a:pt x="5" y="44"/>
                  </a:cubicBezTo>
                  <a:cubicBezTo>
                    <a:pt x="5" y="43"/>
                    <a:pt x="5" y="43"/>
                    <a:pt x="6" y="43"/>
                  </a:cubicBezTo>
                  <a:cubicBezTo>
                    <a:pt x="9" y="43"/>
                    <a:pt x="9" y="43"/>
                    <a:pt x="9" y="43"/>
                  </a:cubicBezTo>
                  <a:cubicBezTo>
                    <a:pt x="9" y="43"/>
                    <a:pt x="9" y="43"/>
                    <a:pt x="10" y="43"/>
                  </a:cubicBezTo>
                  <a:cubicBezTo>
                    <a:pt x="12" y="45"/>
                    <a:pt x="12" y="45"/>
                    <a:pt x="12" y="45"/>
                  </a:cubicBezTo>
                  <a:cubicBezTo>
                    <a:pt x="15" y="46"/>
                    <a:pt x="15" y="46"/>
                    <a:pt x="15" y="46"/>
                  </a:cubicBezTo>
                  <a:cubicBezTo>
                    <a:pt x="16" y="46"/>
                    <a:pt x="16" y="46"/>
                    <a:pt x="16" y="47"/>
                  </a:cubicBezTo>
                  <a:cubicBezTo>
                    <a:pt x="18" y="49"/>
                    <a:pt x="18" y="49"/>
                    <a:pt x="18" y="49"/>
                  </a:cubicBezTo>
                  <a:cubicBezTo>
                    <a:pt x="20" y="49"/>
                    <a:pt x="20" y="49"/>
                    <a:pt x="20" y="49"/>
                  </a:cubicBezTo>
                  <a:cubicBezTo>
                    <a:pt x="21" y="49"/>
                    <a:pt x="21" y="50"/>
                    <a:pt x="22" y="51"/>
                  </a:cubicBezTo>
                  <a:cubicBezTo>
                    <a:pt x="23" y="54"/>
                    <a:pt x="23" y="54"/>
                    <a:pt x="23" y="54"/>
                  </a:cubicBezTo>
                  <a:cubicBezTo>
                    <a:pt x="24" y="54"/>
                    <a:pt x="24" y="55"/>
                    <a:pt x="25" y="55"/>
                  </a:cubicBezTo>
                  <a:cubicBezTo>
                    <a:pt x="26" y="58"/>
                    <a:pt x="26" y="58"/>
                    <a:pt x="26" y="58"/>
                  </a:cubicBezTo>
                  <a:cubicBezTo>
                    <a:pt x="27" y="58"/>
                    <a:pt x="27" y="58"/>
                    <a:pt x="27" y="58"/>
                  </a:cubicBezTo>
                  <a:cubicBezTo>
                    <a:pt x="28" y="58"/>
                    <a:pt x="29" y="58"/>
                    <a:pt x="29" y="58"/>
                  </a:cubicBezTo>
                  <a:cubicBezTo>
                    <a:pt x="30" y="58"/>
                    <a:pt x="31" y="58"/>
                    <a:pt x="31" y="58"/>
                  </a:cubicBezTo>
                  <a:cubicBezTo>
                    <a:pt x="32" y="59"/>
                    <a:pt x="32" y="59"/>
                    <a:pt x="32" y="59"/>
                  </a:cubicBezTo>
                  <a:cubicBezTo>
                    <a:pt x="33" y="59"/>
                    <a:pt x="34" y="60"/>
                    <a:pt x="35" y="61"/>
                  </a:cubicBezTo>
                  <a:cubicBezTo>
                    <a:pt x="37" y="63"/>
                    <a:pt x="37" y="63"/>
                    <a:pt x="37" y="63"/>
                  </a:cubicBezTo>
                  <a:cubicBezTo>
                    <a:pt x="37" y="63"/>
                    <a:pt x="37" y="63"/>
                    <a:pt x="37" y="63"/>
                  </a:cubicBezTo>
                  <a:cubicBezTo>
                    <a:pt x="38" y="65"/>
                    <a:pt x="38" y="65"/>
                    <a:pt x="38" y="65"/>
                  </a:cubicBezTo>
                  <a:cubicBezTo>
                    <a:pt x="39" y="65"/>
                    <a:pt x="39" y="65"/>
                    <a:pt x="39" y="65"/>
                  </a:cubicBezTo>
                  <a:cubicBezTo>
                    <a:pt x="40" y="65"/>
                    <a:pt x="41" y="66"/>
                    <a:pt x="41" y="67"/>
                  </a:cubicBezTo>
                  <a:cubicBezTo>
                    <a:pt x="41" y="70"/>
                    <a:pt x="41" y="70"/>
                    <a:pt x="41" y="70"/>
                  </a:cubicBezTo>
                  <a:cubicBezTo>
                    <a:pt x="41" y="71"/>
                    <a:pt x="41" y="71"/>
                    <a:pt x="41" y="71"/>
                  </a:cubicBezTo>
                  <a:cubicBezTo>
                    <a:pt x="45" y="73"/>
                    <a:pt x="45" y="73"/>
                    <a:pt x="45" y="73"/>
                  </a:cubicBezTo>
                  <a:cubicBezTo>
                    <a:pt x="45" y="73"/>
                    <a:pt x="45" y="73"/>
                    <a:pt x="45" y="73"/>
                  </a:cubicBezTo>
                  <a:cubicBezTo>
                    <a:pt x="47" y="75"/>
                    <a:pt x="47" y="75"/>
                    <a:pt x="47" y="75"/>
                  </a:cubicBezTo>
                  <a:cubicBezTo>
                    <a:pt x="50" y="75"/>
                    <a:pt x="50" y="75"/>
                    <a:pt x="50" y="75"/>
                  </a:cubicBezTo>
                  <a:cubicBezTo>
                    <a:pt x="51" y="73"/>
                    <a:pt x="51" y="73"/>
                    <a:pt x="51" y="73"/>
                  </a:cubicBezTo>
                  <a:cubicBezTo>
                    <a:pt x="52" y="73"/>
                    <a:pt x="52" y="73"/>
                    <a:pt x="52" y="73"/>
                  </a:cubicBezTo>
                  <a:cubicBezTo>
                    <a:pt x="52" y="72"/>
                    <a:pt x="52" y="72"/>
                    <a:pt x="52" y="72"/>
                  </a:cubicBezTo>
                  <a:cubicBezTo>
                    <a:pt x="51" y="71"/>
                    <a:pt x="51" y="71"/>
                    <a:pt x="51" y="70"/>
                  </a:cubicBezTo>
                  <a:cubicBezTo>
                    <a:pt x="51" y="69"/>
                    <a:pt x="52" y="68"/>
                    <a:pt x="54" y="68"/>
                  </a:cubicBezTo>
                  <a:cubicBezTo>
                    <a:pt x="54" y="68"/>
                    <a:pt x="54" y="68"/>
                    <a:pt x="55" y="68"/>
                  </a:cubicBezTo>
                  <a:cubicBezTo>
                    <a:pt x="56" y="66"/>
                    <a:pt x="56" y="66"/>
                    <a:pt x="56" y="65"/>
                  </a:cubicBezTo>
                  <a:cubicBezTo>
                    <a:pt x="57" y="65"/>
                    <a:pt x="57" y="64"/>
                    <a:pt x="57" y="63"/>
                  </a:cubicBezTo>
                  <a:cubicBezTo>
                    <a:pt x="59" y="62"/>
                    <a:pt x="61" y="61"/>
                    <a:pt x="62" y="60"/>
                  </a:cubicBezTo>
                  <a:cubicBezTo>
                    <a:pt x="63" y="60"/>
                    <a:pt x="63" y="60"/>
                    <a:pt x="63" y="60"/>
                  </a:cubicBezTo>
                  <a:cubicBezTo>
                    <a:pt x="63" y="60"/>
                    <a:pt x="63" y="60"/>
                    <a:pt x="64" y="60"/>
                  </a:cubicBezTo>
                  <a:cubicBezTo>
                    <a:pt x="64" y="60"/>
                    <a:pt x="64" y="59"/>
                    <a:pt x="65" y="59"/>
                  </a:cubicBezTo>
                  <a:cubicBezTo>
                    <a:pt x="65" y="58"/>
                    <a:pt x="65" y="58"/>
                    <a:pt x="65" y="58"/>
                  </a:cubicBezTo>
                  <a:cubicBezTo>
                    <a:pt x="65" y="57"/>
                    <a:pt x="65" y="57"/>
                    <a:pt x="65" y="57"/>
                  </a:cubicBezTo>
                  <a:cubicBezTo>
                    <a:pt x="65" y="56"/>
                    <a:pt x="65" y="56"/>
                    <a:pt x="65" y="56"/>
                  </a:cubicBezTo>
                  <a:cubicBezTo>
                    <a:pt x="65" y="55"/>
                    <a:pt x="65" y="54"/>
                    <a:pt x="65" y="54"/>
                  </a:cubicBezTo>
                  <a:cubicBezTo>
                    <a:pt x="65" y="54"/>
                    <a:pt x="65" y="54"/>
                    <a:pt x="65" y="53"/>
                  </a:cubicBezTo>
                  <a:cubicBezTo>
                    <a:pt x="65" y="51"/>
                    <a:pt x="65" y="49"/>
                    <a:pt x="65" y="49"/>
                  </a:cubicBezTo>
                  <a:cubicBezTo>
                    <a:pt x="65" y="48"/>
                    <a:pt x="65" y="47"/>
                    <a:pt x="65" y="47"/>
                  </a:cubicBezTo>
                  <a:cubicBezTo>
                    <a:pt x="65" y="46"/>
                    <a:pt x="65" y="45"/>
                    <a:pt x="65" y="44"/>
                  </a:cubicBezTo>
                  <a:cubicBezTo>
                    <a:pt x="65" y="43"/>
                    <a:pt x="65" y="41"/>
                    <a:pt x="65" y="41"/>
                  </a:cubicBezTo>
                  <a:cubicBezTo>
                    <a:pt x="65" y="40"/>
                    <a:pt x="65" y="40"/>
                    <a:pt x="65" y="40"/>
                  </a:cubicBezTo>
                  <a:cubicBezTo>
                    <a:pt x="66" y="39"/>
                    <a:pt x="66" y="38"/>
                    <a:pt x="66" y="38"/>
                  </a:cubicBezTo>
                  <a:cubicBezTo>
                    <a:pt x="66" y="37"/>
                    <a:pt x="66" y="37"/>
                    <a:pt x="66" y="37"/>
                  </a:cubicBezTo>
                  <a:cubicBezTo>
                    <a:pt x="66" y="37"/>
                    <a:pt x="66" y="36"/>
                    <a:pt x="67" y="34"/>
                  </a:cubicBezTo>
                  <a:cubicBezTo>
                    <a:pt x="68" y="33"/>
                    <a:pt x="68" y="33"/>
                    <a:pt x="68" y="33"/>
                  </a:cubicBezTo>
                  <a:cubicBezTo>
                    <a:pt x="68" y="33"/>
                    <a:pt x="68" y="33"/>
                    <a:pt x="68" y="33"/>
                  </a:cubicBezTo>
                  <a:cubicBezTo>
                    <a:pt x="68" y="33"/>
                    <a:pt x="68" y="33"/>
                    <a:pt x="68" y="33"/>
                  </a:cubicBezTo>
                  <a:cubicBezTo>
                    <a:pt x="67" y="31"/>
                    <a:pt x="67" y="31"/>
                    <a:pt x="67" y="31"/>
                  </a:cubicBezTo>
                  <a:cubicBezTo>
                    <a:pt x="65" y="30"/>
                    <a:pt x="65" y="30"/>
                    <a:pt x="65" y="30"/>
                  </a:cubicBezTo>
                  <a:cubicBezTo>
                    <a:pt x="65" y="30"/>
                    <a:pt x="65" y="30"/>
                    <a:pt x="65" y="30"/>
                  </a:cubicBezTo>
                  <a:cubicBezTo>
                    <a:pt x="60" y="24"/>
                    <a:pt x="60" y="24"/>
                    <a:pt x="60" y="24"/>
                  </a:cubicBezTo>
                  <a:cubicBezTo>
                    <a:pt x="59" y="23"/>
                    <a:pt x="59" y="23"/>
                    <a:pt x="59" y="23"/>
                  </a:cubicBezTo>
                  <a:cubicBezTo>
                    <a:pt x="58" y="22"/>
                    <a:pt x="58" y="22"/>
                    <a:pt x="58" y="22"/>
                  </a:cubicBezTo>
                  <a:cubicBezTo>
                    <a:pt x="57" y="22"/>
                    <a:pt x="57" y="22"/>
                    <a:pt x="57" y="22"/>
                  </a:cubicBezTo>
                  <a:cubicBezTo>
                    <a:pt x="55" y="20"/>
                    <a:pt x="55" y="20"/>
                    <a:pt x="55" y="20"/>
                  </a:cubicBezTo>
                  <a:cubicBezTo>
                    <a:pt x="55" y="19"/>
                    <a:pt x="55" y="19"/>
                    <a:pt x="55" y="19"/>
                  </a:cubicBezTo>
                  <a:cubicBezTo>
                    <a:pt x="55" y="19"/>
                    <a:pt x="55" y="18"/>
                    <a:pt x="55" y="17"/>
                  </a:cubicBezTo>
                  <a:cubicBezTo>
                    <a:pt x="55" y="12"/>
                    <a:pt x="55" y="12"/>
                    <a:pt x="55" y="12"/>
                  </a:cubicBezTo>
                  <a:cubicBezTo>
                    <a:pt x="54" y="11"/>
                    <a:pt x="54" y="11"/>
                    <a:pt x="54" y="11"/>
                  </a:cubicBezTo>
                  <a:cubicBezTo>
                    <a:pt x="54" y="1"/>
                    <a:pt x="54" y="1"/>
                    <a:pt x="54" y="1"/>
                  </a:cubicBezTo>
                  <a:cubicBezTo>
                    <a:pt x="54" y="0"/>
                    <a:pt x="54" y="0"/>
                    <a:pt x="54" y="0"/>
                  </a:cubicBezTo>
                  <a:cubicBezTo>
                    <a:pt x="51" y="3"/>
                    <a:pt x="51" y="3"/>
                    <a:pt x="51" y="3"/>
                  </a:cubicBezTo>
                  <a:cubicBezTo>
                    <a:pt x="42" y="10"/>
                    <a:pt x="42" y="10"/>
                    <a:pt x="42" y="10"/>
                  </a:cubicBezTo>
                  <a:cubicBezTo>
                    <a:pt x="40" y="11"/>
                    <a:pt x="40" y="11"/>
                    <a:pt x="40" y="11"/>
                  </a:cubicBezTo>
                  <a:cubicBezTo>
                    <a:pt x="35" y="13"/>
                    <a:pt x="35" y="13"/>
                    <a:pt x="35" y="13"/>
                  </a:cubicBezTo>
                  <a:cubicBezTo>
                    <a:pt x="34" y="14"/>
                    <a:pt x="34" y="14"/>
                    <a:pt x="34" y="14"/>
                  </a:cubicBezTo>
                  <a:cubicBezTo>
                    <a:pt x="32" y="14"/>
                    <a:pt x="32" y="14"/>
                    <a:pt x="32" y="14"/>
                  </a:cubicBezTo>
                  <a:cubicBezTo>
                    <a:pt x="26" y="13"/>
                    <a:pt x="26" y="13"/>
                    <a:pt x="26" y="13"/>
                  </a:cubicBezTo>
                  <a:cubicBezTo>
                    <a:pt x="26" y="13"/>
                    <a:pt x="26" y="13"/>
                    <a:pt x="26" y="13"/>
                  </a:cubicBezTo>
                  <a:cubicBezTo>
                    <a:pt x="27" y="14"/>
                    <a:pt x="27" y="14"/>
                    <a:pt x="27" y="15"/>
                  </a:cubicBezTo>
                  <a:close/>
                </a:path>
              </a:pathLst>
            </a:custGeom>
            <a:solidFill>
              <a:srgbClr val="313131"/>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02" name="Freeform 62"/>
            <p:cNvSpPr>
              <a:spLocks noEditPoints="1"/>
            </p:cNvSpPr>
            <p:nvPr/>
          </p:nvSpPr>
          <p:spPr bwMode="auto">
            <a:xfrm>
              <a:off x="5783833" y="1671662"/>
              <a:ext cx="1265238" cy="782638"/>
            </a:xfrm>
            <a:custGeom>
              <a:avLst/>
              <a:gdLst>
                <a:gd name="T0" fmla="*/ 54 w 567"/>
                <a:gd name="T1" fmla="*/ 86 h 351"/>
                <a:gd name="T2" fmla="*/ 16 w 567"/>
                <a:gd name="T3" fmla="*/ 257 h 351"/>
                <a:gd name="T4" fmla="*/ 2 w 567"/>
                <a:gd name="T5" fmla="*/ 285 h 351"/>
                <a:gd name="T6" fmla="*/ 55 w 567"/>
                <a:gd name="T7" fmla="*/ 132 h 351"/>
                <a:gd name="T8" fmla="*/ 47 w 567"/>
                <a:gd name="T9" fmla="*/ 135 h 351"/>
                <a:gd name="T10" fmla="*/ 19 w 567"/>
                <a:gd name="T11" fmla="*/ 121 h 351"/>
                <a:gd name="T12" fmla="*/ 27 w 567"/>
                <a:gd name="T13" fmla="*/ 178 h 351"/>
                <a:gd name="T14" fmla="*/ 48 w 567"/>
                <a:gd name="T15" fmla="*/ 235 h 351"/>
                <a:gd name="T16" fmla="*/ 69 w 567"/>
                <a:gd name="T17" fmla="*/ 3 h 351"/>
                <a:gd name="T18" fmla="*/ 76 w 567"/>
                <a:gd name="T19" fmla="*/ 41 h 351"/>
                <a:gd name="T20" fmla="*/ 36 w 567"/>
                <a:gd name="T21" fmla="*/ 131 h 351"/>
                <a:gd name="T22" fmla="*/ 221 w 567"/>
                <a:gd name="T23" fmla="*/ 126 h 351"/>
                <a:gd name="T24" fmla="*/ 231 w 567"/>
                <a:gd name="T25" fmla="*/ 193 h 351"/>
                <a:gd name="T26" fmla="*/ 223 w 567"/>
                <a:gd name="T27" fmla="*/ 145 h 351"/>
                <a:gd name="T28" fmla="*/ 135 w 567"/>
                <a:gd name="T29" fmla="*/ 253 h 351"/>
                <a:gd name="T30" fmla="*/ 171 w 567"/>
                <a:gd name="T31" fmla="*/ 253 h 351"/>
                <a:gd name="T32" fmla="*/ 185 w 567"/>
                <a:gd name="T33" fmla="*/ 269 h 351"/>
                <a:gd name="T34" fmla="*/ 202 w 567"/>
                <a:gd name="T35" fmla="*/ 297 h 351"/>
                <a:gd name="T36" fmla="*/ 268 w 567"/>
                <a:gd name="T37" fmla="*/ 205 h 351"/>
                <a:gd name="T38" fmla="*/ 200 w 567"/>
                <a:gd name="T39" fmla="*/ 161 h 351"/>
                <a:gd name="T40" fmla="*/ 162 w 567"/>
                <a:gd name="T41" fmla="*/ 146 h 351"/>
                <a:gd name="T42" fmla="*/ 120 w 567"/>
                <a:gd name="T43" fmla="*/ 140 h 351"/>
                <a:gd name="T44" fmla="*/ 141 w 567"/>
                <a:gd name="T45" fmla="*/ 171 h 351"/>
                <a:gd name="T46" fmla="*/ 175 w 567"/>
                <a:gd name="T47" fmla="*/ 228 h 351"/>
                <a:gd name="T48" fmla="*/ 44 w 567"/>
                <a:gd name="T49" fmla="*/ 170 h 351"/>
                <a:gd name="T50" fmla="*/ 37 w 567"/>
                <a:gd name="T51" fmla="*/ 162 h 351"/>
                <a:gd name="T52" fmla="*/ 33 w 567"/>
                <a:gd name="T53" fmla="*/ 141 h 351"/>
                <a:gd name="T54" fmla="*/ 117 w 567"/>
                <a:gd name="T55" fmla="*/ 10 h 351"/>
                <a:gd name="T56" fmla="*/ 92 w 567"/>
                <a:gd name="T57" fmla="*/ 2 h 351"/>
                <a:gd name="T58" fmla="*/ 82 w 567"/>
                <a:gd name="T59" fmla="*/ 25 h 351"/>
                <a:gd name="T60" fmla="*/ 92 w 567"/>
                <a:gd name="T61" fmla="*/ 39 h 351"/>
                <a:gd name="T62" fmla="*/ 559 w 567"/>
                <a:gd name="T63" fmla="*/ 196 h 351"/>
                <a:gd name="T64" fmla="*/ 538 w 567"/>
                <a:gd name="T65" fmla="*/ 179 h 351"/>
                <a:gd name="T66" fmla="*/ 510 w 567"/>
                <a:gd name="T67" fmla="*/ 171 h 351"/>
                <a:gd name="T68" fmla="*/ 483 w 567"/>
                <a:gd name="T69" fmla="*/ 153 h 351"/>
                <a:gd name="T70" fmla="*/ 503 w 567"/>
                <a:gd name="T71" fmla="*/ 140 h 351"/>
                <a:gd name="T72" fmla="*/ 494 w 567"/>
                <a:gd name="T73" fmla="*/ 126 h 351"/>
                <a:gd name="T74" fmla="*/ 487 w 567"/>
                <a:gd name="T75" fmla="*/ 124 h 351"/>
                <a:gd name="T76" fmla="*/ 442 w 567"/>
                <a:gd name="T77" fmla="*/ 146 h 351"/>
                <a:gd name="T78" fmla="*/ 406 w 567"/>
                <a:gd name="T79" fmla="*/ 159 h 351"/>
                <a:gd name="T80" fmla="*/ 361 w 567"/>
                <a:gd name="T81" fmla="*/ 169 h 351"/>
                <a:gd name="T82" fmla="*/ 345 w 567"/>
                <a:gd name="T83" fmla="*/ 193 h 351"/>
                <a:gd name="T84" fmla="*/ 319 w 567"/>
                <a:gd name="T85" fmla="*/ 214 h 351"/>
                <a:gd name="T86" fmla="*/ 345 w 567"/>
                <a:gd name="T87" fmla="*/ 227 h 351"/>
                <a:gd name="T88" fmla="*/ 315 w 567"/>
                <a:gd name="T89" fmla="*/ 236 h 351"/>
                <a:gd name="T90" fmla="*/ 289 w 567"/>
                <a:gd name="T91" fmla="*/ 208 h 351"/>
                <a:gd name="T92" fmla="*/ 262 w 567"/>
                <a:gd name="T93" fmla="*/ 231 h 351"/>
                <a:gd name="T94" fmla="*/ 258 w 567"/>
                <a:gd name="T95" fmla="*/ 239 h 351"/>
                <a:gd name="T96" fmla="*/ 284 w 567"/>
                <a:gd name="T97" fmla="*/ 270 h 351"/>
                <a:gd name="T98" fmla="*/ 250 w 567"/>
                <a:gd name="T99" fmla="*/ 297 h 351"/>
                <a:gd name="T100" fmla="*/ 237 w 567"/>
                <a:gd name="T101" fmla="*/ 315 h 351"/>
                <a:gd name="T102" fmla="*/ 276 w 567"/>
                <a:gd name="T103" fmla="*/ 315 h 351"/>
                <a:gd name="T104" fmla="*/ 305 w 567"/>
                <a:gd name="T105" fmla="*/ 295 h 351"/>
                <a:gd name="T106" fmla="*/ 346 w 567"/>
                <a:gd name="T107" fmla="*/ 299 h 351"/>
                <a:gd name="T108" fmla="*/ 323 w 567"/>
                <a:gd name="T109" fmla="*/ 347 h 351"/>
                <a:gd name="T110" fmla="*/ 367 w 567"/>
                <a:gd name="T111" fmla="*/ 349 h 351"/>
                <a:gd name="T112" fmla="*/ 413 w 567"/>
                <a:gd name="T113" fmla="*/ 349 h 351"/>
                <a:gd name="T114" fmla="*/ 432 w 567"/>
                <a:gd name="T115" fmla="*/ 327 h 351"/>
                <a:gd name="T116" fmla="*/ 446 w 567"/>
                <a:gd name="T117" fmla="*/ 309 h 351"/>
                <a:gd name="T118" fmla="*/ 470 w 567"/>
                <a:gd name="T119" fmla="*/ 286 h 351"/>
                <a:gd name="T120" fmla="*/ 504 w 567"/>
                <a:gd name="T121" fmla="*/ 279 h 351"/>
                <a:gd name="T122" fmla="*/ 520 w 567"/>
                <a:gd name="T123" fmla="*/ 236 h 351"/>
                <a:gd name="T124" fmla="*/ 556 w 567"/>
                <a:gd name="T125" fmla="*/ 218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67" h="351">
                  <a:moveTo>
                    <a:pt x="54" y="86"/>
                  </a:moveTo>
                  <a:cubicBezTo>
                    <a:pt x="54" y="87"/>
                    <a:pt x="54" y="87"/>
                    <a:pt x="54" y="87"/>
                  </a:cubicBezTo>
                  <a:cubicBezTo>
                    <a:pt x="54" y="88"/>
                    <a:pt x="54" y="88"/>
                    <a:pt x="54" y="88"/>
                  </a:cubicBezTo>
                  <a:cubicBezTo>
                    <a:pt x="57" y="88"/>
                    <a:pt x="57" y="88"/>
                    <a:pt x="57" y="88"/>
                  </a:cubicBezTo>
                  <a:cubicBezTo>
                    <a:pt x="60" y="87"/>
                    <a:pt x="60" y="87"/>
                    <a:pt x="60" y="87"/>
                  </a:cubicBezTo>
                  <a:cubicBezTo>
                    <a:pt x="63" y="85"/>
                    <a:pt x="63" y="85"/>
                    <a:pt x="63" y="85"/>
                  </a:cubicBezTo>
                  <a:cubicBezTo>
                    <a:pt x="63" y="83"/>
                    <a:pt x="63" y="83"/>
                    <a:pt x="63" y="83"/>
                  </a:cubicBezTo>
                  <a:cubicBezTo>
                    <a:pt x="64" y="82"/>
                    <a:pt x="64" y="82"/>
                    <a:pt x="64" y="82"/>
                  </a:cubicBezTo>
                  <a:cubicBezTo>
                    <a:pt x="65" y="82"/>
                    <a:pt x="65" y="82"/>
                    <a:pt x="65" y="82"/>
                  </a:cubicBezTo>
                  <a:cubicBezTo>
                    <a:pt x="65" y="82"/>
                    <a:pt x="65" y="82"/>
                    <a:pt x="65" y="82"/>
                  </a:cubicBezTo>
                  <a:cubicBezTo>
                    <a:pt x="65" y="80"/>
                    <a:pt x="65" y="80"/>
                    <a:pt x="65" y="80"/>
                  </a:cubicBezTo>
                  <a:cubicBezTo>
                    <a:pt x="64" y="80"/>
                    <a:pt x="64" y="80"/>
                    <a:pt x="64" y="80"/>
                  </a:cubicBezTo>
                  <a:cubicBezTo>
                    <a:pt x="63" y="79"/>
                    <a:pt x="63" y="79"/>
                    <a:pt x="63" y="79"/>
                  </a:cubicBezTo>
                  <a:cubicBezTo>
                    <a:pt x="59" y="79"/>
                    <a:pt x="59" y="79"/>
                    <a:pt x="59" y="79"/>
                  </a:cubicBezTo>
                  <a:cubicBezTo>
                    <a:pt x="58" y="80"/>
                    <a:pt x="58" y="80"/>
                    <a:pt x="58" y="80"/>
                  </a:cubicBezTo>
                  <a:cubicBezTo>
                    <a:pt x="57" y="80"/>
                    <a:pt x="57" y="80"/>
                    <a:pt x="57" y="80"/>
                  </a:cubicBezTo>
                  <a:lnTo>
                    <a:pt x="54" y="86"/>
                  </a:lnTo>
                  <a:close/>
                  <a:moveTo>
                    <a:pt x="57" y="72"/>
                  </a:moveTo>
                  <a:cubicBezTo>
                    <a:pt x="57" y="70"/>
                    <a:pt x="57" y="70"/>
                    <a:pt x="57" y="70"/>
                  </a:cubicBezTo>
                  <a:cubicBezTo>
                    <a:pt x="57" y="69"/>
                    <a:pt x="57" y="69"/>
                    <a:pt x="57" y="69"/>
                  </a:cubicBezTo>
                  <a:cubicBezTo>
                    <a:pt x="56" y="69"/>
                    <a:pt x="56" y="69"/>
                    <a:pt x="56" y="69"/>
                  </a:cubicBezTo>
                  <a:cubicBezTo>
                    <a:pt x="56" y="68"/>
                    <a:pt x="56" y="68"/>
                    <a:pt x="56" y="68"/>
                  </a:cubicBezTo>
                  <a:cubicBezTo>
                    <a:pt x="55" y="68"/>
                    <a:pt x="55" y="68"/>
                    <a:pt x="55" y="68"/>
                  </a:cubicBezTo>
                  <a:cubicBezTo>
                    <a:pt x="54" y="68"/>
                    <a:pt x="54" y="68"/>
                    <a:pt x="54" y="68"/>
                  </a:cubicBezTo>
                  <a:cubicBezTo>
                    <a:pt x="52" y="68"/>
                    <a:pt x="52" y="68"/>
                    <a:pt x="52" y="68"/>
                  </a:cubicBezTo>
                  <a:cubicBezTo>
                    <a:pt x="50" y="70"/>
                    <a:pt x="50" y="70"/>
                    <a:pt x="50" y="70"/>
                  </a:cubicBezTo>
                  <a:cubicBezTo>
                    <a:pt x="49" y="71"/>
                    <a:pt x="49" y="71"/>
                    <a:pt x="49" y="71"/>
                  </a:cubicBezTo>
                  <a:cubicBezTo>
                    <a:pt x="49" y="72"/>
                    <a:pt x="49" y="72"/>
                    <a:pt x="49" y="72"/>
                  </a:cubicBezTo>
                  <a:cubicBezTo>
                    <a:pt x="49" y="73"/>
                    <a:pt x="49" y="73"/>
                    <a:pt x="49" y="73"/>
                  </a:cubicBezTo>
                  <a:cubicBezTo>
                    <a:pt x="53" y="74"/>
                    <a:pt x="53" y="74"/>
                    <a:pt x="53" y="74"/>
                  </a:cubicBezTo>
                  <a:lnTo>
                    <a:pt x="57" y="72"/>
                  </a:lnTo>
                  <a:close/>
                  <a:moveTo>
                    <a:pt x="20" y="254"/>
                  </a:moveTo>
                  <a:cubicBezTo>
                    <a:pt x="18" y="255"/>
                    <a:pt x="18" y="255"/>
                    <a:pt x="18" y="255"/>
                  </a:cubicBezTo>
                  <a:cubicBezTo>
                    <a:pt x="16" y="257"/>
                    <a:pt x="16" y="257"/>
                    <a:pt x="16" y="257"/>
                  </a:cubicBezTo>
                  <a:cubicBezTo>
                    <a:pt x="2" y="272"/>
                    <a:pt x="2" y="272"/>
                    <a:pt x="2" y="272"/>
                  </a:cubicBezTo>
                  <a:cubicBezTo>
                    <a:pt x="2" y="272"/>
                    <a:pt x="2" y="272"/>
                    <a:pt x="2" y="272"/>
                  </a:cubicBezTo>
                  <a:cubicBezTo>
                    <a:pt x="1" y="274"/>
                    <a:pt x="1" y="274"/>
                    <a:pt x="1" y="274"/>
                  </a:cubicBezTo>
                  <a:cubicBezTo>
                    <a:pt x="2" y="275"/>
                    <a:pt x="2" y="275"/>
                    <a:pt x="2" y="275"/>
                  </a:cubicBezTo>
                  <a:cubicBezTo>
                    <a:pt x="2" y="275"/>
                    <a:pt x="2" y="275"/>
                    <a:pt x="2" y="275"/>
                  </a:cubicBezTo>
                  <a:cubicBezTo>
                    <a:pt x="3" y="276"/>
                    <a:pt x="3" y="276"/>
                    <a:pt x="3" y="276"/>
                  </a:cubicBezTo>
                  <a:cubicBezTo>
                    <a:pt x="6" y="276"/>
                    <a:pt x="6" y="276"/>
                    <a:pt x="6" y="276"/>
                  </a:cubicBezTo>
                  <a:cubicBezTo>
                    <a:pt x="15" y="278"/>
                    <a:pt x="15" y="278"/>
                    <a:pt x="15" y="278"/>
                  </a:cubicBezTo>
                  <a:cubicBezTo>
                    <a:pt x="19" y="276"/>
                    <a:pt x="19" y="276"/>
                    <a:pt x="19" y="276"/>
                  </a:cubicBezTo>
                  <a:cubicBezTo>
                    <a:pt x="24" y="270"/>
                    <a:pt x="24" y="270"/>
                    <a:pt x="24" y="270"/>
                  </a:cubicBezTo>
                  <a:cubicBezTo>
                    <a:pt x="24" y="264"/>
                    <a:pt x="24" y="264"/>
                    <a:pt x="24" y="264"/>
                  </a:cubicBezTo>
                  <a:lnTo>
                    <a:pt x="20" y="254"/>
                  </a:lnTo>
                  <a:close/>
                  <a:moveTo>
                    <a:pt x="4" y="277"/>
                  </a:moveTo>
                  <a:cubicBezTo>
                    <a:pt x="1" y="277"/>
                    <a:pt x="1" y="277"/>
                    <a:pt x="1" y="277"/>
                  </a:cubicBezTo>
                  <a:cubicBezTo>
                    <a:pt x="0" y="277"/>
                    <a:pt x="0" y="277"/>
                    <a:pt x="0" y="277"/>
                  </a:cubicBezTo>
                  <a:cubicBezTo>
                    <a:pt x="0" y="280"/>
                    <a:pt x="0" y="280"/>
                    <a:pt x="0" y="280"/>
                  </a:cubicBezTo>
                  <a:cubicBezTo>
                    <a:pt x="2" y="285"/>
                    <a:pt x="2" y="285"/>
                    <a:pt x="2" y="285"/>
                  </a:cubicBezTo>
                  <a:cubicBezTo>
                    <a:pt x="2" y="286"/>
                    <a:pt x="2" y="286"/>
                    <a:pt x="2" y="286"/>
                  </a:cubicBezTo>
                  <a:cubicBezTo>
                    <a:pt x="4" y="286"/>
                    <a:pt x="4" y="286"/>
                    <a:pt x="4" y="286"/>
                  </a:cubicBezTo>
                  <a:cubicBezTo>
                    <a:pt x="7" y="285"/>
                    <a:pt x="7" y="285"/>
                    <a:pt x="7" y="285"/>
                  </a:cubicBezTo>
                  <a:cubicBezTo>
                    <a:pt x="8" y="284"/>
                    <a:pt x="8" y="284"/>
                    <a:pt x="8" y="284"/>
                  </a:cubicBezTo>
                  <a:cubicBezTo>
                    <a:pt x="9" y="284"/>
                    <a:pt x="9" y="284"/>
                    <a:pt x="9" y="284"/>
                  </a:cubicBezTo>
                  <a:cubicBezTo>
                    <a:pt x="10" y="280"/>
                    <a:pt x="10" y="280"/>
                    <a:pt x="10" y="280"/>
                  </a:cubicBezTo>
                  <a:cubicBezTo>
                    <a:pt x="11" y="280"/>
                    <a:pt x="11" y="280"/>
                    <a:pt x="11" y="280"/>
                  </a:cubicBezTo>
                  <a:cubicBezTo>
                    <a:pt x="12" y="280"/>
                    <a:pt x="12" y="280"/>
                    <a:pt x="12" y="280"/>
                  </a:cubicBezTo>
                  <a:cubicBezTo>
                    <a:pt x="11" y="279"/>
                    <a:pt x="11" y="279"/>
                    <a:pt x="11" y="279"/>
                  </a:cubicBezTo>
                  <a:lnTo>
                    <a:pt x="4" y="277"/>
                  </a:lnTo>
                  <a:close/>
                  <a:moveTo>
                    <a:pt x="64" y="127"/>
                  </a:moveTo>
                  <a:cubicBezTo>
                    <a:pt x="64" y="127"/>
                    <a:pt x="64" y="127"/>
                    <a:pt x="64" y="127"/>
                  </a:cubicBezTo>
                  <a:cubicBezTo>
                    <a:pt x="62" y="127"/>
                    <a:pt x="62" y="127"/>
                    <a:pt x="62" y="127"/>
                  </a:cubicBezTo>
                  <a:cubicBezTo>
                    <a:pt x="61" y="127"/>
                    <a:pt x="61" y="127"/>
                    <a:pt x="61" y="127"/>
                  </a:cubicBezTo>
                  <a:cubicBezTo>
                    <a:pt x="56" y="131"/>
                    <a:pt x="56" y="131"/>
                    <a:pt x="56" y="131"/>
                  </a:cubicBezTo>
                  <a:cubicBezTo>
                    <a:pt x="55" y="131"/>
                    <a:pt x="55" y="131"/>
                    <a:pt x="55" y="131"/>
                  </a:cubicBezTo>
                  <a:cubicBezTo>
                    <a:pt x="55" y="132"/>
                    <a:pt x="55" y="132"/>
                    <a:pt x="55" y="132"/>
                  </a:cubicBezTo>
                  <a:cubicBezTo>
                    <a:pt x="55" y="133"/>
                    <a:pt x="55" y="133"/>
                    <a:pt x="55" y="133"/>
                  </a:cubicBezTo>
                  <a:cubicBezTo>
                    <a:pt x="57" y="136"/>
                    <a:pt x="57" y="136"/>
                    <a:pt x="57" y="136"/>
                  </a:cubicBezTo>
                  <a:cubicBezTo>
                    <a:pt x="60" y="137"/>
                    <a:pt x="60" y="137"/>
                    <a:pt x="60" y="137"/>
                  </a:cubicBezTo>
                  <a:cubicBezTo>
                    <a:pt x="60" y="137"/>
                    <a:pt x="60" y="137"/>
                    <a:pt x="60" y="137"/>
                  </a:cubicBezTo>
                  <a:cubicBezTo>
                    <a:pt x="62" y="136"/>
                    <a:pt x="62" y="136"/>
                    <a:pt x="62" y="136"/>
                  </a:cubicBezTo>
                  <a:cubicBezTo>
                    <a:pt x="65" y="131"/>
                    <a:pt x="65" y="131"/>
                    <a:pt x="65" y="131"/>
                  </a:cubicBezTo>
                  <a:cubicBezTo>
                    <a:pt x="65" y="128"/>
                    <a:pt x="65" y="128"/>
                    <a:pt x="65" y="128"/>
                  </a:cubicBezTo>
                  <a:lnTo>
                    <a:pt x="64" y="127"/>
                  </a:lnTo>
                  <a:close/>
                  <a:moveTo>
                    <a:pt x="54" y="127"/>
                  </a:moveTo>
                  <a:cubicBezTo>
                    <a:pt x="54" y="127"/>
                    <a:pt x="54" y="127"/>
                    <a:pt x="54" y="127"/>
                  </a:cubicBezTo>
                  <a:cubicBezTo>
                    <a:pt x="52" y="126"/>
                    <a:pt x="52" y="126"/>
                    <a:pt x="52" y="126"/>
                  </a:cubicBezTo>
                  <a:cubicBezTo>
                    <a:pt x="51" y="127"/>
                    <a:pt x="51" y="127"/>
                    <a:pt x="51" y="127"/>
                  </a:cubicBezTo>
                  <a:cubicBezTo>
                    <a:pt x="50" y="128"/>
                    <a:pt x="50" y="128"/>
                    <a:pt x="50" y="128"/>
                  </a:cubicBezTo>
                  <a:cubicBezTo>
                    <a:pt x="47" y="132"/>
                    <a:pt x="47" y="132"/>
                    <a:pt x="47" y="132"/>
                  </a:cubicBezTo>
                  <a:cubicBezTo>
                    <a:pt x="47" y="133"/>
                    <a:pt x="47" y="133"/>
                    <a:pt x="47" y="133"/>
                  </a:cubicBezTo>
                  <a:cubicBezTo>
                    <a:pt x="47" y="134"/>
                    <a:pt x="47" y="134"/>
                    <a:pt x="47" y="134"/>
                  </a:cubicBezTo>
                  <a:cubicBezTo>
                    <a:pt x="47" y="135"/>
                    <a:pt x="47" y="135"/>
                    <a:pt x="47" y="135"/>
                  </a:cubicBezTo>
                  <a:cubicBezTo>
                    <a:pt x="48" y="136"/>
                    <a:pt x="48" y="136"/>
                    <a:pt x="48" y="136"/>
                  </a:cubicBezTo>
                  <a:cubicBezTo>
                    <a:pt x="49" y="136"/>
                    <a:pt x="49" y="136"/>
                    <a:pt x="49" y="136"/>
                  </a:cubicBezTo>
                  <a:cubicBezTo>
                    <a:pt x="51" y="136"/>
                    <a:pt x="51" y="136"/>
                    <a:pt x="51" y="136"/>
                  </a:cubicBezTo>
                  <a:cubicBezTo>
                    <a:pt x="53" y="134"/>
                    <a:pt x="53" y="134"/>
                    <a:pt x="53" y="134"/>
                  </a:cubicBezTo>
                  <a:cubicBezTo>
                    <a:pt x="55" y="128"/>
                    <a:pt x="55" y="128"/>
                    <a:pt x="55" y="128"/>
                  </a:cubicBezTo>
                  <a:lnTo>
                    <a:pt x="54" y="127"/>
                  </a:lnTo>
                  <a:close/>
                  <a:moveTo>
                    <a:pt x="75" y="104"/>
                  </a:moveTo>
                  <a:cubicBezTo>
                    <a:pt x="58" y="92"/>
                    <a:pt x="58" y="92"/>
                    <a:pt x="58" y="92"/>
                  </a:cubicBezTo>
                  <a:cubicBezTo>
                    <a:pt x="57" y="91"/>
                    <a:pt x="57" y="91"/>
                    <a:pt x="57" y="91"/>
                  </a:cubicBezTo>
                  <a:cubicBezTo>
                    <a:pt x="56" y="91"/>
                    <a:pt x="56" y="91"/>
                    <a:pt x="56" y="91"/>
                  </a:cubicBezTo>
                  <a:cubicBezTo>
                    <a:pt x="39" y="91"/>
                    <a:pt x="39" y="91"/>
                    <a:pt x="39" y="91"/>
                  </a:cubicBezTo>
                  <a:cubicBezTo>
                    <a:pt x="18" y="98"/>
                    <a:pt x="18" y="98"/>
                    <a:pt x="18" y="98"/>
                  </a:cubicBezTo>
                  <a:cubicBezTo>
                    <a:pt x="17" y="98"/>
                    <a:pt x="17" y="98"/>
                    <a:pt x="17" y="98"/>
                  </a:cubicBezTo>
                  <a:cubicBezTo>
                    <a:pt x="9" y="113"/>
                    <a:pt x="9" y="113"/>
                    <a:pt x="9" y="113"/>
                  </a:cubicBezTo>
                  <a:cubicBezTo>
                    <a:pt x="10" y="114"/>
                    <a:pt x="10" y="114"/>
                    <a:pt x="10" y="114"/>
                  </a:cubicBezTo>
                  <a:cubicBezTo>
                    <a:pt x="11" y="115"/>
                    <a:pt x="11" y="115"/>
                    <a:pt x="11" y="115"/>
                  </a:cubicBezTo>
                  <a:cubicBezTo>
                    <a:pt x="19" y="121"/>
                    <a:pt x="19" y="121"/>
                    <a:pt x="19" y="121"/>
                  </a:cubicBezTo>
                  <a:cubicBezTo>
                    <a:pt x="20" y="122"/>
                    <a:pt x="20" y="122"/>
                    <a:pt x="20" y="122"/>
                  </a:cubicBezTo>
                  <a:cubicBezTo>
                    <a:pt x="33" y="124"/>
                    <a:pt x="33" y="124"/>
                    <a:pt x="33" y="124"/>
                  </a:cubicBezTo>
                  <a:cubicBezTo>
                    <a:pt x="43" y="124"/>
                    <a:pt x="43" y="124"/>
                    <a:pt x="43" y="124"/>
                  </a:cubicBezTo>
                  <a:cubicBezTo>
                    <a:pt x="59" y="125"/>
                    <a:pt x="59" y="125"/>
                    <a:pt x="59" y="125"/>
                  </a:cubicBezTo>
                  <a:cubicBezTo>
                    <a:pt x="66" y="116"/>
                    <a:pt x="66" y="116"/>
                    <a:pt x="66" y="116"/>
                  </a:cubicBezTo>
                  <a:cubicBezTo>
                    <a:pt x="69" y="110"/>
                    <a:pt x="69" y="110"/>
                    <a:pt x="69" y="110"/>
                  </a:cubicBezTo>
                  <a:cubicBezTo>
                    <a:pt x="75" y="107"/>
                    <a:pt x="75" y="107"/>
                    <a:pt x="75" y="107"/>
                  </a:cubicBezTo>
                  <a:cubicBezTo>
                    <a:pt x="75" y="106"/>
                    <a:pt x="75" y="106"/>
                    <a:pt x="75" y="106"/>
                  </a:cubicBezTo>
                  <a:cubicBezTo>
                    <a:pt x="76" y="105"/>
                    <a:pt x="76" y="105"/>
                    <a:pt x="76" y="105"/>
                  </a:cubicBezTo>
                  <a:cubicBezTo>
                    <a:pt x="75" y="104"/>
                    <a:pt x="75" y="104"/>
                    <a:pt x="75" y="104"/>
                  </a:cubicBezTo>
                  <a:close/>
                  <a:moveTo>
                    <a:pt x="53" y="191"/>
                  </a:moveTo>
                  <a:cubicBezTo>
                    <a:pt x="53" y="190"/>
                    <a:pt x="53" y="190"/>
                    <a:pt x="53" y="190"/>
                  </a:cubicBezTo>
                  <a:cubicBezTo>
                    <a:pt x="53" y="189"/>
                    <a:pt x="53" y="189"/>
                    <a:pt x="53" y="189"/>
                  </a:cubicBezTo>
                  <a:cubicBezTo>
                    <a:pt x="51" y="185"/>
                    <a:pt x="51" y="185"/>
                    <a:pt x="51" y="185"/>
                  </a:cubicBezTo>
                  <a:cubicBezTo>
                    <a:pt x="38" y="178"/>
                    <a:pt x="38" y="178"/>
                    <a:pt x="38" y="178"/>
                  </a:cubicBezTo>
                  <a:cubicBezTo>
                    <a:pt x="30" y="175"/>
                    <a:pt x="30" y="175"/>
                    <a:pt x="30" y="175"/>
                  </a:cubicBezTo>
                  <a:cubicBezTo>
                    <a:pt x="27" y="178"/>
                    <a:pt x="27" y="178"/>
                    <a:pt x="27" y="178"/>
                  </a:cubicBezTo>
                  <a:cubicBezTo>
                    <a:pt x="23" y="194"/>
                    <a:pt x="23" y="194"/>
                    <a:pt x="23" y="194"/>
                  </a:cubicBezTo>
                  <a:cubicBezTo>
                    <a:pt x="21" y="202"/>
                    <a:pt x="21" y="202"/>
                    <a:pt x="21" y="202"/>
                  </a:cubicBezTo>
                  <a:cubicBezTo>
                    <a:pt x="21" y="215"/>
                    <a:pt x="21" y="215"/>
                    <a:pt x="21" y="215"/>
                  </a:cubicBezTo>
                  <a:cubicBezTo>
                    <a:pt x="22" y="218"/>
                    <a:pt x="22" y="218"/>
                    <a:pt x="22" y="218"/>
                  </a:cubicBezTo>
                  <a:cubicBezTo>
                    <a:pt x="23" y="228"/>
                    <a:pt x="23" y="228"/>
                    <a:pt x="23" y="228"/>
                  </a:cubicBezTo>
                  <a:cubicBezTo>
                    <a:pt x="25" y="235"/>
                    <a:pt x="25" y="235"/>
                    <a:pt x="25" y="235"/>
                  </a:cubicBezTo>
                  <a:cubicBezTo>
                    <a:pt x="26" y="235"/>
                    <a:pt x="26" y="235"/>
                    <a:pt x="26" y="235"/>
                  </a:cubicBezTo>
                  <a:cubicBezTo>
                    <a:pt x="27" y="237"/>
                    <a:pt x="27" y="237"/>
                    <a:pt x="27" y="237"/>
                  </a:cubicBezTo>
                  <a:cubicBezTo>
                    <a:pt x="29" y="238"/>
                    <a:pt x="29" y="238"/>
                    <a:pt x="29" y="238"/>
                  </a:cubicBezTo>
                  <a:cubicBezTo>
                    <a:pt x="30" y="238"/>
                    <a:pt x="30" y="238"/>
                    <a:pt x="30" y="238"/>
                  </a:cubicBezTo>
                  <a:cubicBezTo>
                    <a:pt x="47" y="241"/>
                    <a:pt x="47" y="241"/>
                    <a:pt x="47" y="241"/>
                  </a:cubicBezTo>
                  <a:cubicBezTo>
                    <a:pt x="48" y="241"/>
                    <a:pt x="48" y="241"/>
                    <a:pt x="48" y="241"/>
                  </a:cubicBezTo>
                  <a:cubicBezTo>
                    <a:pt x="48" y="240"/>
                    <a:pt x="48" y="240"/>
                    <a:pt x="48" y="240"/>
                  </a:cubicBezTo>
                  <a:cubicBezTo>
                    <a:pt x="49" y="240"/>
                    <a:pt x="49" y="240"/>
                    <a:pt x="49" y="240"/>
                  </a:cubicBezTo>
                  <a:cubicBezTo>
                    <a:pt x="49" y="239"/>
                    <a:pt x="49" y="239"/>
                    <a:pt x="49" y="239"/>
                  </a:cubicBezTo>
                  <a:cubicBezTo>
                    <a:pt x="48" y="236"/>
                    <a:pt x="48" y="236"/>
                    <a:pt x="48" y="236"/>
                  </a:cubicBezTo>
                  <a:cubicBezTo>
                    <a:pt x="48" y="235"/>
                    <a:pt x="48" y="235"/>
                    <a:pt x="48" y="235"/>
                  </a:cubicBezTo>
                  <a:cubicBezTo>
                    <a:pt x="46" y="232"/>
                    <a:pt x="46" y="232"/>
                    <a:pt x="46" y="232"/>
                  </a:cubicBezTo>
                  <a:cubicBezTo>
                    <a:pt x="46" y="231"/>
                    <a:pt x="46" y="231"/>
                    <a:pt x="46" y="231"/>
                  </a:cubicBezTo>
                  <a:cubicBezTo>
                    <a:pt x="45" y="225"/>
                    <a:pt x="45" y="225"/>
                    <a:pt x="45" y="225"/>
                  </a:cubicBezTo>
                  <a:cubicBezTo>
                    <a:pt x="44" y="215"/>
                    <a:pt x="44" y="215"/>
                    <a:pt x="44" y="215"/>
                  </a:cubicBezTo>
                  <a:cubicBezTo>
                    <a:pt x="44" y="207"/>
                    <a:pt x="44" y="207"/>
                    <a:pt x="44" y="207"/>
                  </a:cubicBezTo>
                  <a:lnTo>
                    <a:pt x="53" y="191"/>
                  </a:lnTo>
                  <a:close/>
                  <a:moveTo>
                    <a:pt x="64" y="10"/>
                  </a:moveTo>
                  <a:cubicBezTo>
                    <a:pt x="64" y="10"/>
                    <a:pt x="64" y="10"/>
                    <a:pt x="64" y="10"/>
                  </a:cubicBezTo>
                  <a:cubicBezTo>
                    <a:pt x="69" y="11"/>
                    <a:pt x="69" y="11"/>
                    <a:pt x="69" y="11"/>
                  </a:cubicBezTo>
                  <a:cubicBezTo>
                    <a:pt x="71" y="11"/>
                    <a:pt x="71" y="11"/>
                    <a:pt x="71" y="11"/>
                  </a:cubicBezTo>
                  <a:cubicBezTo>
                    <a:pt x="72" y="11"/>
                    <a:pt x="72" y="11"/>
                    <a:pt x="72" y="11"/>
                  </a:cubicBezTo>
                  <a:cubicBezTo>
                    <a:pt x="72" y="10"/>
                    <a:pt x="72" y="10"/>
                    <a:pt x="72" y="10"/>
                  </a:cubicBezTo>
                  <a:cubicBezTo>
                    <a:pt x="72" y="10"/>
                    <a:pt x="72" y="10"/>
                    <a:pt x="72" y="10"/>
                  </a:cubicBezTo>
                  <a:cubicBezTo>
                    <a:pt x="71" y="5"/>
                    <a:pt x="71" y="5"/>
                    <a:pt x="71" y="5"/>
                  </a:cubicBezTo>
                  <a:cubicBezTo>
                    <a:pt x="71" y="4"/>
                    <a:pt x="71" y="4"/>
                    <a:pt x="71" y="4"/>
                  </a:cubicBezTo>
                  <a:cubicBezTo>
                    <a:pt x="70" y="4"/>
                    <a:pt x="70" y="4"/>
                    <a:pt x="70" y="4"/>
                  </a:cubicBezTo>
                  <a:cubicBezTo>
                    <a:pt x="69" y="3"/>
                    <a:pt x="69" y="3"/>
                    <a:pt x="69" y="3"/>
                  </a:cubicBezTo>
                  <a:cubicBezTo>
                    <a:pt x="67" y="3"/>
                    <a:pt x="67" y="3"/>
                    <a:pt x="67" y="3"/>
                  </a:cubicBezTo>
                  <a:cubicBezTo>
                    <a:pt x="63" y="6"/>
                    <a:pt x="63" y="6"/>
                    <a:pt x="63" y="6"/>
                  </a:cubicBezTo>
                  <a:cubicBezTo>
                    <a:pt x="63" y="7"/>
                    <a:pt x="63" y="7"/>
                    <a:pt x="63" y="7"/>
                  </a:cubicBezTo>
                  <a:cubicBezTo>
                    <a:pt x="63" y="9"/>
                    <a:pt x="63" y="9"/>
                    <a:pt x="63" y="9"/>
                  </a:cubicBezTo>
                  <a:lnTo>
                    <a:pt x="64" y="10"/>
                  </a:lnTo>
                  <a:close/>
                  <a:moveTo>
                    <a:pt x="87" y="43"/>
                  </a:moveTo>
                  <a:cubicBezTo>
                    <a:pt x="88" y="42"/>
                    <a:pt x="88" y="42"/>
                    <a:pt x="88" y="42"/>
                  </a:cubicBezTo>
                  <a:cubicBezTo>
                    <a:pt x="89" y="41"/>
                    <a:pt x="89" y="41"/>
                    <a:pt x="89" y="41"/>
                  </a:cubicBezTo>
                  <a:cubicBezTo>
                    <a:pt x="89" y="40"/>
                    <a:pt x="89" y="40"/>
                    <a:pt x="89" y="40"/>
                  </a:cubicBezTo>
                  <a:cubicBezTo>
                    <a:pt x="89" y="39"/>
                    <a:pt x="89" y="39"/>
                    <a:pt x="89" y="39"/>
                  </a:cubicBezTo>
                  <a:cubicBezTo>
                    <a:pt x="89" y="38"/>
                    <a:pt x="89" y="38"/>
                    <a:pt x="89" y="38"/>
                  </a:cubicBezTo>
                  <a:cubicBezTo>
                    <a:pt x="89" y="37"/>
                    <a:pt x="89" y="37"/>
                    <a:pt x="89" y="37"/>
                  </a:cubicBezTo>
                  <a:cubicBezTo>
                    <a:pt x="89" y="35"/>
                    <a:pt x="89" y="35"/>
                    <a:pt x="89" y="35"/>
                  </a:cubicBezTo>
                  <a:cubicBezTo>
                    <a:pt x="88" y="34"/>
                    <a:pt x="88" y="34"/>
                    <a:pt x="88" y="34"/>
                  </a:cubicBezTo>
                  <a:cubicBezTo>
                    <a:pt x="88" y="34"/>
                    <a:pt x="88" y="34"/>
                    <a:pt x="88" y="34"/>
                  </a:cubicBezTo>
                  <a:cubicBezTo>
                    <a:pt x="85" y="35"/>
                    <a:pt x="85" y="35"/>
                    <a:pt x="85" y="35"/>
                  </a:cubicBezTo>
                  <a:cubicBezTo>
                    <a:pt x="76" y="41"/>
                    <a:pt x="76" y="41"/>
                    <a:pt x="76" y="41"/>
                  </a:cubicBezTo>
                  <a:cubicBezTo>
                    <a:pt x="76" y="42"/>
                    <a:pt x="76" y="42"/>
                    <a:pt x="76" y="42"/>
                  </a:cubicBezTo>
                  <a:cubicBezTo>
                    <a:pt x="77" y="44"/>
                    <a:pt x="77" y="44"/>
                    <a:pt x="77" y="44"/>
                  </a:cubicBezTo>
                  <a:cubicBezTo>
                    <a:pt x="77" y="44"/>
                    <a:pt x="77" y="44"/>
                    <a:pt x="77" y="44"/>
                  </a:cubicBezTo>
                  <a:lnTo>
                    <a:pt x="87" y="43"/>
                  </a:lnTo>
                  <a:close/>
                  <a:moveTo>
                    <a:pt x="34" y="128"/>
                  </a:moveTo>
                  <a:cubicBezTo>
                    <a:pt x="33" y="127"/>
                    <a:pt x="33" y="127"/>
                    <a:pt x="33" y="127"/>
                  </a:cubicBezTo>
                  <a:cubicBezTo>
                    <a:pt x="33" y="127"/>
                    <a:pt x="33" y="127"/>
                    <a:pt x="33" y="127"/>
                  </a:cubicBezTo>
                  <a:cubicBezTo>
                    <a:pt x="29" y="128"/>
                    <a:pt x="29" y="128"/>
                    <a:pt x="29" y="128"/>
                  </a:cubicBezTo>
                  <a:cubicBezTo>
                    <a:pt x="29" y="129"/>
                    <a:pt x="29" y="129"/>
                    <a:pt x="29" y="129"/>
                  </a:cubicBezTo>
                  <a:cubicBezTo>
                    <a:pt x="29" y="129"/>
                    <a:pt x="29" y="129"/>
                    <a:pt x="29" y="129"/>
                  </a:cubicBezTo>
                  <a:cubicBezTo>
                    <a:pt x="31" y="137"/>
                    <a:pt x="31" y="137"/>
                    <a:pt x="31" y="137"/>
                  </a:cubicBezTo>
                  <a:cubicBezTo>
                    <a:pt x="32" y="139"/>
                    <a:pt x="32" y="139"/>
                    <a:pt x="32" y="139"/>
                  </a:cubicBezTo>
                  <a:cubicBezTo>
                    <a:pt x="34" y="139"/>
                    <a:pt x="34" y="139"/>
                    <a:pt x="34" y="139"/>
                  </a:cubicBezTo>
                  <a:cubicBezTo>
                    <a:pt x="35" y="138"/>
                    <a:pt x="35" y="138"/>
                    <a:pt x="35" y="138"/>
                  </a:cubicBezTo>
                  <a:cubicBezTo>
                    <a:pt x="36" y="136"/>
                    <a:pt x="36" y="136"/>
                    <a:pt x="36" y="136"/>
                  </a:cubicBezTo>
                  <a:cubicBezTo>
                    <a:pt x="36" y="132"/>
                    <a:pt x="36" y="132"/>
                    <a:pt x="36" y="132"/>
                  </a:cubicBezTo>
                  <a:cubicBezTo>
                    <a:pt x="36" y="131"/>
                    <a:pt x="36" y="131"/>
                    <a:pt x="36" y="131"/>
                  </a:cubicBezTo>
                  <a:cubicBezTo>
                    <a:pt x="36" y="131"/>
                    <a:pt x="36" y="131"/>
                    <a:pt x="36" y="131"/>
                  </a:cubicBezTo>
                  <a:lnTo>
                    <a:pt x="34" y="128"/>
                  </a:lnTo>
                  <a:close/>
                  <a:moveTo>
                    <a:pt x="221" y="138"/>
                  </a:moveTo>
                  <a:cubicBezTo>
                    <a:pt x="222" y="140"/>
                    <a:pt x="222" y="140"/>
                    <a:pt x="222" y="140"/>
                  </a:cubicBezTo>
                  <a:cubicBezTo>
                    <a:pt x="223" y="140"/>
                    <a:pt x="223" y="140"/>
                    <a:pt x="223" y="140"/>
                  </a:cubicBezTo>
                  <a:cubicBezTo>
                    <a:pt x="224" y="138"/>
                    <a:pt x="224" y="138"/>
                    <a:pt x="224" y="138"/>
                  </a:cubicBezTo>
                  <a:cubicBezTo>
                    <a:pt x="224" y="138"/>
                    <a:pt x="224" y="138"/>
                    <a:pt x="224" y="138"/>
                  </a:cubicBezTo>
                  <a:cubicBezTo>
                    <a:pt x="224" y="137"/>
                    <a:pt x="224" y="137"/>
                    <a:pt x="224" y="137"/>
                  </a:cubicBezTo>
                  <a:cubicBezTo>
                    <a:pt x="224" y="134"/>
                    <a:pt x="224" y="134"/>
                    <a:pt x="224" y="134"/>
                  </a:cubicBezTo>
                  <a:cubicBezTo>
                    <a:pt x="225" y="131"/>
                    <a:pt x="225" y="131"/>
                    <a:pt x="225" y="131"/>
                  </a:cubicBezTo>
                  <a:cubicBezTo>
                    <a:pt x="226" y="127"/>
                    <a:pt x="226" y="127"/>
                    <a:pt x="226" y="127"/>
                  </a:cubicBezTo>
                  <a:cubicBezTo>
                    <a:pt x="227" y="124"/>
                    <a:pt x="227" y="124"/>
                    <a:pt x="227" y="124"/>
                  </a:cubicBezTo>
                  <a:cubicBezTo>
                    <a:pt x="227" y="123"/>
                    <a:pt x="227" y="123"/>
                    <a:pt x="227" y="123"/>
                  </a:cubicBezTo>
                  <a:cubicBezTo>
                    <a:pt x="227" y="122"/>
                    <a:pt x="227" y="122"/>
                    <a:pt x="227" y="122"/>
                  </a:cubicBezTo>
                  <a:cubicBezTo>
                    <a:pt x="226" y="121"/>
                    <a:pt x="226" y="121"/>
                    <a:pt x="226" y="121"/>
                  </a:cubicBezTo>
                  <a:cubicBezTo>
                    <a:pt x="222" y="125"/>
                    <a:pt x="222" y="125"/>
                    <a:pt x="222" y="125"/>
                  </a:cubicBezTo>
                  <a:cubicBezTo>
                    <a:pt x="221" y="126"/>
                    <a:pt x="221" y="126"/>
                    <a:pt x="221" y="126"/>
                  </a:cubicBezTo>
                  <a:cubicBezTo>
                    <a:pt x="220" y="131"/>
                    <a:pt x="220" y="131"/>
                    <a:pt x="220" y="131"/>
                  </a:cubicBezTo>
                  <a:cubicBezTo>
                    <a:pt x="220" y="133"/>
                    <a:pt x="220" y="133"/>
                    <a:pt x="220" y="133"/>
                  </a:cubicBezTo>
                  <a:cubicBezTo>
                    <a:pt x="220" y="136"/>
                    <a:pt x="220" y="136"/>
                    <a:pt x="220" y="136"/>
                  </a:cubicBezTo>
                  <a:lnTo>
                    <a:pt x="221" y="138"/>
                  </a:lnTo>
                  <a:close/>
                  <a:moveTo>
                    <a:pt x="221" y="186"/>
                  </a:moveTo>
                  <a:cubicBezTo>
                    <a:pt x="219" y="187"/>
                    <a:pt x="219" y="187"/>
                    <a:pt x="219" y="187"/>
                  </a:cubicBezTo>
                  <a:cubicBezTo>
                    <a:pt x="218" y="188"/>
                    <a:pt x="218" y="188"/>
                    <a:pt x="218" y="188"/>
                  </a:cubicBezTo>
                  <a:cubicBezTo>
                    <a:pt x="218" y="189"/>
                    <a:pt x="218" y="189"/>
                    <a:pt x="218" y="189"/>
                  </a:cubicBezTo>
                  <a:cubicBezTo>
                    <a:pt x="217" y="190"/>
                    <a:pt x="217" y="190"/>
                    <a:pt x="217" y="190"/>
                  </a:cubicBezTo>
                  <a:cubicBezTo>
                    <a:pt x="217" y="192"/>
                    <a:pt x="217" y="192"/>
                    <a:pt x="217" y="192"/>
                  </a:cubicBezTo>
                  <a:cubicBezTo>
                    <a:pt x="218" y="194"/>
                    <a:pt x="218" y="194"/>
                    <a:pt x="218" y="194"/>
                  </a:cubicBezTo>
                  <a:cubicBezTo>
                    <a:pt x="219" y="196"/>
                    <a:pt x="219" y="196"/>
                    <a:pt x="219" y="196"/>
                  </a:cubicBezTo>
                  <a:cubicBezTo>
                    <a:pt x="222" y="199"/>
                    <a:pt x="222" y="199"/>
                    <a:pt x="222" y="199"/>
                  </a:cubicBezTo>
                  <a:cubicBezTo>
                    <a:pt x="226" y="199"/>
                    <a:pt x="226" y="199"/>
                    <a:pt x="226" y="199"/>
                  </a:cubicBezTo>
                  <a:cubicBezTo>
                    <a:pt x="230" y="197"/>
                    <a:pt x="230" y="197"/>
                    <a:pt x="230" y="197"/>
                  </a:cubicBezTo>
                  <a:cubicBezTo>
                    <a:pt x="231" y="195"/>
                    <a:pt x="231" y="195"/>
                    <a:pt x="231" y="195"/>
                  </a:cubicBezTo>
                  <a:cubicBezTo>
                    <a:pt x="231" y="193"/>
                    <a:pt x="231" y="193"/>
                    <a:pt x="231" y="193"/>
                  </a:cubicBezTo>
                  <a:cubicBezTo>
                    <a:pt x="231" y="192"/>
                    <a:pt x="231" y="192"/>
                    <a:pt x="231" y="192"/>
                  </a:cubicBezTo>
                  <a:cubicBezTo>
                    <a:pt x="231" y="192"/>
                    <a:pt x="231" y="192"/>
                    <a:pt x="231" y="192"/>
                  </a:cubicBezTo>
                  <a:cubicBezTo>
                    <a:pt x="230" y="191"/>
                    <a:pt x="230" y="191"/>
                    <a:pt x="230" y="191"/>
                  </a:cubicBezTo>
                  <a:cubicBezTo>
                    <a:pt x="229" y="190"/>
                    <a:pt x="229" y="190"/>
                    <a:pt x="229" y="190"/>
                  </a:cubicBezTo>
                  <a:cubicBezTo>
                    <a:pt x="228" y="189"/>
                    <a:pt x="228" y="189"/>
                    <a:pt x="228" y="189"/>
                  </a:cubicBezTo>
                  <a:cubicBezTo>
                    <a:pt x="224" y="187"/>
                    <a:pt x="224" y="187"/>
                    <a:pt x="224" y="187"/>
                  </a:cubicBezTo>
                  <a:lnTo>
                    <a:pt x="221" y="186"/>
                  </a:lnTo>
                  <a:close/>
                  <a:moveTo>
                    <a:pt x="212" y="186"/>
                  </a:moveTo>
                  <a:cubicBezTo>
                    <a:pt x="214" y="186"/>
                    <a:pt x="214" y="186"/>
                    <a:pt x="214" y="186"/>
                  </a:cubicBezTo>
                  <a:cubicBezTo>
                    <a:pt x="217" y="185"/>
                    <a:pt x="217" y="185"/>
                    <a:pt x="217" y="185"/>
                  </a:cubicBezTo>
                  <a:cubicBezTo>
                    <a:pt x="218" y="183"/>
                    <a:pt x="218" y="183"/>
                    <a:pt x="218" y="183"/>
                  </a:cubicBezTo>
                  <a:cubicBezTo>
                    <a:pt x="221" y="181"/>
                    <a:pt x="221" y="181"/>
                    <a:pt x="221" y="181"/>
                  </a:cubicBezTo>
                  <a:cubicBezTo>
                    <a:pt x="221" y="181"/>
                    <a:pt x="221" y="181"/>
                    <a:pt x="221" y="181"/>
                  </a:cubicBezTo>
                  <a:cubicBezTo>
                    <a:pt x="222" y="178"/>
                    <a:pt x="222" y="178"/>
                    <a:pt x="222" y="178"/>
                  </a:cubicBezTo>
                  <a:cubicBezTo>
                    <a:pt x="222" y="178"/>
                    <a:pt x="222" y="178"/>
                    <a:pt x="222" y="178"/>
                  </a:cubicBezTo>
                  <a:cubicBezTo>
                    <a:pt x="219" y="155"/>
                    <a:pt x="219" y="155"/>
                    <a:pt x="219" y="155"/>
                  </a:cubicBezTo>
                  <a:cubicBezTo>
                    <a:pt x="223" y="145"/>
                    <a:pt x="223" y="145"/>
                    <a:pt x="223" y="145"/>
                  </a:cubicBezTo>
                  <a:cubicBezTo>
                    <a:pt x="223" y="145"/>
                    <a:pt x="223" y="145"/>
                    <a:pt x="223" y="145"/>
                  </a:cubicBezTo>
                  <a:cubicBezTo>
                    <a:pt x="223" y="145"/>
                    <a:pt x="223" y="145"/>
                    <a:pt x="223" y="145"/>
                  </a:cubicBezTo>
                  <a:cubicBezTo>
                    <a:pt x="223" y="143"/>
                    <a:pt x="223" y="143"/>
                    <a:pt x="223" y="143"/>
                  </a:cubicBezTo>
                  <a:cubicBezTo>
                    <a:pt x="222" y="143"/>
                    <a:pt x="222" y="143"/>
                    <a:pt x="222" y="143"/>
                  </a:cubicBezTo>
                  <a:cubicBezTo>
                    <a:pt x="221" y="143"/>
                    <a:pt x="221" y="143"/>
                    <a:pt x="221" y="143"/>
                  </a:cubicBezTo>
                  <a:cubicBezTo>
                    <a:pt x="212" y="154"/>
                    <a:pt x="212" y="154"/>
                    <a:pt x="212" y="154"/>
                  </a:cubicBezTo>
                  <a:cubicBezTo>
                    <a:pt x="211" y="156"/>
                    <a:pt x="211" y="156"/>
                    <a:pt x="211" y="156"/>
                  </a:cubicBezTo>
                  <a:cubicBezTo>
                    <a:pt x="210" y="161"/>
                    <a:pt x="210" y="161"/>
                    <a:pt x="210" y="161"/>
                  </a:cubicBezTo>
                  <a:cubicBezTo>
                    <a:pt x="209" y="179"/>
                    <a:pt x="209" y="179"/>
                    <a:pt x="209" y="179"/>
                  </a:cubicBezTo>
                  <a:cubicBezTo>
                    <a:pt x="210" y="185"/>
                    <a:pt x="210" y="185"/>
                    <a:pt x="210" y="185"/>
                  </a:cubicBezTo>
                  <a:lnTo>
                    <a:pt x="212" y="186"/>
                  </a:lnTo>
                  <a:close/>
                  <a:moveTo>
                    <a:pt x="150" y="250"/>
                  </a:moveTo>
                  <a:cubicBezTo>
                    <a:pt x="147" y="250"/>
                    <a:pt x="147" y="250"/>
                    <a:pt x="147" y="250"/>
                  </a:cubicBezTo>
                  <a:cubicBezTo>
                    <a:pt x="145" y="250"/>
                    <a:pt x="145" y="250"/>
                    <a:pt x="145" y="250"/>
                  </a:cubicBezTo>
                  <a:cubicBezTo>
                    <a:pt x="142" y="250"/>
                    <a:pt x="142" y="250"/>
                    <a:pt x="142" y="250"/>
                  </a:cubicBezTo>
                  <a:cubicBezTo>
                    <a:pt x="141" y="251"/>
                    <a:pt x="141" y="251"/>
                    <a:pt x="141" y="251"/>
                  </a:cubicBezTo>
                  <a:cubicBezTo>
                    <a:pt x="135" y="253"/>
                    <a:pt x="135" y="253"/>
                    <a:pt x="135" y="253"/>
                  </a:cubicBezTo>
                  <a:cubicBezTo>
                    <a:pt x="134" y="254"/>
                    <a:pt x="134" y="254"/>
                    <a:pt x="134" y="254"/>
                  </a:cubicBezTo>
                  <a:cubicBezTo>
                    <a:pt x="134" y="255"/>
                    <a:pt x="134" y="255"/>
                    <a:pt x="134" y="255"/>
                  </a:cubicBezTo>
                  <a:cubicBezTo>
                    <a:pt x="135" y="257"/>
                    <a:pt x="135" y="257"/>
                    <a:pt x="135" y="257"/>
                  </a:cubicBezTo>
                  <a:cubicBezTo>
                    <a:pt x="135" y="257"/>
                    <a:pt x="135" y="257"/>
                    <a:pt x="135" y="257"/>
                  </a:cubicBezTo>
                  <a:cubicBezTo>
                    <a:pt x="136" y="258"/>
                    <a:pt x="136" y="258"/>
                    <a:pt x="136" y="258"/>
                  </a:cubicBezTo>
                  <a:cubicBezTo>
                    <a:pt x="148" y="254"/>
                    <a:pt x="148" y="254"/>
                    <a:pt x="148" y="254"/>
                  </a:cubicBezTo>
                  <a:cubicBezTo>
                    <a:pt x="150" y="253"/>
                    <a:pt x="150" y="253"/>
                    <a:pt x="150" y="253"/>
                  </a:cubicBezTo>
                  <a:cubicBezTo>
                    <a:pt x="151" y="253"/>
                    <a:pt x="151" y="253"/>
                    <a:pt x="151" y="253"/>
                  </a:cubicBezTo>
                  <a:cubicBezTo>
                    <a:pt x="151" y="252"/>
                    <a:pt x="151" y="252"/>
                    <a:pt x="151" y="252"/>
                  </a:cubicBezTo>
                  <a:cubicBezTo>
                    <a:pt x="151" y="252"/>
                    <a:pt x="151" y="252"/>
                    <a:pt x="151" y="252"/>
                  </a:cubicBezTo>
                  <a:cubicBezTo>
                    <a:pt x="151" y="251"/>
                    <a:pt x="151" y="251"/>
                    <a:pt x="151" y="251"/>
                  </a:cubicBezTo>
                  <a:lnTo>
                    <a:pt x="150" y="250"/>
                  </a:lnTo>
                  <a:close/>
                  <a:moveTo>
                    <a:pt x="185" y="262"/>
                  </a:moveTo>
                  <a:cubicBezTo>
                    <a:pt x="182" y="259"/>
                    <a:pt x="182" y="259"/>
                    <a:pt x="182" y="259"/>
                  </a:cubicBezTo>
                  <a:cubicBezTo>
                    <a:pt x="176" y="254"/>
                    <a:pt x="176" y="254"/>
                    <a:pt x="176" y="254"/>
                  </a:cubicBezTo>
                  <a:cubicBezTo>
                    <a:pt x="174" y="253"/>
                    <a:pt x="174" y="253"/>
                    <a:pt x="174" y="253"/>
                  </a:cubicBezTo>
                  <a:cubicBezTo>
                    <a:pt x="171" y="253"/>
                    <a:pt x="171" y="253"/>
                    <a:pt x="171" y="253"/>
                  </a:cubicBezTo>
                  <a:cubicBezTo>
                    <a:pt x="167" y="254"/>
                    <a:pt x="167" y="254"/>
                    <a:pt x="167" y="254"/>
                  </a:cubicBezTo>
                  <a:cubicBezTo>
                    <a:pt x="166" y="255"/>
                    <a:pt x="166" y="255"/>
                    <a:pt x="166" y="255"/>
                  </a:cubicBezTo>
                  <a:cubicBezTo>
                    <a:pt x="162" y="258"/>
                    <a:pt x="162" y="258"/>
                    <a:pt x="162" y="258"/>
                  </a:cubicBezTo>
                  <a:cubicBezTo>
                    <a:pt x="157" y="265"/>
                    <a:pt x="157" y="265"/>
                    <a:pt x="157" y="265"/>
                  </a:cubicBezTo>
                  <a:cubicBezTo>
                    <a:pt x="160" y="270"/>
                    <a:pt x="160" y="270"/>
                    <a:pt x="160" y="270"/>
                  </a:cubicBezTo>
                  <a:cubicBezTo>
                    <a:pt x="165" y="276"/>
                    <a:pt x="165" y="276"/>
                    <a:pt x="165" y="276"/>
                  </a:cubicBezTo>
                  <a:cubicBezTo>
                    <a:pt x="173" y="284"/>
                    <a:pt x="173" y="284"/>
                    <a:pt x="173" y="284"/>
                  </a:cubicBezTo>
                  <a:cubicBezTo>
                    <a:pt x="174" y="284"/>
                    <a:pt x="174" y="284"/>
                    <a:pt x="174" y="284"/>
                  </a:cubicBezTo>
                  <a:cubicBezTo>
                    <a:pt x="175" y="284"/>
                    <a:pt x="175" y="284"/>
                    <a:pt x="175" y="284"/>
                  </a:cubicBezTo>
                  <a:cubicBezTo>
                    <a:pt x="178" y="282"/>
                    <a:pt x="178" y="282"/>
                    <a:pt x="178" y="282"/>
                  </a:cubicBezTo>
                  <a:cubicBezTo>
                    <a:pt x="180" y="280"/>
                    <a:pt x="180" y="280"/>
                    <a:pt x="180" y="280"/>
                  </a:cubicBezTo>
                  <a:cubicBezTo>
                    <a:pt x="182" y="279"/>
                    <a:pt x="182" y="279"/>
                    <a:pt x="182" y="279"/>
                  </a:cubicBezTo>
                  <a:cubicBezTo>
                    <a:pt x="183" y="276"/>
                    <a:pt x="183" y="276"/>
                    <a:pt x="183" y="276"/>
                  </a:cubicBezTo>
                  <a:cubicBezTo>
                    <a:pt x="183" y="275"/>
                    <a:pt x="183" y="275"/>
                    <a:pt x="183" y="275"/>
                  </a:cubicBezTo>
                  <a:cubicBezTo>
                    <a:pt x="184" y="269"/>
                    <a:pt x="184" y="269"/>
                    <a:pt x="184" y="269"/>
                  </a:cubicBezTo>
                  <a:cubicBezTo>
                    <a:pt x="184" y="269"/>
                    <a:pt x="184" y="269"/>
                    <a:pt x="184" y="269"/>
                  </a:cubicBezTo>
                  <a:cubicBezTo>
                    <a:pt x="185" y="269"/>
                    <a:pt x="185" y="269"/>
                    <a:pt x="185" y="269"/>
                  </a:cubicBezTo>
                  <a:cubicBezTo>
                    <a:pt x="186" y="264"/>
                    <a:pt x="186" y="264"/>
                    <a:pt x="186" y="264"/>
                  </a:cubicBezTo>
                  <a:cubicBezTo>
                    <a:pt x="185" y="263"/>
                    <a:pt x="185" y="263"/>
                    <a:pt x="185" y="263"/>
                  </a:cubicBezTo>
                  <a:lnTo>
                    <a:pt x="185" y="262"/>
                  </a:lnTo>
                  <a:close/>
                  <a:moveTo>
                    <a:pt x="200" y="282"/>
                  </a:moveTo>
                  <a:cubicBezTo>
                    <a:pt x="198" y="282"/>
                    <a:pt x="198" y="282"/>
                    <a:pt x="198" y="282"/>
                  </a:cubicBezTo>
                  <a:cubicBezTo>
                    <a:pt x="197" y="282"/>
                    <a:pt x="197" y="282"/>
                    <a:pt x="197" y="282"/>
                  </a:cubicBezTo>
                  <a:cubicBezTo>
                    <a:pt x="190" y="289"/>
                    <a:pt x="190" y="289"/>
                    <a:pt x="190" y="289"/>
                  </a:cubicBezTo>
                  <a:cubicBezTo>
                    <a:pt x="189" y="291"/>
                    <a:pt x="189" y="291"/>
                    <a:pt x="189" y="291"/>
                  </a:cubicBezTo>
                  <a:cubicBezTo>
                    <a:pt x="188" y="292"/>
                    <a:pt x="188" y="292"/>
                    <a:pt x="188" y="292"/>
                  </a:cubicBezTo>
                  <a:cubicBezTo>
                    <a:pt x="189" y="295"/>
                    <a:pt x="189" y="295"/>
                    <a:pt x="189" y="295"/>
                  </a:cubicBezTo>
                  <a:cubicBezTo>
                    <a:pt x="189" y="296"/>
                    <a:pt x="189" y="296"/>
                    <a:pt x="189" y="296"/>
                  </a:cubicBezTo>
                  <a:cubicBezTo>
                    <a:pt x="193" y="300"/>
                    <a:pt x="193" y="300"/>
                    <a:pt x="193" y="300"/>
                  </a:cubicBezTo>
                  <a:cubicBezTo>
                    <a:pt x="196" y="301"/>
                    <a:pt x="196" y="301"/>
                    <a:pt x="196" y="301"/>
                  </a:cubicBezTo>
                  <a:cubicBezTo>
                    <a:pt x="198" y="301"/>
                    <a:pt x="198" y="301"/>
                    <a:pt x="198" y="301"/>
                  </a:cubicBezTo>
                  <a:cubicBezTo>
                    <a:pt x="199" y="300"/>
                    <a:pt x="199" y="300"/>
                    <a:pt x="199" y="300"/>
                  </a:cubicBezTo>
                  <a:cubicBezTo>
                    <a:pt x="201" y="298"/>
                    <a:pt x="201" y="298"/>
                    <a:pt x="201" y="298"/>
                  </a:cubicBezTo>
                  <a:cubicBezTo>
                    <a:pt x="202" y="297"/>
                    <a:pt x="202" y="297"/>
                    <a:pt x="202" y="297"/>
                  </a:cubicBezTo>
                  <a:cubicBezTo>
                    <a:pt x="202" y="294"/>
                    <a:pt x="202" y="294"/>
                    <a:pt x="202" y="294"/>
                  </a:cubicBezTo>
                  <a:cubicBezTo>
                    <a:pt x="203" y="288"/>
                    <a:pt x="203" y="288"/>
                    <a:pt x="203" y="288"/>
                  </a:cubicBezTo>
                  <a:cubicBezTo>
                    <a:pt x="204" y="286"/>
                    <a:pt x="204" y="286"/>
                    <a:pt x="204" y="286"/>
                  </a:cubicBezTo>
                  <a:cubicBezTo>
                    <a:pt x="203" y="285"/>
                    <a:pt x="203" y="285"/>
                    <a:pt x="203" y="285"/>
                  </a:cubicBezTo>
                  <a:lnTo>
                    <a:pt x="200" y="282"/>
                  </a:lnTo>
                  <a:close/>
                  <a:moveTo>
                    <a:pt x="246" y="239"/>
                  </a:moveTo>
                  <a:cubicBezTo>
                    <a:pt x="248" y="234"/>
                    <a:pt x="248" y="234"/>
                    <a:pt x="248" y="234"/>
                  </a:cubicBezTo>
                  <a:cubicBezTo>
                    <a:pt x="248" y="233"/>
                    <a:pt x="248" y="233"/>
                    <a:pt x="248" y="233"/>
                  </a:cubicBezTo>
                  <a:cubicBezTo>
                    <a:pt x="248" y="227"/>
                    <a:pt x="248" y="227"/>
                    <a:pt x="248" y="227"/>
                  </a:cubicBezTo>
                  <a:cubicBezTo>
                    <a:pt x="247" y="226"/>
                    <a:pt x="247" y="226"/>
                    <a:pt x="247" y="226"/>
                  </a:cubicBezTo>
                  <a:cubicBezTo>
                    <a:pt x="252" y="227"/>
                    <a:pt x="252" y="227"/>
                    <a:pt x="252" y="227"/>
                  </a:cubicBezTo>
                  <a:cubicBezTo>
                    <a:pt x="254" y="226"/>
                    <a:pt x="254" y="226"/>
                    <a:pt x="254" y="226"/>
                  </a:cubicBezTo>
                  <a:cubicBezTo>
                    <a:pt x="258" y="223"/>
                    <a:pt x="258" y="223"/>
                    <a:pt x="258" y="223"/>
                  </a:cubicBezTo>
                  <a:cubicBezTo>
                    <a:pt x="265" y="218"/>
                    <a:pt x="265" y="218"/>
                    <a:pt x="265" y="218"/>
                  </a:cubicBezTo>
                  <a:cubicBezTo>
                    <a:pt x="265" y="216"/>
                    <a:pt x="265" y="216"/>
                    <a:pt x="265" y="216"/>
                  </a:cubicBezTo>
                  <a:cubicBezTo>
                    <a:pt x="266" y="215"/>
                    <a:pt x="266" y="215"/>
                    <a:pt x="266" y="215"/>
                  </a:cubicBezTo>
                  <a:cubicBezTo>
                    <a:pt x="268" y="205"/>
                    <a:pt x="268" y="205"/>
                    <a:pt x="268" y="205"/>
                  </a:cubicBezTo>
                  <a:cubicBezTo>
                    <a:pt x="268" y="204"/>
                    <a:pt x="268" y="204"/>
                    <a:pt x="268" y="204"/>
                  </a:cubicBezTo>
                  <a:cubicBezTo>
                    <a:pt x="267" y="203"/>
                    <a:pt x="267" y="203"/>
                    <a:pt x="267" y="203"/>
                  </a:cubicBezTo>
                  <a:cubicBezTo>
                    <a:pt x="257" y="200"/>
                    <a:pt x="257" y="200"/>
                    <a:pt x="257" y="200"/>
                  </a:cubicBezTo>
                  <a:cubicBezTo>
                    <a:pt x="255" y="200"/>
                    <a:pt x="255" y="200"/>
                    <a:pt x="255" y="200"/>
                  </a:cubicBezTo>
                  <a:cubicBezTo>
                    <a:pt x="252" y="200"/>
                    <a:pt x="252" y="200"/>
                    <a:pt x="252" y="200"/>
                  </a:cubicBezTo>
                  <a:cubicBezTo>
                    <a:pt x="251" y="201"/>
                    <a:pt x="251" y="201"/>
                    <a:pt x="251" y="201"/>
                  </a:cubicBezTo>
                  <a:cubicBezTo>
                    <a:pt x="244" y="205"/>
                    <a:pt x="244" y="205"/>
                    <a:pt x="244" y="205"/>
                  </a:cubicBezTo>
                  <a:cubicBezTo>
                    <a:pt x="237" y="208"/>
                    <a:pt x="237" y="208"/>
                    <a:pt x="237" y="208"/>
                  </a:cubicBezTo>
                  <a:cubicBezTo>
                    <a:pt x="235" y="208"/>
                    <a:pt x="235" y="208"/>
                    <a:pt x="235" y="208"/>
                  </a:cubicBezTo>
                  <a:cubicBezTo>
                    <a:pt x="233" y="207"/>
                    <a:pt x="233" y="207"/>
                    <a:pt x="233" y="207"/>
                  </a:cubicBezTo>
                  <a:cubicBezTo>
                    <a:pt x="219" y="200"/>
                    <a:pt x="219" y="200"/>
                    <a:pt x="219" y="200"/>
                  </a:cubicBezTo>
                  <a:cubicBezTo>
                    <a:pt x="215" y="197"/>
                    <a:pt x="215" y="197"/>
                    <a:pt x="215" y="197"/>
                  </a:cubicBezTo>
                  <a:cubicBezTo>
                    <a:pt x="206" y="189"/>
                    <a:pt x="206" y="189"/>
                    <a:pt x="206" y="189"/>
                  </a:cubicBezTo>
                  <a:cubicBezTo>
                    <a:pt x="200" y="176"/>
                    <a:pt x="200" y="176"/>
                    <a:pt x="200" y="176"/>
                  </a:cubicBezTo>
                  <a:cubicBezTo>
                    <a:pt x="200" y="175"/>
                    <a:pt x="200" y="175"/>
                    <a:pt x="200" y="175"/>
                  </a:cubicBezTo>
                  <a:cubicBezTo>
                    <a:pt x="199" y="167"/>
                    <a:pt x="199" y="167"/>
                    <a:pt x="199" y="167"/>
                  </a:cubicBezTo>
                  <a:cubicBezTo>
                    <a:pt x="200" y="161"/>
                    <a:pt x="200" y="161"/>
                    <a:pt x="200" y="161"/>
                  </a:cubicBezTo>
                  <a:cubicBezTo>
                    <a:pt x="201" y="135"/>
                    <a:pt x="201" y="135"/>
                    <a:pt x="201" y="135"/>
                  </a:cubicBezTo>
                  <a:cubicBezTo>
                    <a:pt x="201" y="124"/>
                    <a:pt x="201" y="124"/>
                    <a:pt x="201" y="124"/>
                  </a:cubicBezTo>
                  <a:cubicBezTo>
                    <a:pt x="201" y="122"/>
                    <a:pt x="201" y="122"/>
                    <a:pt x="201" y="122"/>
                  </a:cubicBezTo>
                  <a:cubicBezTo>
                    <a:pt x="201" y="121"/>
                    <a:pt x="201" y="121"/>
                    <a:pt x="201" y="121"/>
                  </a:cubicBezTo>
                  <a:cubicBezTo>
                    <a:pt x="197" y="115"/>
                    <a:pt x="197" y="115"/>
                    <a:pt x="197" y="115"/>
                  </a:cubicBezTo>
                  <a:cubicBezTo>
                    <a:pt x="189" y="102"/>
                    <a:pt x="189" y="102"/>
                    <a:pt x="189" y="102"/>
                  </a:cubicBezTo>
                  <a:cubicBezTo>
                    <a:pt x="188" y="101"/>
                    <a:pt x="188" y="101"/>
                    <a:pt x="188" y="101"/>
                  </a:cubicBezTo>
                  <a:cubicBezTo>
                    <a:pt x="180" y="92"/>
                    <a:pt x="180" y="92"/>
                    <a:pt x="180" y="92"/>
                  </a:cubicBezTo>
                  <a:cubicBezTo>
                    <a:pt x="179" y="92"/>
                    <a:pt x="179" y="92"/>
                    <a:pt x="179" y="92"/>
                  </a:cubicBezTo>
                  <a:cubicBezTo>
                    <a:pt x="173" y="91"/>
                    <a:pt x="173" y="91"/>
                    <a:pt x="173" y="91"/>
                  </a:cubicBezTo>
                  <a:cubicBezTo>
                    <a:pt x="171" y="91"/>
                    <a:pt x="171" y="91"/>
                    <a:pt x="171" y="91"/>
                  </a:cubicBezTo>
                  <a:cubicBezTo>
                    <a:pt x="163" y="106"/>
                    <a:pt x="163" y="106"/>
                    <a:pt x="163" y="106"/>
                  </a:cubicBezTo>
                  <a:cubicBezTo>
                    <a:pt x="163" y="107"/>
                    <a:pt x="163" y="107"/>
                    <a:pt x="163" y="107"/>
                  </a:cubicBezTo>
                  <a:cubicBezTo>
                    <a:pt x="165" y="127"/>
                    <a:pt x="165" y="127"/>
                    <a:pt x="165" y="127"/>
                  </a:cubicBezTo>
                  <a:cubicBezTo>
                    <a:pt x="166" y="128"/>
                    <a:pt x="166" y="128"/>
                    <a:pt x="166" y="128"/>
                  </a:cubicBezTo>
                  <a:cubicBezTo>
                    <a:pt x="168" y="134"/>
                    <a:pt x="168" y="134"/>
                    <a:pt x="168" y="134"/>
                  </a:cubicBezTo>
                  <a:cubicBezTo>
                    <a:pt x="162" y="146"/>
                    <a:pt x="162" y="146"/>
                    <a:pt x="162" y="146"/>
                  </a:cubicBezTo>
                  <a:cubicBezTo>
                    <a:pt x="161" y="147"/>
                    <a:pt x="161" y="147"/>
                    <a:pt x="161" y="147"/>
                  </a:cubicBezTo>
                  <a:cubicBezTo>
                    <a:pt x="160" y="147"/>
                    <a:pt x="160" y="147"/>
                    <a:pt x="160" y="147"/>
                  </a:cubicBezTo>
                  <a:cubicBezTo>
                    <a:pt x="145" y="129"/>
                    <a:pt x="145" y="129"/>
                    <a:pt x="145" y="129"/>
                  </a:cubicBezTo>
                  <a:cubicBezTo>
                    <a:pt x="142" y="123"/>
                    <a:pt x="142" y="123"/>
                    <a:pt x="142" y="123"/>
                  </a:cubicBezTo>
                  <a:cubicBezTo>
                    <a:pt x="141" y="121"/>
                    <a:pt x="141" y="121"/>
                    <a:pt x="141" y="121"/>
                  </a:cubicBezTo>
                  <a:cubicBezTo>
                    <a:pt x="140" y="119"/>
                    <a:pt x="140" y="119"/>
                    <a:pt x="140" y="119"/>
                  </a:cubicBezTo>
                  <a:cubicBezTo>
                    <a:pt x="139" y="118"/>
                    <a:pt x="139" y="118"/>
                    <a:pt x="139" y="118"/>
                  </a:cubicBezTo>
                  <a:cubicBezTo>
                    <a:pt x="136" y="115"/>
                    <a:pt x="136" y="115"/>
                    <a:pt x="136" y="115"/>
                  </a:cubicBezTo>
                  <a:cubicBezTo>
                    <a:pt x="135" y="114"/>
                    <a:pt x="135" y="114"/>
                    <a:pt x="135" y="114"/>
                  </a:cubicBezTo>
                  <a:cubicBezTo>
                    <a:pt x="134" y="114"/>
                    <a:pt x="134" y="114"/>
                    <a:pt x="134" y="114"/>
                  </a:cubicBezTo>
                  <a:cubicBezTo>
                    <a:pt x="133" y="115"/>
                    <a:pt x="133" y="115"/>
                    <a:pt x="133" y="115"/>
                  </a:cubicBezTo>
                  <a:cubicBezTo>
                    <a:pt x="133" y="116"/>
                    <a:pt x="133" y="116"/>
                    <a:pt x="133" y="116"/>
                  </a:cubicBezTo>
                  <a:cubicBezTo>
                    <a:pt x="133" y="116"/>
                    <a:pt x="133" y="116"/>
                    <a:pt x="133" y="116"/>
                  </a:cubicBezTo>
                  <a:cubicBezTo>
                    <a:pt x="134" y="142"/>
                    <a:pt x="134" y="142"/>
                    <a:pt x="134" y="142"/>
                  </a:cubicBezTo>
                  <a:cubicBezTo>
                    <a:pt x="123" y="140"/>
                    <a:pt x="123" y="140"/>
                    <a:pt x="123" y="140"/>
                  </a:cubicBezTo>
                  <a:cubicBezTo>
                    <a:pt x="122" y="140"/>
                    <a:pt x="122" y="140"/>
                    <a:pt x="122" y="140"/>
                  </a:cubicBezTo>
                  <a:cubicBezTo>
                    <a:pt x="120" y="140"/>
                    <a:pt x="120" y="140"/>
                    <a:pt x="120" y="140"/>
                  </a:cubicBezTo>
                  <a:cubicBezTo>
                    <a:pt x="118" y="141"/>
                    <a:pt x="118" y="141"/>
                    <a:pt x="118" y="141"/>
                  </a:cubicBezTo>
                  <a:cubicBezTo>
                    <a:pt x="118" y="142"/>
                    <a:pt x="118" y="142"/>
                    <a:pt x="118" y="142"/>
                  </a:cubicBezTo>
                  <a:cubicBezTo>
                    <a:pt x="116" y="143"/>
                    <a:pt x="116" y="143"/>
                    <a:pt x="116" y="143"/>
                  </a:cubicBezTo>
                  <a:cubicBezTo>
                    <a:pt x="112" y="152"/>
                    <a:pt x="112" y="152"/>
                    <a:pt x="112" y="152"/>
                  </a:cubicBezTo>
                  <a:cubicBezTo>
                    <a:pt x="111" y="156"/>
                    <a:pt x="111" y="156"/>
                    <a:pt x="111" y="156"/>
                  </a:cubicBezTo>
                  <a:cubicBezTo>
                    <a:pt x="111" y="159"/>
                    <a:pt x="111" y="159"/>
                    <a:pt x="111" y="159"/>
                  </a:cubicBezTo>
                  <a:cubicBezTo>
                    <a:pt x="112" y="159"/>
                    <a:pt x="112" y="159"/>
                    <a:pt x="112" y="159"/>
                  </a:cubicBezTo>
                  <a:cubicBezTo>
                    <a:pt x="119" y="170"/>
                    <a:pt x="119" y="170"/>
                    <a:pt x="119" y="170"/>
                  </a:cubicBezTo>
                  <a:cubicBezTo>
                    <a:pt x="121" y="174"/>
                    <a:pt x="121" y="174"/>
                    <a:pt x="121" y="174"/>
                  </a:cubicBezTo>
                  <a:cubicBezTo>
                    <a:pt x="121" y="174"/>
                    <a:pt x="121" y="174"/>
                    <a:pt x="121" y="174"/>
                  </a:cubicBezTo>
                  <a:cubicBezTo>
                    <a:pt x="127" y="177"/>
                    <a:pt x="127" y="177"/>
                    <a:pt x="127" y="177"/>
                  </a:cubicBezTo>
                  <a:cubicBezTo>
                    <a:pt x="128" y="177"/>
                    <a:pt x="128" y="177"/>
                    <a:pt x="128" y="177"/>
                  </a:cubicBezTo>
                  <a:cubicBezTo>
                    <a:pt x="138" y="182"/>
                    <a:pt x="138" y="182"/>
                    <a:pt x="138" y="182"/>
                  </a:cubicBezTo>
                  <a:cubicBezTo>
                    <a:pt x="142" y="178"/>
                    <a:pt x="142" y="178"/>
                    <a:pt x="142" y="178"/>
                  </a:cubicBezTo>
                  <a:cubicBezTo>
                    <a:pt x="142" y="178"/>
                    <a:pt x="142" y="178"/>
                    <a:pt x="142" y="178"/>
                  </a:cubicBezTo>
                  <a:cubicBezTo>
                    <a:pt x="141" y="172"/>
                    <a:pt x="141" y="172"/>
                    <a:pt x="141" y="172"/>
                  </a:cubicBezTo>
                  <a:cubicBezTo>
                    <a:pt x="141" y="171"/>
                    <a:pt x="141" y="171"/>
                    <a:pt x="141" y="171"/>
                  </a:cubicBezTo>
                  <a:cubicBezTo>
                    <a:pt x="142" y="169"/>
                    <a:pt x="142" y="169"/>
                    <a:pt x="142" y="169"/>
                  </a:cubicBezTo>
                  <a:cubicBezTo>
                    <a:pt x="146" y="168"/>
                    <a:pt x="146" y="168"/>
                    <a:pt x="146" y="168"/>
                  </a:cubicBezTo>
                  <a:cubicBezTo>
                    <a:pt x="152" y="167"/>
                    <a:pt x="152" y="167"/>
                    <a:pt x="152" y="167"/>
                  </a:cubicBezTo>
                  <a:cubicBezTo>
                    <a:pt x="152" y="167"/>
                    <a:pt x="152" y="167"/>
                    <a:pt x="152" y="167"/>
                  </a:cubicBezTo>
                  <a:cubicBezTo>
                    <a:pt x="164" y="180"/>
                    <a:pt x="164" y="180"/>
                    <a:pt x="164" y="180"/>
                  </a:cubicBezTo>
                  <a:cubicBezTo>
                    <a:pt x="173" y="191"/>
                    <a:pt x="173" y="191"/>
                    <a:pt x="173" y="191"/>
                  </a:cubicBezTo>
                  <a:cubicBezTo>
                    <a:pt x="166" y="187"/>
                    <a:pt x="166" y="187"/>
                    <a:pt x="166" y="187"/>
                  </a:cubicBezTo>
                  <a:cubicBezTo>
                    <a:pt x="165" y="186"/>
                    <a:pt x="165" y="186"/>
                    <a:pt x="165" y="186"/>
                  </a:cubicBezTo>
                  <a:cubicBezTo>
                    <a:pt x="162" y="183"/>
                    <a:pt x="162" y="183"/>
                    <a:pt x="162" y="183"/>
                  </a:cubicBezTo>
                  <a:cubicBezTo>
                    <a:pt x="161" y="183"/>
                    <a:pt x="161" y="183"/>
                    <a:pt x="161" y="183"/>
                  </a:cubicBezTo>
                  <a:cubicBezTo>
                    <a:pt x="160" y="184"/>
                    <a:pt x="160" y="184"/>
                    <a:pt x="160" y="184"/>
                  </a:cubicBezTo>
                  <a:cubicBezTo>
                    <a:pt x="156" y="188"/>
                    <a:pt x="156" y="188"/>
                    <a:pt x="156" y="188"/>
                  </a:cubicBezTo>
                  <a:cubicBezTo>
                    <a:pt x="154" y="190"/>
                    <a:pt x="154" y="190"/>
                    <a:pt x="154" y="190"/>
                  </a:cubicBezTo>
                  <a:cubicBezTo>
                    <a:pt x="153" y="192"/>
                    <a:pt x="153" y="192"/>
                    <a:pt x="153" y="192"/>
                  </a:cubicBezTo>
                  <a:cubicBezTo>
                    <a:pt x="153" y="194"/>
                    <a:pt x="153" y="194"/>
                    <a:pt x="153" y="194"/>
                  </a:cubicBezTo>
                  <a:cubicBezTo>
                    <a:pt x="153" y="194"/>
                    <a:pt x="153" y="194"/>
                    <a:pt x="153" y="194"/>
                  </a:cubicBezTo>
                  <a:cubicBezTo>
                    <a:pt x="175" y="228"/>
                    <a:pt x="175" y="228"/>
                    <a:pt x="175" y="228"/>
                  </a:cubicBezTo>
                  <a:cubicBezTo>
                    <a:pt x="175" y="228"/>
                    <a:pt x="175" y="228"/>
                    <a:pt x="175" y="228"/>
                  </a:cubicBezTo>
                  <a:cubicBezTo>
                    <a:pt x="195" y="225"/>
                    <a:pt x="195" y="225"/>
                    <a:pt x="195" y="225"/>
                  </a:cubicBezTo>
                  <a:cubicBezTo>
                    <a:pt x="215" y="222"/>
                    <a:pt x="215" y="222"/>
                    <a:pt x="215" y="222"/>
                  </a:cubicBezTo>
                  <a:cubicBezTo>
                    <a:pt x="223" y="225"/>
                    <a:pt x="223" y="225"/>
                    <a:pt x="223" y="225"/>
                  </a:cubicBezTo>
                  <a:cubicBezTo>
                    <a:pt x="228" y="229"/>
                    <a:pt x="228" y="229"/>
                    <a:pt x="228" y="229"/>
                  </a:cubicBezTo>
                  <a:cubicBezTo>
                    <a:pt x="219" y="238"/>
                    <a:pt x="219" y="238"/>
                    <a:pt x="219" y="238"/>
                  </a:cubicBezTo>
                  <a:cubicBezTo>
                    <a:pt x="218" y="239"/>
                    <a:pt x="218" y="239"/>
                    <a:pt x="218" y="239"/>
                  </a:cubicBezTo>
                  <a:cubicBezTo>
                    <a:pt x="217" y="240"/>
                    <a:pt x="217" y="240"/>
                    <a:pt x="217" y="240"/>
                  </a:cubicBezTo>
                  <a:cubicBezTo>
                    <a:pt x="213" y="256"/>
                    <a:pt x="213" y="256"/>
                    <a:pt x="213" y="256"/>
                  </a:cubicBezTo>
                  <a:cubicBezTo>
                    <a:pt x="213" y="257"/>
                    <a:pt x="213" y="257"/>
                    <a:pt x="213" y="257"/>
                  </a:cubicBezTo>
                  <a:cubicBezTo>
                    <a:pt x="215" y="264"/>
                    <a:pt x="215" y="264"/>
                    <a:pt x="215" y="264"/>
                  </a:cubicBezTo>
                  <a:cubicBezTo>
                    <a:pt x="215" y="265"/>
                    <a:pt x="215" y="265"/>
                    <a:pt x="215" y="265"/>
                  </a:cubicBezTo>
                  <a:cubicBezTo>
                    <a:pt x="217" y="265"/>
                    <a:pt x="217" y="265"/>
                    <a:pt x="217" y="265"/>
                  </a:cubicBezTo>
                  <a:cubicBezTo>
                    <a:pt x="218" y="264"/>
                    <a:pt x="218" y="264"/>
                    <a:pt x="218" y="264"/>
                  </a:cubicBezTo>
                  <a:cubicBezTo>
                    <a:pt x="229" y="258"/>
                    <a:pt x="229" y="258"/>
                    <a:pt x="229" y="258"/>
                  </a:cubicBezTo>
                  <a:lnTo>
                    <a:pt x="246" y="239"/>
                  </a:lnTo>
                  <a:close/>
                  <a:moveTo>
                    <a:pt x="44" y="170"/>
                  </a:moveTo>
                  <a:cubicBezTo>
                    <a:pt x="35" y="165"/>
                    <a:pt x="35" y="165"/>
                    <a:pt x="35" y="165"/>
                  </a:cubicBezTo>
                  <a:cubicBezTo>
                    <a:pt x="29" y="167"/>
                    <a:pt x="29" y="167"/>
                    <a:pt x="29" y="167"/>
                  </a:cubicBezTo>
                  <a:cubicBezTo>
                    <a:pt x="36" y="174"/>
                    <a:pt x="36" y="174"/>
                    <a:pt x="36" y="174"/>
                  </a:cubicBezTo>
                  <a:cubicBezTo>
                    <a:pt x="43" y="180"/>
                    <a:pt x="43" y="180"/>
                    <a:pt x="43" y="180"/>
                  </a:cubicBezTo>
                  <a:cubicBezTo>
                    <a:pt x="45" y="180"/>
                    <a:pt x="45" y="180"/>
                    <a:pt x="45" y="180"/>
                  </a:cubicBezTo>
                  <a:cubicBezTo>
                    <a:pt x="48" y="179"/>
                    <a:pt x="48" y="179"/>
                    <a:pt x="48" y="179"/>
                  </a:cubicBezTo>
                  <a:cubicBezTo>
                    <a:pt x="48" y="178"/>
                    <a:pt x="48" y="178"/>
                    <a:pt x="48" y="178"/>
                  </a:cubicBezTo>
                  <a:cubicBezTo>
                    <a:pt x="48" y="178"/>
                    <a:pt x="48" y="178"/>
                    <a:pt x="48" y="178"/>
                  </a:cubicBezTo>
                  <a:cubicBezTo>
                    <a:pt x="45" y="170"/>
                    <a:pt x="45" y="170"/>
                    <a:pt x="45" y="170"/>
                  </a:cubicBezTo>
                  <a:lnTo>
                    <a:pt x="44" y="170"/>
                  </a:lnTo>
                  <a:close/>
                  <a:moveTo>
                    <a:pt x="26" y="146"/>
                  </a:moveTo>
                  <a:cubicBezTo>
                    <a:pt x="26" y="147"/>
                    <a:pt x="26" y="147"/>
                    <a:pt x="26" y="147"/>
                  </a:cubicBezTo>
                  <a:cubicBezTo>
                    <a:pt x="26" y="147"/>
                    <a:pt x="26" y="147"/>
                    <a:pt x="26" y="147"/>
                  </a:cubicBezTo>
                  <a:cubicBezTo>
                    <a:pt x="26" y="151"/>
                    <a:pt x="26" y="151"/>
                    <a:pt x="26" y="151"/>
                  </a:cubicBezTo>
                  <a:cubicBezTo>
                    <a:pt x="29" y="156"/>
                    <a:pt x="29" y="156"/>
                    <a:pt x="29" y="156"/>
                  </a:cubicBezTo>
                  <a:cubicBezTo>
                    <a:pt x="30" y="157"/>
                    <a:pt x="30" y="157"/>
                    <a:pt x="30" y="157"/>
                  </a:cubicBezTo>
                  <a:cubicBezTo>
                    <a:pt x="37" y="162"/>
                    <a:pt x="37" y="162"/>
                    <a:pt x="37" y="162"/>
                  </a:cubicBezTo>
                  <a:cubicBezTo>
                    <a:pt x="38" y="163"/>
                    <a:pt x="38" y="163"/>
                    <a:pt x="38" y="163"/>
                  </a:cubicBezTo>
                  <a:cubicBezTo>
                    <a:pt x="39" y="163"/>
                    <a:pt x="39" y="163"/>
                    <a:pt x="39" y="163"/>
                  </a:cubicBezTo>
                  <a:cubicBezTo>
                    <a:pt x="40" y="163"/>
                    <a:pt x="40" y="163"/>
                    <a:pt x="40" y="163"/>
                  </a:cubicBezTo>
                  <a:cubicBezTo>
                    <a:pt x="44" y="163"/>
                    <a:pt x="44" y="163"/>
                    <a:pt x="44" y="163"/>
                  </a:cubicBezTo>
                  <a:cubicBezTo>
                    <a:pt x="47" y="163"/>
                    <a:pt x="47" y="163"/>
                    <a:pt x="47" y="163"/>
                  </a:cubicBezTo>
                  <a:cubicBezTo>
                    <a:pt x="52" y="160"/>
                    <a:pt x="52" y="160"/>
                    <a:pt x="52" y="160"/>
                  </a:cubicBezTo>
                  <a:cubicBezTo>
                    <a:pt x="53" y="160"/>
                    <a:pt x="53" y="160"/>
                    <a:pt x="53" y="160"/>
                  </a:cubicBezTo>
                  <a:cubicBezTo>
                    <a:pt x="53" y="159"/>
                    <a:pt x="53" y="159"/>
                    <a:pt x="53" y="159"/>
                  </a:cubicBezTo>
                  <a:cubicBezTo>
                    <a:pt x="53" y="156"/>
                    <a:pt x="53" y="156"/>
                    <a:pt x="53" y="156"/>
                  </a:cubicBezTo>
                  <a:cubicBezTo>
                    <a:pt x="53" y="155"/>
                    <a:pt x="53" y="155"/>
                    <a:pt x="53" y="155"/>
                  </a:cubicBezTo>
                  <a:cubicBezTo>
                    <a:pt x="53" y="154"/>
                    <a:pt x="53" y="154"/>
                    <a:pt x="53" y="154"/>
                  </a:cubicBezTo>
                  <a:cubicBezTo>
                    <a:pt x="53" y="153"/>
                    <a:pt x="53" y="153"/>
                    <a:pt x="53" y="153"/>
                  </a:cubicBezTo>
                  <a:cubicBezTo>
                    <a:pt x="50" y="149"/>
                    <a:pt x="50" y="149"/>
                    <a:pt x="50" y="149"/>
                  </a:cubicBezTo>
                  <a:cubicBezTo>
                    <a:pt x="50" y="149"/>
                    <a:pt x="50" y="149"/>
                    <a:pt x="50" y="149"/>
                  </a:cubicBezTo>
                  <a:cubicBezTo>
                    <a:pt x="36" y="141"/>
                    <a:pt x="36" y="141"/>
                    <a:pt x="36" y="141"/>
                  </a:cubicBezTo>
                  <a:cubicBezTo>
                    <a:pt x="35" y="141"/>
                    <a:pt x="35" y="141"/>
                    <a:pt x="35" y="141"/>
                  </a:cubicBezTo>
                  <a:cubicBezTo>
                    <a:pt x="33" y="141"/>
                    <a:pt x="33" y="141"/>
                    <a:pt x="33" y="141"/>
                  </a:cubicBezTo>
                  <a:cubicBezTo>
                    <a:pt x="31" y="141"/>
                    <a:pt x="31" y="141"/>
                    <a:pt x="31" y="141"/>
                  </a:cubicBezTo>
                  <a:cubicBezTo>
                    <a:pt x="31" y="141"/>
                    <a:pt x="31" y="141"/>
                    <a:pt x="31" y="141"/>
                  </a:cubicBezTo>
                  <a:cubicBezTo>
                    <a:pt x="27" y="145"/>
                    <a:pt x="27" y="145"/>
                    <a:pt x="27" y="145"/>
                  </a:cubicBezTo>
                  <a:lnTo>
                    <a:pt x="26" y="146"/>
                  </a:lnTo>
                  <a:close/>
                  <a:moveTo>
                    <a:pt x="114" y="63"/>
                  </a:moveTo>
                  <a:cubicBezTo>
                    <a:pt x="119" y="57"/>
                    <a:pt x="119" y="57"/>
                    <a:pt x="119" y="57"/>
                  </a:cubicBezTo>
                  <a:cubicBezTo>
                    <a:pt x="130" y="44"/>
                    <a:pt x="130" y="44"/>
                    <a:pt x="130" y="44"/>
                  </a:cubicBezTo>
                  <a:cubicBezTo>
                    <a:pt x="130" y="44"/>
                    <a:pt x="130" y="44"/>
                    <a:pt x="130" y="44"/>
                  </a:cubicBezTo>
                  <a:cubicBezTo>
                    <a:pt x="130" y="42"/>
                    <a:pt x="130" y="42"/>
                    <a:pt x="130" y="42"/>
                  </a:cubicBezTo>
                  <a:cubicBezTo>
                    <a:pt x="127" y="32"/>
                    <a:pt x="127" y="32"/>
                    <a:pt x="127" y="32"/>
                  </a:cubicBezTo>
                  <a:cubicBezTo>
                    <a:pt x="124" y="28"/>
                    <a:pt x="124" y="28"/>
                    <a:pt x="124" y="28"/>
                  </a:cubicBezTo>
                  <a:cubicBezTo>
                    <a:pt x="124" y="28"/>
                    <a:pt x="124" y="28"/>
                    <a:pt x="124" y="28"/>
                  </a:cubicBezTo>
                  <a:cubicBezTo>
                    <a:pt x="123" y="26"/>
                    <a:pt x="123" y="26"/>
                    <a:pt x="123" y="26"/>
                  </a:cubicBezTo>
                  <a:cubicBezTo>
                    <a:pt x="122" y="13"/>
                    <a:pt x="122" y="13"/>
                    <a:pt x="122" y="13"/>
                  </a:cubicBezTo>
                  <a:cubicBezTo>
                    <a:pt x="122" y="14"/>
                    <a:pt x="122" y="14"/>
                    <a:pt x="122" y="14"/>
                  </a:cubicBezTo>
                  <a:cubicBezTo>
                    <a:pt x="120" y="12"/>
                    <a:pt x="120" y="12"/>
                    <a:pt x="120" y="12"/>
                  </a:cubicBezTo>
                  <a:cubicBezTo>
                    <a:pt x="117" y="10"/>
                    <a:pt x="117" y="10"/>
                    <a:pt x="117" y="10"/>
                  </a:cubicBezTo>
                  <a:cubicBezTo>
                    <a:pt x="117" y="9"/>
                    <a:pt x="117" y="9"/>
                    <a:pt x="117" y="9"/>
                  </a:cubicBezTo>
                  <a:cubicBezTo>
                    <a:pt x="116" y="8"/>
                    <a:pt x="116" y="8"/>
                    <a:pt x="116" y="8"/>
                  </a:cubicBezTo>
                  <a:cubicBezTo>
                    <a:pt x="116" y="8"/>
                    <a:pt x="116" y="8"/>
                    <a:pt x="116" y="8"/>
                  </a:cubicBezTo>
                  <a:cubicBezTo>
                    <a:pt x="114" y="7"/>
                    <a:pt x="114" y="7"/>
                    <a:pt x="114" y="7"/>
                  </a:cubicBezTo>
                  <a:cubicBezTo>
                    <a:pt x="114" y="7"/>
                    <a:pt x="113" y="7"/>
                    <a:pt x="112" y="7"/>
                  </a:cubicBezTo>
                  <a:cubicBezTo>
                    <a:pt x="111" y="6"/>
                    <a:pt x="110" y="6"/>
                    <a:pt x="109" y="6"/>
                  </a:cubicBezTo>
                  <a:cubicBezTo>
                    <a:pt x="109" y="5"/>
                    <a:pt x="108" y="5"/>
                    <a:pt x="107" y="5"/>
                  </a:cubicBezTo>
                  <a:cubicBezTo>
                    <a:pt x="106" y="5"/>
                    <a:pt x="106" y="5"/>
                    <a:pt x="106" y="5"/>
                  </a:cubicBezTo>
                  <a:cubicBezTo>
                    <a:pt x="105" y="5"/>
                    <a:pt x="105" y="5"/>
                    <a:pt x="105" y="5"/>
                  </a:cubicBezTo>
                  <a:cubicBezTo>
                    <a:pt x="104" y="5"/>
                    <a:pt x="104" y="5"/>
                    <a:pt x="104" y="5"/>
                  </a:cubicBezTo>
                  <a:cubicBezTo>
                    <a:pt x="102" y="5"/>
                    <a:pt x="102" y="5"/>
                    <a:pt x="102" y="5"/>
                  </a:cubicBezTo>
                  <a:cubicBezTo>
                    <a:pt x="101" y="5"/>
                    <a:pt x="100" y="5"/>
                    <a:pt x="100" y="5"/>
                  </a:cubicBezTo>
                  <a:cubicBezTo>
                    <a:pt x="99" y="5"/>
                    <a:pt x="98" y="5"/>
                    <a:pt x="98" y="5"/>
                  </a:cubicBezTo>
                  <a:cubicBezTo>
                    <a:pt x="97" y="5"/>
                    <a:pt x="97" y="5"/>
                    <a:pt x="97" y="5"/>
                  </a:cubicBezTo>
                  <a:cubicBezTo>
                    <a:pt x="96" y="4"/>
                    <a:pt x="96" y="4"/>
                    <a:pt x="96" y="4"/>
                  </a:cubicBezTo>
                  <a:cubicBezTo>
                    <a:pt x="93" y="2"/>
                    <a:pt x="93" y="2"/>
                    <a:pt x="93" y="2"/>
                  </a:cubicBezTo>
                  <a:cubicBezTo>
                    <a:pt x="92" y="2"/>
                    <a:pt x="92" y="2"/>
                    <a:pt x="92" y="2"/>
                  </a:cubicBezTo>
                  <a:cubicBezTo>
                    <a:pt x="90" y="2"/>
                    <a:pt x="90" y="1"/>
                    <a:pt x="89" y="0"/>
                  </a:cubicBezTo>
                  <a:cubicBezTo>
                    <a:pt x="89" y="0"/>
                    <a:pt x="89" y="0"/>
                    <a:pt x="89" y="0"/>
                  </a:cubicBezTo>
                  <a:cubicBezTo>
                    <a:pt x="86" y="0"/>
                    <a:pt x="86" y="0"/>
                    <a:pt x="86" y="0"/>
                  </a:cubicBezTo>
                  <a:cubicBezTo>
                    <a:pt x="85" y="1"/>
                    <a:pt x="85" y="1"/>
                    <a:pt x="85" y="1"/>
                  </a:cubicBezTo>
                  <a:cubicBezTo>
                    <a:pt x="84" y="1"/>
                    <a:pt x="84" y="1"/>
                    <a:pt x="84" y="1"/>
                  </a:cubicBezTo>
                  <a:cubicBezTo>
                    <a:pt x="84" y="1"/>
                    <a:pt x="84" y="1"/>
                    <a:pt x="83" y="1"/>
                  </a:cubicBezTo>
                  <a:cubicBezTo>
                    <a:pt x="83" y="1"/>
                    <a:pt x="82" y="2"/>
                    <a:pt x="81" y="2"/>
                  </a:cubicBezTo>
                  <a:cubicBezTo>
                    <a:pt x="81" y="2"/>
                    <a:pt x="81" y="2"/>
                    <a:pt x="81" y="2"/>
                  </a:cubicBezTo>
                  <a:cubicBezTo>
                    <a:pt x="79" y="4"/>
                    <a:pt x="79" y="4"/>
                    <a:pt x="79" y="4"/>
                  </a:cubicBezTo>
                  <a:cubicBezTo>
                    <a:pt x="79" y="3"/>
                    <a:pt x="79" y="3"/>
                    <a:pt x="79" y="3"/>
                  </a:cubicBezTo>
                  <a:cubicBezTo>
                    <a:pt x="74" y="8"/>
                    <a:pt x="74" y="8"/>
                    <a:pt x="74" y="8"/>
                  </a:cubicBezTo>
                  <a:cubicBezTo>
                    <a:pt x="71" y="14"/>
                    <a:pt x="71" y="14"/>
                    <a:pt x="71" y="14"/>
                  </a:cubicBezTo>
                  <a:cubicBezTo>
                    <a:pt x="71" y="15"/>
                    <a:pt x="71" y="15"/>
                    <a:pt x="71" y="15"/>
                  </a:cubicBezTo>
                  <a:cubicBezTo>
                    <a:pt x="71" y="16"/>
                    <a:pt x="71" y="16"/>
                    <a:pt x="71" y="16"/>
                  </a:cubicBezTo>
                  <a:cubicBezTo>
                    <a:pt x="77" y="22"/>
                    <a:pt x="77" y="22"/>
                    <a:pt x="77" y="22"/>
                  </a:cubicBezTo>
                  <a:cubicBezTo>
                    <a:pt x="81" y="25"/>
                    <a:pt x="81" y="25"/>
                    <a:pt x="81" y="25"/>
                  </a:cubicBezTo>
                  <a:cubicBezTo>
                    <a:pt x="82" y="25"/>
                    <a:pt x="82" y="25"/>
                    <a:pt x="82" y="25"/>
                  </a:cubicBezTo>
                  <a:cubicBezTo>
                    <a:pt x="86" y="27"/>
                    <a:pt x="86" y="27"/>
                    <a:pt x="86" y="27"/>
                  </a:cubicBezTo>
                  <a:cubicBezTo>
                    <a:pt x="87" y="26"/>
                    <a:pt x="87" y="26"/>
                    <a:pt x="87" y="26"/>
                  </a:cubicBezTo>
                  <a:cubicBezTo>
                    <a:pt x="87" y="25"/>
                    <a:pt x="87" y="25"/>
                    <a:pt x="87" y="25"/>
                  </a:cubicBezTo>
                  <a:cubicBezTo>
                    <a:pt x="88" y="24"/>
                    <a:pt x="88" y="24"/>
                    <a:pt x="88" y="24"/>
                  </a:cubicBezTo>
                  <a:cubicBezTo>
                    <a:pt x="99" y="28"/>
                    <a:pt x="99" y="28"/>
                    <a:pt x="99" y="28"/>
                  </a:cubicBezTo>
                  <a:cubicBezTo>
                    <a:pt x="106" y="34"/>
                    <a:pt x="106" y="34"/>
                    <a:pt x="106" y="34"/>
                  </a:cubicBezTo>
                  <a:cubicBezTo>
                    <a:pt x="110" y="39"/>
                    <a:pt x="110" y="39"/>
                    <a:pt x="110" y="39"/>
                  </a:cubicBezTo>
                  <a:cubicBezTo>
                    <a:pt x="110" y="39"/>
                    <a:pt x="110" y="39"/>
                    <a:pt x="110" y="39"/>
                  </a:cubicBezTo>
                  <a:cubicBezTo>
                    <a:pt x="109" y="40"/>
                    <a:pt x="109" y="40"/>
                    <a:pt x="109" y="40"/>
                  </a:cubicBezTo>
                  <a:cubicBezTo>
                    <a:pt x="106" y="40"/>
                    <a:pt x="106" y="40"/>
                    <a:pt x="106" y="40"/>
                  </a:cubicBezTo>
                  <a:cubicBezTo>
                    <a:pt x="99" y="39"/>
                    <a:pt x="99" y="39"/>
                    <a:pt x="99" y="39"/>
                  </a:cubicBezTo>
                  <a:cubicBezTo>
                    <a:pt x="99" y="38"/>
                    <a:pt x="99" y="38"/>
                    <a:pt x="99" y="38"/>
                  </a:cubicBezTo>
                  <a:cubicBezTo>
                    <a:pt x="99" y="38"/>
                    <a:pt x="99" y="38"/>
                    <a:pt x="99" y="38"/>
                  </a:cubicBezTo>
                  <a:cubicBezTo>
                    <a:pt x="98" y="37"/>
                    <a:pt x="98" y="37"/>
                    <a:pt x="98" y="37"/>
                  </a:cubicBezTo>
                  <a:cubicBezTo>
                    <a:pt x="96" y="37"/>
                    <a:pt x="96" y="37"/>
                    <a:pt x="96" y="37"/>
                  </a:cubicBezTo>
                  <a:cubicBezTo>
                    <a:pt x="95" y="37"/>
                    <a:pt x="95" y="37"/>
                    <a:pt x="95" y="37"/>
                  </a:cubicBezTo>
                  <a:cubicBezTo>
                    <a:pt x="92" y="39"/>
                    <a:pt x="92" y="39"/>
                    <a:pt x="92" y="39"/>
                  </a:cubicBezTo>
                  <a:cubicBezTo>
                    <a:pt x="73" y="55"/>
                    <a:pt x="73" y="55"/>
                    <a:pt x="73" y="55"/>
                  </a:cubicBezTo>
                  <a:cubicBezTo>
                    <a:pt x="72" y="55"/>
                    <a:pt x="72" y="55"/>
                    <a:pt x="72" y="55"/>
                  </a:cubicBezTo>
                  <a:cubicBezTo>
                    <a:pt x="68" y="53"/>
                    <a:pt x="68" y="53"/>
                    <a:pt x="68" y="53"/>
                  </a:cubicBezTo>
                  <a:cubicBezTo>
                    <a:pt x="67" y="54"/>
                    <a:pt x="67" y="54"/>
                    <a:pt x="67" y="54"/>
                  </a:cubicBezTo>
                  <a:cubicBezTo>
                    <a:pt x="65" y="55"/>
                    <a:pt x="65" y="55"/>
                    <a:pt x="65" y="55"/>
                  </a:cubicBezTo>
                  <a:cubicBezTo>
                    <a:pt x="67" y="59"/>
                    <a:pt x="67" y="59"/>
                    <a:pt x="67" y="59"/>
                  </a:cubicBezTo>
                  <a:cubicBezTo>
                    <a:pt x="78" y="71"/>
                    <a:pt x="78" y="71"/>
                    <a:pt x="78" y="71"/>
                  </a:cubicBezTo>
                  <a:cubicBezTo>
                    <a:pt x="81" y="74"/>
                    <a:pt x="81" y="74"/>
                    <a:pt x="81" y="74"/>
                  </a:cubicBezTo>
                  <a:cubicBezTo>
                    <a:pt x="91" y="82"/>
                    <a:pt x="91" y="82"/>
                    <a:pt x="91" y="82"/>
                  </a:cubicBezTo>
                  <a:cubicBezTo>
                    <a:pt x="113" y="63"/>
                    <a:pt x="113" y="63"/>
                    <a:pt x="113" y="63"/>
                  </a:cubicBezTo>
                  <a:lnTo>
                    <a:pt x="114" y="63"/>
                  </a:lnTo>
                  <a:close/>
                  <a:moveTo>
                    <a:pt x="566" y="207"/>
                  </a:moveTo>
                  <a:cubicBezTo>
                    <a:pt x="566" y="206"/>
                    <a:pt x="566" y="205"/>
                    <a:pt x="566" y="205"/>
                  </a:cubicBezTo>
                  <a:cubicBezTo>
                    <a:pt x="565" y="205"/>
                    <a:pt x="565" y="204"/>
                    <a:pt x="565" y="202"/>
                  </a:cubicBezTo>
                  <a:cubicBezTo>
                    <a:pt x="564" y="199"/>
                    <a:pt x="563" y="198"/>
                    <a:pt x="563" y="198"/>
                  </a:cubicBezTo>
                  <a:cubicBezTo>
                    <a:pt x="559" y="196"/>
                    <a:pt x="559" y="196"/>
                    <a:pt x="559" y="196"/>
                  </a:cubicBezTo>
                  <a:cubicBezTo>
                    <a:pt x="559" y="196"/>
                    <a:pt x="559" y="196"/>
                    <a:pt x="559" y="196"/>
                  </a:cubicBezTo>
                  <a:cubicBezTo>
                    <a:pt x="557" y="194"/>
                    <a:pt x="557" y="194"/>
                    <a:pt x="557" y="194"/>
                  </a:cubicBezTo>
                  <a:cubicBezTo>
                    <a:pt x="557" y="193"/>
                    <a:pt x="557" y="193"/>
                    <a:pt x="557" y="193"/>
                  </a:cubicBezTo>
                  <a:cubicBezTo>
                    <a:pt x="556" y="193"/>
                    <a:pt x="556" y="193"/>
                    <a:pt x="556" y="193"/>
                  </a:cubicBezTo>
                  <a:cubicBezTo>
                    <a:pt x="555" y="193"/>
                    <a:pt x="554" y="193"/>
                    <a:pt x="554" y="192"/>
                  </a:cubicBezTo>
                  <a:cubicBezTo>
                    <a:pt x="553" y="190"/>
                    <a:pt x="553" y="190"/>
                    <a:pt x="553" y="190"/>
                  </a:cubicBezTo>
                  <a:cubicBezTo>
                    <a:pt x="553" y="190"/>
                    <a:pt x="553" y="190"/>
                    <a:pt x="553" y="190"/>
                  </a:cubicBezTo>
                  <a:cubicBezTo>
                    <a:pt x="552" y="190"/>
                    <a:pt x="552" y="190"/>
                    <a:pt x="551" y="190"/>
                  </a:cubicBezTo>
                  <a:cubicBezTo>
                    <a:pt x="548" y="187"/>
                    <a:pt x="548" y="187"/>
                    <a:pt x="548" y="187"/>
                  </a:cubicBezTo>
                  <a:cubicBezTo>
                    <a:pt x="546" y="186"/>
                    <a:pt x="546" y="186"/>
                    <a:pt x="546" y="186"/>
                  </a:cubicBezTo>
                  <a:cubicBezTo>
                    <a:pt x="542" y="186"/>
                    <a:pt x="542" y="186"/>
                    <a:pt x="542" y="186"/>
                  </a:cubicBezTo>
                  <a:cubicBezTo>
                    <a:pt x="541" y="186"/>
                    <a:pt x="540" y="185"/>
                    <a:pt x="540" y="184"/>
                  </a:cubicBezTo>
                  <a:cubicBezTo>
                    <a:pt x="540" y="183"/>
                    <a:pt x="540" y="183"/>
                    <a:pt x="540" y="183"/>
                  </a:cubicBezTo>
                  <a:cubicBezTo>
                    <a:pt x="540" y="182"/>
                    <a:pt x="540" y="182"/>
                    <a:pt x="540" y="182"/>
                  </a:cubicBezTo>
                  <a:cubicBezTo>
                    <a:pt x="539" y="182"/>
                    <a:pt x="539" y="182"/>
                    <a:pt x="539" y="181"/>
                  </a:cubicBezTo>
                  <a:cubicBezTo>
                    <a:pt x="539" y="180"/>
                    <a:pt x="539" y="180"/>
                    <a:pt x="539" y="180"/>
                  </a:cubicBezTo>
                  <a:cubicBezTo>
                    <a:pt x="539" y="179"/>
                    <a:pt x="539" y="179"/>
                    <a:pt x="539" y="179"/>
                  </a:cubicBezTo>
                  <a:cubicBezTo>
                    <a:pt x="538" y="179"/>
                    <a:pt x="538" y="179"/>
                    <a:pt x="538" y="179"/>
                  </a:cubicBezTo>
                  <a:cubicBezTo>
                    <a:pt x="538" y="180"/>
                    <a:pt x="536" y="180"/>
                    <a:pt x="534" y="179"/>
                  </a:cubicBezTo>
                  <a:cubicBezTo>
                    <a:pt x="534" y="179"/>
                    <a:pt x="534" y="179"/>
                    <a:pt x="534" y="179"/>
                  </a:cubicBezTo>
                  <a:cubicBezTo>
                    <a:pt x="533" y="180"/>
                    <a:pt x="533" y="180"/>
                    <a:pt x="532" y="179"/>
                  </a:cubicBezTo>
                  <a:cubicBezTo>
                    <a:pt x="532" y="179"/>
                    <a:pt x="532" y="179"/>
                    <a:pt x="532" y="179"/>
                  </a:cubicBezTo>
                  <a:cubicBezTo>
                    <a:pt x="532" y="181"/>
                    <a:pt x="531" y="182"/>
                    <a:pt x="530" y="182"/>
                  </a:cubicBezTo>
                  <a:cubicBezTo>
                    <a:pt x="528" y="184"/>
                    <a:pt x="528" y="184"/>
                    <a:pt x="528" y="184"/>
                  </a:cubicBezTo>
                  <a:cubicBezTo>
                    <a:pt x="527" y="184"/>
                    <a:pt x="527" y="185"/>
                    <a:pt x="526" y="185"/>
                  </a:cubicBezTo>
                  <a:cubicBezTo>
                    <a:pt x="522" y="185"/>
                    <a:pt x="522" y="185"/>
                    <a:pt x="522" y="185"/>
                  </a:cubicBezTo>
                  <a:cubicBezTo>
                    <a:pt x="521" y="185"/>
                    <a:pt x="521" y="184"/>
                    <a:pt x="520" y="184"/>
                  </a:cubicBezTo>
                  <a:cubicBezTo>
                    <a:pt x="519" y="182"/>
                    <a:pt x="519" y="182"/>
                    <a:pt x="519" y="182"/>
                  </a:cubicBezTo>
                  <a:cubicBezTo>
                    <a:pt x="515" y="181"/>
                    <a:pt x="515" y="181"/>
                    <a:pt x="515" y="181"/>
                  </a:cubicBezTo>
                  <a:cubicBezTo>
                    <a:pt x="515" y="180"/>
                    <a:pt x="515" y="180"/>
                    <a:pt x="515" y="180"/>
                  </a:cubicBezTo>
                  <a:cubicBezTo>
                    <a:pt x="513" y="178"/>
                    <a:pt x="513" y="178"/>
                    <a:pt x="513" y="178"/>
                  </a:cubicBezTo>
                  <a:cubicBezTo>
                    <a:pt x="513" y="177"/>
                    <a:pt x="513" y="177"/>
                    <a:pt x="513" y="177"/>
                  </a:cubicBezTo>
                  <a:cubicBezTo>
                    <a:pt x="513" y="175"/>
                    <a:pt x="513" y="175"/>
                    <a:pt x="513" y="175"/>
                  </a:cubicBezTo>
                  <a:cubicBezTo>
                    <a:pt x="512" y="175"/>
                    <a:pt x="511" y="175"/>
                    <a:pt x="511" y="174"/>
                  </a:cubicBezTo>
                  <a:cubicBezTo>
                    <a:pt x="510" y="171"/>
                    <a:pt x="510" y="171"/>
                    <a:pt x="510" y="171"/>
                  </a:cubicBezTo>
                  <a:cubicBezTo>
                    <a:pt x="508" y="170"/>
                    <a:pt x="508" y="170"/>
                    <a:pt x="508" y="170"/>
                  </a:cubicBezTo>
                  <a:cubicBezTo>
                    <a:pt x="508" y="170"/>
                    <a:pt x="508" y="170"/>
                    <a:pt x="508" y="170"/>
                  </a:cubicBezTo>
                  <a:cubicBezTo>
                    <a:pt x="507" y="170"/>
                    <a:pt x="507" y="170"/>
                    <a:pt x="506" y="169"/>
                  </a:cubicBezTo>
                  <a:cubicBezTo>
                    <a:pt x="505" y="168"/>
                    <a:pt x="505" y="168"/>
                    <a:pt x="505" y="168"/>
                  </a:cubicBezTo>
                  <a:cubicBezTo>
                    <a:pt x="504" y="168"/>
                    <a:pt x="504" y="168"/>
                    <a:pt x="503" y="168"/>
                  </a:cubicBezTo>
                  <a:cubicBezTo>
                    <a:pt x="502" y="167"/>
                    <a:pt x="501" y="168"/>
                    <a:pt x="501" y="168"/>
                  </a:cubicBezTo>
                  <a:cubicBezTo>
                    <a:pt x="500" y="168"/>
                    <a:pt x="499" y="167"/>
                    <a:pt x="498" y="166"/>
                  </a:cubicBezTo>
                  <a:cubicBezTo>
                    <a:pt x="497" y="164"/>
                    <a:pt x="497" y="164"/>
                    <a:pt x="497" y="164"/>
                  </a:cubicBezTo>
                  <a:cubicBezTo>
                    <a:pt x="497" y="164"/>
                    <a:pt x="496" y="164"/>
                    <a:pt x="496" y="163"/>
                  </a:cubicBezTo>
                  <a:cubicBezTo>
                    <a:pt x="494" y="159"/>
                    <a:pt x="494" y="159"/>
                    <a:pt x="494" y="159"/>
                  </a:cubicBezTo>
                  <a:cubicBezTo>
                    <a:pt x="493" y="159"/>
                    <a:pt x="493" y="159"/>
                    <a:pt x="493" y="159"/>
                  </a:cubicBezTo>
                  <a:cubicBezTo>
                    <a:pt x="492" y="159"/>
                    <a:pt x="491" y="159"/>
                    <a:pt x="491" y="158"/>
                  </a:cubicBezTo>
                  <a:cubicBezTo>
                    <a:pt x="489" y="156"/>
                    <a:pt x="489" y="156"/>
                    <a:pt x="489" y="156"/>
                  </a:cubicBezTo>
                  <a:cubicBezTo>
                    <a:pt x="486" y="155"/>
                    <a:pt x="486" y="155"/>
                    <a:pt x="486" y="155"/>
                  </a:cubicBezTo>
                  <a:cubicBezTo>
                    <a:pt x="486" y="154"/>
                    <a:pt x="486" y="154"/>
                    <a:pt x="485" y="154"/>
                  </a:cubicBezTo>
                  <a:cubicBezTo>
                    <a:pt x="484" y="153"/>
                    <a:pt x="484" y="153"/>
                    <a:pt x="484" y="153"/>
                  </a:cubicBezTo>
                  <a:cubicBezTo>
                    <a:pt x="483" y="153"/>
                    <a:pt x="483" y="153"/>
                    <a:pt x="483" y="153"/>
                  </a:cubicBezTo>
                  <a:cubicBezTo>
                    <a:pt x="482" y="154"/>
                    <a:pt x="482" y="154"/>
                    <a:pt x="482" y="154"/>
                  </a:cubicBezTo>
                  <a:cubicBezTo>
                    <a:pt x="481" y="155"/>
                    <a:pt x="481" y="155"/>
                    <a:pt x="481" y="155"/>
                  </a:cubicBezTo>
                  <a:cubicBezTo>
                    <a:pt x="474" y="155"/>
                    <a:pt x="474" y="155"/>
                    <a:pt x="474" y="155"/>
                  </a:cubicBezTo>
                  <a:cubicBezTo>
                    <a:pt x="472" y="155"/>
                    <a:pt x="472" y="154"/>
                    <a:pt x="472" y="153"/>
                  </a:cubicBezTo>
                  <a:cubicBezTo>
                    <a:pt x="472" y="147"/>
                    <a:pt x="472" y="147"/>
                    <a:pt x="472" y="147"/>
                  </a:cubicBezTo>
                  <a:cubicBezTo>
                    <a:pt x="472" y="146"/>
                    <a:pt x="472" y="146"/>
                    <a:pt x="473" y="145"/>
                  </a:cubicBezTo>
                  <a:cubicBezTo>
                    <a:pt x="474" y="145"/>
                    <a:pt x="474" y="145"/>
                    <a:pt x="474" y="145"/>
                  </a:cubicBezTo>
                  <a:cubicBezTo>
                    <a:pt x="475" y="144"/>
                    <a:pt x="475" y="144"/>
                    <a:pt x="476" y="144"/>
                  </a:cubicBezTo>
                  <a:cubicBezTo>
                    <a:pt x="477" y="144"/>
                    <a:pt x="479" y="144"/>
                    <a:pt x="481" y="145"/>
                  </a:cubicBezTo>
                  <a:cubicBezTo>
                    <a:pt x="481" y="145"/>
                    <a:pt x="481" y="145"/>
                    <a:pt x="481" y="145"/>
                  </a:cubicBezTo>
                  <a:cubicBezTo>
                    <a:pt x="482" y="145"/>
                    <a:pt x="483" y="145"/>
                    <a:pt x="484" y="145"/>
                  </a:cubicBezTo>
                  <a:cubicBezTo>
                    <a:pt x="497" y="145"/>
                    <a:pt x="497" y="145"/>
                    <a:pt x="497" y="145"/>
                  </a:cubicBezTo>
                  <a:cubicBezTo>
                    <a:pt x="497" y="145"/>
                    <a:pt x="497" y="145"/>
                    <a:pt x="497" y="145"/>
                  </a:cubicBezTo>
                  <a:cubicBezTo>
                    <a:pt x="498" y="144"/>
                    <a:pt x="499" y="144"/>
                    <a:pt x="500" y="144"/>
                  </a:cubicBezTo>
                  <a:cubicBezTo>
                    <a:pt x="500" y="144"/>
                    <a:pt x="501" y="145"/>
                    <a:pt x="502" y="145"/>
                  </a:cubicBezTo>
                  <a:cubicBezTo>
                    <a:pt x="502" y="144"/>
                    <a:pt x="502" y="144"/>
                    <a:pt x="502" y="144"/>
                  </a:cubicBezTo>
                  <a:cubicBezTo>
                    <a:pt x="503" y="140"/>
                    <a:pt x="503" y="140"/>
                    <a:pt x="503" y="140"/>
                  </a:cubicBezTo>
                  <a:cubicBezTo>
                    <a:pt x="503" y="139"/>
                    <a:pt x="503" y="139"/>
                    <a:pt x="504" y="138"/>
                  </a:cubicBezTo>
                  <a:cubicBezTo>
                    <a:pt x="505" y="138"/>
                    <a:pt x="505" y="138"/>
                    <a:pt x="505" y="138"/>
                  </a:cubicBezTo>
                  <a:cubicBezTo>
                    <a:pt x="505" y="138"/>
                    <a:pt x="505" y="138"/>
                    <a:pt x="506" y="137"/>
                  </a:cubicBezTo>
                  <a:cubicBezTo>
                    <a:pt x="506" y="137"/>
                    <a:pt x="506" y="137"/>
                    <a:pt x="506" y="137"/>
                  </a:cubicBezTo>
                  <a:cubicBezTo>
                    <a:pt x="505" y="135"/>
                    <a:pt x="505" y="135"/>
                    <a:pt x="505" y="135"/>
                  </a:cubicBezTo>
                  <a:cubicBezTo>
                    <a:pt x="503" y="135"/>
                    <a:pt x="503" y="135"/>
                    <a:pt x="503" y="135"/>
                  </a:cubicBezTo>
                  <a:cubicBezTo>
                    <a:pt x="503" y="135"/>
                    <a:pt x="503" y="136"/>
                    <a:pt x="502" y="136"/>
                  </a:cubicBezTo>
                  <a:cubicBezTo>
                    <a:pt x="501" y="137"/>
                    <a:pt x="500" y="138"/>
                    <a:pt x="500" y="138"/>
                  </a:cubicBezTo>
                  <a:cubicBezTo>
                    <a:pt x="499" y="139"/>
                    <a:pt x="499" y="139"/>
                    <a:pt x="498" y="139"/>
                  </a:cubicBezTo>
                  <a:cubicBezTo>
                    <a:pt x="493" y="139"/>
                    <a:pt x="493" y="139"/>
                    <a:pt x="493" y="139"/>
                  </a:cubicBezTo>
                  <a:cubicBezTo>
                    <a:pt x="493" y="139"/>
                    <a:pt x="492" y="138"/>
                    <a:pt x="491" y="138"/>
                  </a:cubicBezTo>
                  <a:cubicBezTo>
                    <a:pt x="491" y="137"/>
                    <a:pt x="491" y="137"/>
                    <a:pt x="491" y="137"/>
                  </a:cubicBezTo>
                  <a:cubicBezTo>
                    <a:pt x="490" y="137"/>
                    <a:pt x="490" y="136"/>
                    <a:pt x="490" y="135"/>
                  </a:cubicBezTo>
                  <a:cubicBezTo>
                    <a:pt x="490" y="131"/>
                    <a:pt x="490" y="131"/>
                    <a:pt x="490" y="131"/>
                  </a:cubicBezTo>
                  <a:cubicBezTo>
                    <a:pt x="490" y="130"/>
                    <a:pt x="490" y="130"/>
                    <a:pt x="491" y="129"/>
                  </a:cubicBezTo>
                  <a:cubicBezTo>
                    <a:pt x="492" y="128"/>
                    <a:pt x="492" y="128"/>
                    <a:pt x="492" y="128"/>
                  </a:cubicBezTo>
                  <a:cubicBezTo>
                    <a:pt x="492" y="127"/>
                    <a:pt x="493" y="126"/>
                    <a:pt x="494" y="126"/>
                  </a:cubicBezTo>
                  <a:cubicBezTo>
                    <a:pt x="498" y="126"/>
                    <a:pt x="498" y="126"/>
                    <a:pt x="498" y="126"/>
                  </a:cubicBezTo>
                  <a:cubicBezTo>
                    <a:pt x="498" y="126"/>
                    <a:pt x="498" y="126"/>
                    <a:pt x="498" y="126"/>
                  </a:cubicBezTo>
                  <a:cubicBezTo>
                    <a:pt x="497" y="126"/>
                    <a:pt x="497" y="125"/>
                    <a:pt x="498" y="124"/>
                  </a:cubicBezTo>
                  <a:cubicBezTo>
                    <a:pt x="499" y="122"/>
                    <a:pt x="499" y="122"/>
                    <a:pt x="499" y="122"/>
                  </a:cubicBezTo>
                  <a:cubicBezTo>
                    <a:pt x="499" y="121"/>
                    <a:pt x="499" y="121"/>
                    <a:pt x="499" y="121"/>
                  </a:cubicBezTo>
                  <a:cubicBezTo>
                    <a:pt x="499" y="120"/>
                    <a:pt x="499" y="120"/>
                    <a:pt x="500" y="119"/>
                  </a:cubicBezTo>
                  <a:cubicBezTo>
                    <a:pt x="495" y="119"/>
                    <a:pt x="495" y="119"/>
                    <a:pt x="495" y="119"/>
                  </a:cubicBezTo>
                  <a:cubicBezTo>
                    <a:pt x="491" y="119"/>
                    <a:pt x="491" y="119"/>
                    <a:pt x="491" y="119"/>
                  </a:cubicBezTo>
                  <a:cubicBezTo>
                    <a:pt x="488" y="119"/>
                    <a:pt x="488" y="119"/>
                    <a:pt x="488" y="119"/>
                  </a:cubicBezTo>
                  <a:cubicBezTo>
                    <a:pt x="485" y="120"/>
                    <a:pt x="485" y="120"/>
                    <a:pt x="485" y="120"/>
                  </a:cubicBezTo>
                  <a:cubicBezTo>
                    <a:pt x="482" y="121"/>
                    <a:pt x="482" y="121"/>
                    <a:pt x="482" y="121"/>
                  </a:cubicBezTo>
                  <a:cubicBezTo>
                    <a:pt x="481" y="122"/>
                    <a:pt x="481" y="122"/>
                    <a:pt x="481" y="122"/>
                  </a:cubicBezTo>
                  <a:cubicBezTo>
                    <a:pt x="481" y="123"/>
                    <a:pt x="481" y="123"/>
                    <a:pt x="481" y="123"/>
                  </a:cubicBezTo>
                  <a:cubicBezTo>
                    <a:pt x="483" y="123"/>
                    <a:pt x="483" y="123"/>
                    <a:pt x="483" y="123"/>
                  </a:cubicBezTo>
                  <a:cubicBezTo>
                    <a:pt x="485" y="123"/>
                    <a:pt x="485" y="123"/>
                    <a:pt x="485" y="123"/>
                  </a:cubicBezTo>
                  <a:cubicBezTo>
                    <a:pt x="486" y="124"/>
                    <a:pt x="486" y="124"/>
                    <a:pt x="486" y="124"/>
                  </a:cubicBezTo>
                  <a:cubicBezTo>
                    <a:pt x="487" y="124"/>
                    <a:pt x="487" y="124"/>
                    <a:pt x="487" y="124"/>
                  </a:cubicBezTo>
                  <a:cubicBezTo>
                    <a:pt x="487" y="125"/>
                    <a:pt x="487" y="125"/>
                    <a:pt x="487" y="125"/>
                  </a:cubicBezTo>
                  <a:cubicBezTo>
                    <a:pt x="487" y="126"/>
                    <a:pt x="487" y="126"/>
                    <a:pt x="487" y="126"/>
                  </a:cubicBezTo>
                  <a:cubicBezTo>
                    <a:pt x="487" y="127"/>
                    <a:pt x="487" y="127"/>
                    <a:pt x="487" y="127"/>
                  </a:cubicBezTo>
                  <a:cubicBezTo>
                    <a:pt x="487" y="128"/>
                    <a:pt x="487" y="128"/>
                    <a:pt x="487" y="128"/>
                  </a:cubicBezTo>
                  <a:cubicBezTo>
                    <a:pt x="471" y="143"/>
                    <a:pt x="471" y="143"/>
                    <a:pt x="471" y="143"/>
                  </a:cubicBezTo>
                  <a:cubicBezTo>
                    <a:pt x="468" y="145"/>
                    <a:pt x="468" y="145"/>
                    <a:pt x="468" y="145"/>
                  </a:cubicBezTo>
                  <a:cubicBezTo>
                    <a:pt x="466" y="146"/>
                    <a:pt x="466" y="146"/>
                    <a:pt x="466" y="146"/>
                  </a:cubicBezTo>
                  <a:cubicBezTo>
                    <a:pt x="465" y="146"/>
                    <a:pt x="465" y="146"/>
                    <a:pt x="465" y="146"/>
                  </a:cubicBezTo>
                  <a:cubicBezTo>
                    <a:pt x="465" y="147"/>
                    <a:pt x="465" y="148"/>
                    <a:pt x="463" y="148"/>
                  </a:cubicBezTo>
                  <a:cubicBezTo>
                    <a:pt x="460" y="148"/>
                    <a:pt x="460" y="148"/>
                    <a:pt x="460" y="148"/>
                  </a:cubicBezTo>
                  <a:cubicBezTo>
                    <a:pt x="460" y="148"/>
                    <a:pt x="458" y="148"/>
                    <a:pt x="457" y="148"/>
                  </a:cubicBezTo>
                  <a:cubicBezTo>
                    <a:pt x="456" y="148"/>
                    <a:pt x="456" y="148"/>
                    <a:pt x="455" y="148"/>
                  </a:cubicBezTo>
                  <a:cubicBezTo>
                    <a:pt x="453" y="148"/>
                    <a:pt x="452" y="148"/>
                    <a:pt x="451" y="147"/>
                  </a:cubicBezTo>
                  <a:cubicBezTo>
                    <a:pt x="450" y="147"/>
                    <a:pt x="450" y="147"/>
                    <a:pt x="450" y="147"/>
                  </a:cubicBezTo>
                  <a:cubicBezTo>
                    <a:pt x="449" y="148"/>
                    <a:pt x="448" y="148"/>
                    <a:pt x="446" y="147"/>
                  </a:cubicBezTo>
                  <a:cubicBezTo>
                    <a:pt x="446" y="147"/>
                    <a:pt x="446" y="147"/>
                    <a:pt x="446" y="146"/>
                  </a:cubicBezTo>
                  <a:cubicBezTo>
                    <a:pt x="442" y="146"/>
                    <a:pt x="442" y="146"/>
                    <a:pt x="442" y="146"/>
                  </a:cubicBezTo>
                  <a:cubicBezTo>
                    <a:pt x="441" y="146"/>
                    <a:pt x="441" y="146"/>
                    <a:pt x="441" y="146"/>
                  </a:cubicBezTo>
                  <a:cubicBezTo>
                    <a:pt x="440" y="146"/>
                    <a:pt x="440" y="146"/>
                    <a:pt x="440" y="146"/>
                  </a:cubicBezTo>
                  <a:cubicBezTo>
                    <a:pt x="439" y="146"/>
                    <a:pt x="439" y="147"/>
                    <a:pt x="439" y="147"/>
                  </a:cubicBezTo>
                  <a:cubicBezTo>
                    <a:pt x="439" y="148"/>
                    <a:pt x="439" y="148"/>
                    <a:pt x="439" y="148"/>
                  </a:cubicBezTo>
                  <a:cubicBezTo>
                    <a:pt x="439" y="149"/>
                    <a:pt x="438" y="149"/>
                    <a:pt x="438" y="150"/>
                  </a:cubicBezTo>
                  <a:cubicBezTo>
                    <a:pt x="434" y="152"/>
                    <a:pt x="434" y="152"/>
                    <a:pt x="434" y="152"/>
                  </a:cubicBezTo>
                  <a:cubicBezTo>
                    <a:pt x="433" y="152"/>
                    <a:pt x="433" y="152"/>
                    <a:pt x="433" y="152"/>
                  </a:cubicBezTo>
                  <a:cubicBezTo>
                    <a:pt x="425" y="152"/>
                    <a:pt x="425" y="152"/>
                    <a:pt x="425" y="152"/>
                  </a:cubicBezTo>
                  <a:cubicBezTo>
                    <a:pt x="425" y="152"/>
                    <a:pt x="424" y="152"/>
                    <a:pt x="424" y="153"/>
                  </a:cubicBezTo>
                  <a:cubicBezTo>
                    <a:pt x="421" y="155"/>
                    <a:pt x="421" y="155"/>
                    <a:pt x="421" y="155"/>
                  </a:cubicBezTo>
                  <a:cubicBezTo>
                    <a:pt x="421" y="156"/>
                    <a:pt x="421" y="156"/>
                    <a:pt x="421" y="156"/>
                  </a:cubicBezTo>
                  <a:cubicBezTo>
                    <a:pt x="421" y="157"/>
                    <a:pt x="420" y="158"/>
                    <a:pt x="418" y="158"/>
                  </a:cubicBezTo>
                  <a:cubicBezTo>
                    <a:pt x="413" y="158"/>
                    <a:pt x="413" y="158"/>
                    <a:pt x="413" y="158"/>
                  </a:cubicBezTo>
                  <a:cubicBezTo>
                    <a:pt x="412" y="158"/>
                    <a:pt x="412" y="158"/>
                    <a:pt x="412" y="158"/>
                  </a:cubicBezTo>
                  <a:cubicBezTo>
                    <a:pt x="411" y="158"/>
                    <a:pt x="411" y="158"/>
                    <a:pt x="411" y="158"/>
                  </a:cubicBezTo>
                  <a:cubicBezTo>
                    <a:pt x="408" y="159"/>
                    <a:pt x="408" y="159"/>
                    <a:pt x="408" y="159"/>
                  </a:cubicBezTo>
                  <a:cubicBezTo>
                    <a:pt x="406" y="159"/>
                    <a:pt x="406" y="159"/>
                    <a:pt x="406" y="159"/>
                  </a:cubicBezTo>
                  <a:cubicBezTo>
                    <a:pt x="405" y="160"/>
                    <a:pt x="405" y="160"/>
                    <a:pt x="405" y="160"/>
                  </a:cubicBezTo>
                  <a:cubicBezTo>
                    <a:pt x="404" y="160"/>
                    <a:pt x="404" y="160"/>
                    <a:pt x="403" y="160"/>
                  </a:cubicBezTo>
                  <a:cubicBezTo>
                    <a:pt x="402" y="160"/>
                    <a:pt x="402" y="160"/>
                    <a:pt x="402" y="160"/>
                  </a:cubicBezTo>
                  <a:cubicBezTo>
                    <a:pt x="402" y="162"/>
                    <a:pt x="400" y="163"/>
                    <a:pt x="399" y="162"/>
                  </a:cubicBezTo>
                  <a:cubicBezTo>
                    <a:pt x="398" y="162"/>
                    <a:pt x="398" y="162"/>
                    <a:pt x="398" y="162"/>
                  </a:cubicBezTo>
                  <a:cubicBezTo>
                    <a:pt x="395" y="163"/>
                    <a:pt x="395" y="163"/>
                    <a:pt x="395" y="163"/>
                  </a:cubicBezTo>
                  <a:cubicBezTo>
                    <a:pt x="394" y="163"/>
                    <a:pt x="394" y="163"/>
                    <a:pt x="394" y="163"/>
                  </a:cubicBezTo>
                  <a:cubicBezTo>
                    <a:pt x="393" y="163"/>
                    <a:pt x="392" y="163"/>
                    <a:pt x="392" y="163"/>
                  </a:cubicBezTo>
                  <a:cubicBezTo>
                    <a:pt x="391" y="164"/>
                    <a:pt x="391" y="164"/>
                    <a:pt x="391" y="164"/>
                  </a:cubicBezTo>
                  <a:cubicBezTo>
                    <a:pt x="391" y="164"/>
                    <a:pt x="391" y="164"/>
                    <a:pt x="390" y="164"/>
                  </a:cubicBezTo>
                  <a:cubicBezTo>
                    <a:pt x="374" y="164"/>
                    <a:pt x="374" y="164"/>
                    <a:pt x="374" y="164"/>
                  </a:cubicBezTo>
                  <a:cubicBezTo>
                    <a:pt x="374" y="164"/>
                    <a:pt x="374" y="164"/>
                    <a:pt x="374" y="164"/>
                  </a:cubicBezTo>
                  <a:cubicBezTo>
                    <a:pt x="374" y="165"/>
                    <a:pt x="374" y="166"/>
                    <a:pt x="372" y="167"/>
                  </a:cubicBezTo>
                  <a:cubicBezTo>
                    <a:pt x="370" y="167"/>
                    <a:pt x="368" y="169"/>
                    <a:pt x="368" y="170"/>
                  </a:cubicBezTo>
                  <a:cubicBezTo>
                    <a:pt x="367" y="171"/>
                    <a:pt x="365" y="172"/>
                    <a:pt x="363" y="170"/>
                  </a:cubicBezTo>
                  <a:cubicBezTo>
                    <a:pt x="363" y="170"/>
                    <a:pt x="363" y="170"/>
                    <a:pt x="363" y="170"/>
                  </a:cubicBezTo>
                  <a:cubicBezTo>
                    <a:pt x="361" y="169"/>
                    <a:pt x="361" y="169"/>
                    <a:pt x="361" y="169"/>
                  </a:cubicBezTo>
                  <a:cubicBezTo>
                    <a:pt x="360" y="170"/>
                    <a:pt x="360" y="170"/>
                    <a:pt x="360" y="170"/>
                  </a:cubicBezTo>
                  <a:cubicBezTo>
                    <a:pt x="359" y="169"/>
                    <a:pt x="359" y="169"/>
                    <a:pt x="359" y="169"/>
                  </a:cubicBezTo>
                  <a:cubicBezTo>
                    <a:pt x="356" y="167"/>
                    <a:pt x="356" y="167"/>
                    <a:pt x="356" y="167"/>
                  </a:cubicBezTo>
                  <a:cubicBezTo>
                    <a:pt x="351" y="168"/>
                    <a:pt x="351" y="168"/>
                    <a:pt x="351" y="168"/>
                  </a:cubicBezTo>
                  <a:cubicBezTo>
                    <a:pt x="350" y="169"/>
                    <a:pt x="350" y="169"/>
                    <a:pt x="350" y="169"/>
                  </a:cubicBezTo>
                  <a:cubicBezTo>
                    <a:pt x="350" y="169"/>
                    <a:pt x="350" y="169"/>
                    <a:pt x="350" y="169"/>
                  </a:cubicBezTo>
                  <a:cubicBezTo>
                    <a:pt x="350" y="169"/>
                    <a:pt x="350" y="169"/>
                    <a:pt x="350" y="170"/>
                  </a:cubicBezTo>
                  <a:cubicBezTo>
                    <a:pt x="349" y="172"/>
                    <a:pt x="349" y="173"/>
                    <a:pt x="349" y="173"/>
                  </a:cubicBezTo>
                  <a:cubicBezTo>
                    <a:pt x="350" y="174"/>
                    <a:pt x="350" y="174"/>
                    <a:pt x="350" y="174"/>
                  </a:cubicBezTo>
                  <a:cubicBezTo>
                    <a:pt x="349" y="177"/>
                    <a:pt x="349" y="177"/>
                    <a:pt x="349" y="177"/>
                  </a:cubicBezTo>
                  <a:cubicBezTo>
                    <a:pt x="349" y="179"/>
                    <a:pt x="349" y="179"/>
                    <a:pt x="349" y="179"/>
                  </a:cubicBezTo>
                  <a:cubicBezTo>
                    <a:pt x="349" y="180"/>
                    <a:pt x="349" y="180"/>
                    <a:pt x="348" y="181"/>
                  </a:cubicBezTo>
                  <a:cubicBezTo>
                    <a:pt x="348" y="183"/>
                    <a:pt x="348" y="183"/>
                    <a:pt x="348" y="183"/>
                  </a:cubicBezTo>
                  <a:cubicBezTo>
                    <a:pt x="348" y="184"/>
                    <a:pt x="348" y="185"/>
                    <a:pt x="348" y="186"/>
                  </a:cubicBezTo>
                  <a:cubicBezTo>
                    <a:pt x="348" y="188"/>
                    <a:pt x="348" y="188"/>
                    <a:pt x="348" y="188"/>
                  </a:cubicBezTo>
                  <a:cubicBezTo>
                    <a:pt x="348" y="188"/>
                    <a:pt x="348" y="189"/>
                    <a:pt x="347" y="189"/>
                  </a:cubicBezTo>
                  <a:cubicBezTo>
                    <a:pt x="345" y="193"/>
                    <a:pt x="345" y="193"/>
                    <a:pt x="345" y="193"/>
                  </a:cubicBezTo>
                  <a:cubicBezTo>
                    <a:pt x="343" y="198"/>
                    <a:pt x="343" y="198"/>
                    <a:pt x="343" y="198"/>
                  </a:cubicBezTo>
                  <a:cubicBezTo>
                    <a:pt x="342" y="199"/>
                    <a:pt x="342" y="199"/>
                    <a:pt x="342" y="199"/>
                  </a:cubicBezTo>
                  <a:cubicBezTo>
                    <a:pt x="337" y="202"/>
                    <a:pt x="337" y="202"/>
                    <a:pt x="337" y="202"/>
                  </a:cubicBezTo>
                  <a:cubicBezTo>
                    <a:pt x="336" y="202"/>
                    <a:pt x="336" y="202"/>
                    <a:pt x="336" y="202"/>
                  </a:cubicBezTo>
                  <a:cubicBezTo>
                    <a:pt x="333" y="202"/>
                    <a:pt x="333" y="202"/>
                    <a:pt x="333" y="202"/>
                  </a:cubicBezTo>
                  <a:cubicBezTo>
                    <a:pt x="331" y="204"/>
                    <a:pt x="331" y="204"/>
                    <a:pt x="331" y="204"/>
                  </a:cubicBezTo>
                  <a:cubicBezTo>
                    <a:pt x="330" y="204"/>
                    <a:pt x="329" y="205"/>
                    <a:pt x="329" y="204"/>
                  </a:cubicBezTo>
                  <a:cubicBezTo>
                    <a:pt x="328" y="204"/>
                    <a:pt x="327" y="204"/>
                    <a:pt x="327" y="204"/>
                  </a:cubicBezTo>
                  <a:cubicBezTo>
                    <a:pt x="326" y="204"/>
                    <a:pt x="326" y="204"/>
                    <a:pt x="326" y="205"/>
                  </a:cubicBezTo>
                  <a:cubicBezTo>
                    <a:pt x="326" y="205"/>
                    <a:pt x="325" y="205"/>
                    <a:pt x="324" y="205"/>
                  </a:cubicBezTo>
                  <a:cubicBezTo>
                    <a:pt x="317" y="205"/>
                    <a:pt x="317" y="205"/>
                    <a:pt x="317" y="205"/>
                  </a:cubicBezTo>
                  <a:cubicBezTo>
                    <a:pt x="317" y="206"/>
                    <a:pt x="317" y="206"/>
                    <a:pt x="317" y="206"/>
                  </a:cubicBezTo>
                  <a:cubicBezTo>
                    <a:pt x="318" y="206"/>
                    <a:pt x="318" y="207"/>
                    <a:pt x="319" y="207"/>
                  </a:cubicBezTo>
                  <a:cubicBezTo>
                    <a:pt x="319" y="210"/>
                    <a:pt x="319" y="210"/>
                    <a:pt x="319" y="210"/>
                  </a:cubicBezTo>
                  <a:cubicBezTo>
                    <a:pt x="319" y="210"/>
                    <a:pt x="319" y="210"/>
                    <a:pt x="319" y="211"/>
                  </a:cubicBezTo>
                  <a:cubicBezTo>
                    <a:pt x="319" y="213"/>
                    <a:pt x="319" y="213"/>
                    <a:pt x="319" y="213"/>
                  </a:cubicBezTo>
                  <a:cubicBezTo>
                    <a:pt x="319" y="214"/>
                    <a:pt x="319" y="214"/>
                    <a:pt x="319" y="214"/>
                  </a:cubicBezTo>
                  <a:cubicBezTo>
                    <a:pt x="320" y="217"/>
                    <a:pt x="320" y="217"/>
                    <a:pt x="320" y="217"/>
                  </a:cubicBezTo>
                  <a:cubicBezTo>
                    <a:pt x="326" y="217"/>
                    <a:pt x="326" y="217"/>
                    <a:pt x="326" y="217"/>
                  </a:cubicBezTo>
                  <a:cubicBezTo>
                    <a:pt x="328" y="215"/>
                    <a:pt x="328" y="215"/>
                    <a:pt x="328" y="215"/>
                  </a:cubicBezTo>
                  <a:cubicBezTo>
                    <a:pt x="328" y="215"/>
                    <a:pt x="328" y="215"/>
                    <a:pt x="328" y="215"/>
                  </a:cubicBezTo>
                  <a:cubicBezTo>
                    <a:pt x="330" y="214"/>
                    <a:pt x="330" y="214"/>
                    <a:pt x="330" y="214"/>
                  </a:cubicBezTo>
                  <a:cubicBezTo>
                    <a:pt x="333" y="213"/>
                    <a:pt x="333" y="213"/>
                    <a:pt x="333" y="213"/>
                  </a:cubicBezTo>
                  <a:cubicBezTo>
                    <a:pt x="334" y="212"/>
                    <a:pt x="334" y="212"/>
                    <a:pt x="334" y="212"/>
                  </a:cubicBezTo>
                  <a:cubicBezTo>
                    <a:pt x="335" y="212"/>
                    <a:pt x="335" y="212"/>
                    <a:pt x="336" y="212"/>
                  </a:cubicBezTo>
                  <a:cubicBezTo>
                    <a:pt x="341" y="212"/>
                    <a:pt x="341" y="212"/>
                    <a:pt x="341" y="212"/>
                  </a:cubicBezTo>
                  <a:cubicBezTo>
                    <a:pt x="342" y="213"/>
                    <a:pt x="342" y="213"/>
                    <a:pt x="342" y="213"/>
                  </a:cubicBezTo>
                  <a:cubicBezTo>
                    <a:pt x="343" y="214"/>
                    <a:pt x="343" y="214"/>
                    <a:pt x="343" y="214"/>
                  </a:cubicBezTo>
                  <a:cubicBezTo>
                    <a:pt x="344" y="215"/>
                    <a:pt x="344" y="215"/>
                    <a:pt x="344" y="215"/>
                  </a:cubicBezTo>
                  <a:cubicBezTo>
                    <a:pt x="345" y="218"/>
                    <a:pt x="345" y="218"/>
                    <a:pt x="345" y="218"/>
                  </a:cubicBezTo>
                  <a:cubicBezTo>
                    <a:pt x="345" y="223"/>
                    <a:pt x="345" y="223"/>
                    <a:pt x="345" y="223"/>
                  </a:cubicBezTo>
                  <a:cubicBezTo>
                    <a:pt x="345" y="225"/>
                    <a:pt x="345" y="225"/>
                    <a:pt x="345" y="225"/>
                  </a:cubicBezTo>
                  <a:cubicBezTo>
                    <a:pt x="345" y="226"/>
                    <a:pt x="345" y="226"/>
                    <a:pt x="345" y="226"/>
                  </a:cubicBezTo>
                  <a:cubicBezTo>
                    <a:pt x="345" y="227"/>
                    <a:pt x="345" y="227"/>
                    <a:pt x="345" y="227"/>
                  </a:cubicBezTo>
                  <a:cubicBezTo>
                    <a:pt x="345" y="229"/>
                    <a:pt x="345" y="229"/>
                    <a:pt x="345" y="229"/>
                  </a:cubicBezTo>
                  <a:cubicBezTo>
                    <a:pt x="346" y="231"/>
                    <a:pt x="346" y="234"/>
                    <a:pt x="346" y="234"/>
                  </a:cubicBezTo>
                  <a:cubicBezTo>
                    <a:pt x="345" y="237"/>
                    <a:pt x="345" y="237"/>
                    <a:pt x="345" y="237"/>
                  </a:cubicBezTo>
                  <a:cubicBezTo>
                    <a:pt x="345" y="238"/>
                    <a:pt x="344" y="238"/>
                    <a:pt x="344" y="239"/>
                  </a:cubicBezTo>
                  <a:cubicBezTo>
                    <a:pt x="343" y="239"/>
                    <a:pt x="343" y="239"/>
                    <a:pt x="342" y="239"/>
                  </a:cubicBezTo>
                  <a:cubicBezTo>
                    <a:pt x="341" y="239"/>
                    <a:pt x="339" y="239"/>
                    <a:pt x="337" y="239"/>
                  </a:cubicBezTo>
                  <a:cubicBezTo>
                    <a:pt x="337" y="239"/>
                    <a:pt x="336" y="239"/>
                    <a:pt x="336" y="238"/>
                  </a:cubicBezTo>
                  <a:cubicBezTo>
                    <a:pt x="335" y="237"/>
                    <a:pt x="335" y="237"/>
                    <a:pt x="335" y="237"/>
                  </a:cubicBezTo>
                  <a:cubicBezTo>
                    <a:pt x="334" y="237"/>
                    <a:pt x="334" y="237"/>
                    <a:pt x="334" y="237"/>
                  </a:cubicBezTo>
                  <a:cubicBezTo>
                    <a:pt x="332" y="237"/>
                    <a:pt x="332" y="237"/>
                    <a:pt x="332" y="237"/>
                  </a:cubicBezTo>
                  <a:cubicBezTo>
                    <a:pt x="332" y="238"/>
                    <a:pt x="330" y="239"/>
                    <a:pt x="328" y="239"/>
                  </a:cubicBezTo>
                  <a:cubicBezTo>
                    <a:pt x="327" y="239"/>
                    <a:pt x="327" y="239"/>
                    <a:pt x="327" y="239"/>
                  </a:cubicBezTo>
                  <a:cubicBezTo>
                    <a:pt x="326" y="240"/>
                    <a:pt x="325" y="239"/>
                    <a:pt x="324" y="239"/>
                  </a:cubicBezTo>
                  <a:cubicBezTo>
                    <a:pt x="324" y="240"/>
                    <a:pt x="324" y="240"/>
                    <a:pt x="324" y="240"/>
                  </a:cubicBezTo>
                  <a:cubicBezTo>
                    <a:pt x="323" y="240"/>
                    <a:pt x="322" y="241"/>
                    <a:pt x="320" y="241"/>
                  </a:cubicBezTo>
                  <a:cubicBezTo>
                    <a:pt x="319" y="241"/>
                    <a:pt x="318" y="240"/>
                    <a:pt x="317" y="239"/>
                  </a:cubicBezTo>
                  <a:cubicBezTo>
                    <a:pt x="315" y="236"/>
                    <a:pt x="315" y="236"/>
                    <a:pt x="315" y="236"/>
                  </a:cubicBezTo>
                  <a:cubicBezTo>
                    <a:pt x="315" y="236"/>
                    <a:pt x="315" y="236"/>
                    <a:pt x="315" y="236"/>
                  </a:cubicBezTo>
                  <a:cubicBezTo>
                    <a:pt x="314" y="235"/>
                    <a:pt x="314" y="235"/>
                    <a:pt x="312" y="234"/>
                  </a:cubicBezTo>
                  <a:cubicBezTo>
                    <a:pt x="309" y="231"/>
                    <a:pt x="309" y="231"/>
                    <a:pt x="309" y="231"/>
                  </a:cubicBezTo>
                  <a:cubicBezTo>
                    <a:pt x="304" y="228"/>
                    <a:pt x="304" y="228"/>
                    <a:pt x="304" y="228"/>
                  </a:cubicBezTo>
                  <a:cubicBezTo>
                    <a:pt x="304" y="228"/>
                    <a:pt x="304" y="228"/>
                    <a:pt x="304" y="228"/>
                  </a:cubicBezTo>
                  <a:cubicBezTo>
                    <a:pt x="304" y="228"/>
                    <a:pt x="304" y="228"/>
                    <a:pt x="303" y="228"/>
                  </a:cubicBezTo>
                  <a:cubicBezTo>
                    <a:pt x="301" y="227"/>
                    <a:pt x="301" y="227"/>
                    <a:pt x="301" y="227"/>
                  </a:cubicBezTo>
                  <a:cubicBezTo>
                    <a:pt x="301" y="227"/>
                    <a:pt x="297" y="226"/>
                    <a:pt x="296" y="223"/>
                  </a:cubicBezTo>
                  <a:cubicBezTo>
                    <a:pt x="296" y="221"/>
                    <a:pt x="296" y="221"/>
                    <a:pt x="296" y="221"/>
                  </a:cubicBezTo>
                  <a:cubicBezTo>
                    <a:pt x="296" y="221"/>
                    <a:pt x="296" y="221"/>
                    <a:pt x="296" y="221"/>
                  </a:cubicBezTo>
                  <a:cubicBezTo>
                    <a:pt x="296" y="214"/>
                    <a:pt x="296" y="214"/>
                    <a:pt x="296" y="214"/>
                  </a:cubicBezTo>
                  <a:cubicBezTo>
                    <a:pt x="296" y="214"/>
                    <a:pt x="296" y="214"/>
                    <a:pt x="296" y="213"/>
                  </a:cubicBezTo>
                  <a:cubicBezTo>
                    <a:pt x="299" y="214"/>
                    <a:pt x="299" y="214"/>
                    <a:pt x="299" y="214"/>
                  </a:cubicBezTo>
                  <a:cubicBezTo>
                    <a:pt x="294" y="213"/>
                    <a:pt x="294" y="213"/>
                    <a:pt x="294" y="213"/>
                  </a:cubicBezTo>
                  <a:cubicBezTo>
                    <a:pt x="292" y="212"/>
                    <a:pt x="292" y="212"/>
                    <a:pt x="292" y="212"/>
                  </a:cubicBezTo>
                  <a:cubicBezTo>
                    <a:pt x="290" y="209"/>
                    <a:pt x="290" y="209"/>
                    <a:pt x="290" y="209"/>
                  </a:cubicBezTo>
                  <a:cubicBezTo>
                    <a:pt x="289" y="208"/>
                    <a:pt x="289" y="208"/>
                    <a:pt x="289" y="208"/>
                  </a:cubicBezTo>
                  <a:cubicBezTo>
                    <a:pt x="284" y="203"/>
                    <a:pt x="284" y="203"/>
                    <a:pt x="284" y="203"/>
                  </a:cubicBezTo>
                  <a:cubicBezTo>
                    <a:pt x="283" y="202"/>
                    <a:pt x="283" y="202"/>
                    <a:pt x="283" y="202"/>
                  </a:cubicBezTo>
                  <a:cubicBezTo>
                    <a:pt x="282" y="202"/>
                    <a:pt x="282" y="202"/>
                    <a:pt x="282" y="202"/>
                  </a:cubicBezTo>
                  <a:cubicBezTo>
                    <a:pt x="271" y="205"/>
                    <a:pt x="271" y="205"/>
                    <a:pt x="271" y="205"/>
                  </a:cubicBezTo>
                  <a:cubicBezTo>
                    <a:pt x="269" y="207"/>
                    <a:pt x="269" y="207"/>
                    <a:pt x="269" y="207"/>
                  </a:cubicBezTo>
                  <a:cubicBezTo>
                    <a:pt x="268" y="208"/>
                    <a:pt x="268" y="208"/>
                    <a:pt x="268" y="208"/>
                  </a:cubicBezTo>
                  <a:cubicBezTo>
                    <a:pt x="267" y="210"/>
                    <a:pt x="267" y="210"/>
                    <a:pt x="267" y="210"/>
                  </a:cubicBezTo>
                  <a:cubicBezTo>
                    <a:pt x="271" y="213"/>
                    <a:pt x="271" y="213"/>
                    <a:pt x="271" y="213"/>
                  </a:cubicBezTo>
                  <a:cubicBezTo>
                    <a:pt x="271" y="214"/>
                    <a:pt x="271" y="214"/>
                    <a:pt x="271" y="214"/>
                  </a:cubicBezTo>
                  <a:cubicBezTo>
                    <a:pt x="269" y="219"/>
                    <a:pt x="269" y="219"/>
                    <a:pt x="269" y="219"/>
                  </a:cubicBezTo>
                  <a:cubicBezTo>
                    <a:pt x="269" y="219"/>
                    <a:pt x="269" y="219"/>
                    <a:pt x="269" y="219"/>
                  </a:cubicBezTo>
                  <a:cubicBezTo>
                    <a:pt x="269" y="220"/>
                    <a:pt x="269" y="220"/>
                    <a:pt x="269" y="220"/>
                  </a:cubicBezTo>
                  <a:cubicBezTo>
                    <a:pt x="265" y="222"/>
                    <a:pt x="265" y="222"/>
                    <a:pt x="265" y="222"/>
                  </a:cubicBezTo>
                  <a:cubicBezTo>
                    <a:pt x="263" y="224"/>
                    <a:pt x="263" y="224"/>
                    <a:pt x="263" y="224"/>
                  </a:cubicBezTo>
                  <a:cubicBezTo>
                    <a:pt x="262" y="228"/>
                    <a:pt x="262" y="228"/>
                    <a:pt x="262" y="228"/>
                  </a:cubicBezTo>
                  <a:cubicBezTo>
                    <a:pt x="262" y="230"/>
                    <a:pt x="262" y="230"/>
                    <a:pt x="262" y="230"/>
                  </a:cubicBezTo>
                  <a:cubicBezTo>
                    <a:pt x="262" y="231"/>
                    <a:pt x="262" y="231"/>
                    <a:pt x="262" y="231"/>
                  </a:cubicBezTo>
                  <a:cubicBezTo>
                    <a:pt x="263" y="231"/>
                    <a:pt x="263" y="231"/>
                    <a:pt x="263" y="231"/>
                  </a:cubicBezTo>
                  <a:cubicBezTo>
                    <a:pt x="266" y="233"/>
                    <a:pt x="266" y="233"/>
                    <a:pt x="266" y="233"/>
                  </a:cubicBezTo>
                  <a:cubicBezTo>
                    <a:pt x="267" y="234"/>
                    <a:pt x="267" y="234"/>
                    <a:pt x="267" y="234"/>
                  </a:cubicBezTo>
                  <a:cubicBezTo>
                    <a:pt x="269" y="234"/>
                    <a:pt x="269" y="234"/>
                    <a:pt x="269" y="234"/>
                  </a:cubicBezTo>
                  <a:cubicBezTo>
                    <a:pt x="280" y="237"/>
                    <a:pt x="280" y="237"/>
                    <a:pt x="280" y="237"/>
                  </a:cubicBezTo>
                  <a:cubicBezTo>
                    <a:pt x="294" y="243"/>
                    <a:pt x="294" y="243"/>
                    <a:pt x="294" y="243"/>
                  </a:cubicBezTo>
                  <a:cubicBezTo>
                    <a:pt x="291" y="245"/>
                    <a:pt x="291" y="245"/>
                    <a:pt x="291" y="245"/>
                  </a:cubicBezTo>
                  <a:cubicBezTo>
                    <a:pt x="284" y="247"/>
                    <a:pt x="284" y="247"/>
                    <a:pt x="284" y="247"/>
                  </a:cubicBezTo>
                  <a:cubicBezTo>
                    <a:pt x="281" y="246"/>
                    <a:pt x="281" y="246"/>
                    <a:pt x="281" y="246"/>
                  </a:cubicBezTo>
                  <a:cubicBezTo>
                    <a:pt x="277" y="244"/>
                    <a:pt x="277" y="244"/>
                    <a:pt x="277" y="244"/>
                  </a:cubicBezTo>
                  <a:cubicBezTo>
                    <a:pt x="276" y="243"/>
                    <a:pt x="276" y="243"/>
                    <a:pt x="276" y="243"/>
                  </a:cubicBezTo>
                  <a:cubicBezTo>
                    <a:pt x="276" y="242"/>
                    <a:pt x="276" y="242"/>
                    <a:pt x="276" y="242"/>
                  </a:cubicBezTo>
                  <a:cubicBezTo>
                    <a:pt x="275" y="241"/>
                    <a:pt x="275" y="241"/>
                    <a:pt x="275" y="241"/>
                  </a:cubicBezTo>
                  <a:cubicBezTo>
                    <a:pt x="273" y="239"/>
                    <a:pt x="273" y="239"/>
                    <a:pt x="273" y="239"/>
                  </a:cubicBezTo>
                  <a:cubicBezTo>
                    <a:pt x="268" y="237"/>
                    <a:pt x="268" y="237"/>
                    <a:pt x="268" y="237"/>
                  </a:cubicBezTo>
                  <a:cubicBezTo>
                    <a:pt x="259" y="239"/>
                    <a:pt x="259" y="239"/>
                    <a:pt x="259" y="239"/>
                  </a:cubicBezTo>
                  <a:cubicBezTo>
                    <a:pt x="258" y="239"/>
                    <a:pt x="258" y="239"/>
                    <a:pt x="258" y="239"/>
                  </a:cubicBezTo>
                  <a:cubicBezTo>
                    <a:pt x="257" y="239"/>
                    <a:pt x="257" y="239"/>
                    <a:pt x="257" y="239"/>
                  </a:cubicBezTo>
                  <a:cubicBezTo>
                    <a:pt x="250" y="248"/>
                    <a:pt x="250" y="248"/>
                    <a:pt x="250" y="248"/>
                  </a:cubicBezTo>
                  <a:cubicBezTo>
                    <a:pt x="249" y="250"/>
                    <a:pt x="249" y="250"/>
                    <a:pt x="249" y="250"/>
                  </a:cubicBezTo>
                  <a:cubicBezTo>
                    <a:pt x="247" y="253"/>
                    <a:pt x="247" y="253"/>
                    <a:pt x="247" y="253"/>
                  </a:cubicBezTo>
                  <a:cubicBezTo>
                    <a:pt x="247" y="254"/>
                    <a:pt x="247" y="254"/>
                    <a:pt x="247" y="254"/>
                  </a:cubicBezTo>
                  <a:cubicBezTo>
                    <a:pt x="248" y="255"/>
                    <a:pt x="248" y="255"/>
                    <a:pt x="248" y="255"/>
                  </a:cubicBezTo>
                  <a:cubicBezTo>
                    <a:pt x="249" y="257"/>
                    <a:pt x="249" y="257"/>
                    <a:pt x="249" y="257"/>
                  </a:cubicBezTo>
                  <a:cubicBezTo>
                    <a:pt x="266" y="270"/>
                    <a:pt x="266" y="270"/>
                    <a:pt x="266" y="270"/>
                  </a:cubicBezTo>
                  <a:cubicBezTo>
                    <a:pt x="267" y="271"/>
                    <a:pt x="267" y="271"/>
                    <a:pt x="267" y="271"/>
                  </a:cubicBezTo>
                  <a:cubicBezTo>
                    <a:pt x="270" y="272"/>
                    <a:pt x="270" y="272"/>
                    <a:pt x="270" y="272"/>
                  </a:cubicBezTo>
                  <a:cubicBezTo>
                    <a:pt x="271" y="273"/>
                    <a:pt x="271" y="273"/>
                    <a:pt x="271" y="273"/>
                  </a:cubicBezTo>
                  <a:cubicBezTo>
                    <a:pt x="278" y="271"/>
                    <a:pt x="278" y="271"/>
                    <a:pt x="278" y="271"/>
                  </a:cubicBezTo>
                  <a:cubicBezTo>
                    <a:pt x="283" y="268"/>
                    <a:pt x="283" y="268"/>
                    <a:pt x="283" y="268"/>
                  </a:cubicBezTo>
                  <a:cubicBezTo>
                    <a:pt x="284" y="268"/>
                    <a:pt x="284" y="268"/>
                    <a:pt x="284" y="268"/>
                  </a:cubicBezTo>
                  <a:cubicBezTo>
                    <a:pt x="284" y="269"/>
                    <a:pt x="284" y="269"/>
                    <a:pt x="284" y="269"/>
                  </a:cubicBezTo>
                  <a:cubicBezTo>
                    <a:pt x="284" y="270"/>
                    <a:pt x="284" y="270"/>
                    <a:pt x="284" y="270"/>
                  </a:cubicBezTo>
                  <a:cubicBezTo>
                    <a:pt x="284" y="270"/>
                    <a:pt x="284" y="270"/>
                    <a:pt x="284" y="270"/>
                  </a:cubicBezTo>
                  <a:cubicBezTo>
                    <a:pt x="281" y="271"/>
                    <a:pt x="281" y="271"/>
                    <a:pt x="281" y="271"/>
                  </a:cubicBezTo>
                  <a:cubicBezTo>
                    <a:pt x="275" y="273"/>
                    <a:pt x="275" y="273"/>
                    <a:pt x="275" y="273"/>
                  </a:cubicBezTo>
                  <a:cubicBezTo>
                    <a:pt x="269" y="275"/>
                    <a:pt x="269" y="275"/>
                    <a:pt x="269" y="275"/>
                  </a:cubicBezTo>
                  <a:cubicBezTo>
                    <a:pt x="255" y="265"/>
                    <a:pt x="255" y="265"/>
                    <a:pt x="255" y="265"/>
                  </a:cubicBezTo>
                  <a:cubicBezTo>
                    <a:pt x="254" y="265"/>
                    <a:pt x="254" y="265"/>
                    <a:pt x="254" y="265"/>
                  </a:cubicBezTo>
                  <a:cubicBezTo>
                    <a:pt x="245" y="266"/>
                    <a:pt x="245" y="266"/>
                    <a:pt x="245" y="266"/>
                  </a:cubicBezTo>
                  <a:cubicBezTo>
                    <a:pt x="243" y="267"/>
                    <a:pt x="243" y="267"/>
                    <a:pt x="243" y="267"/>
                  </a:cubicBezTo>
                  <a:cubicBezTo>
                    <a:pt x="242" y="268"/>
                    <a:pt x="242" y="268"/>
                    <a:pt x="242" y="268"/>
                  </a:cubicBezTo>
                  <a:cubicBezTo>
                    <a:pt x="241" y="269"/>
                    <a:pt x="241" y="269"/>
                    <a:pt x="241" y="269"/>
                  </a:cubicBezTo>
                  <a:cubicBezTo>
                    <a:pt x="228" y="296"/>
                    <a:pt x="228" y="296"/>
                    <a:pt x="228" y="296"/>
                  </a:cubicBezTo>
                  <a:cubicBezTo>
                    <a:pt x="228" y="297"/>
                    <a:pt x="228" y="297"/>
                    <a:pt x="228" y="297"/>
                  </a:cubicBezTo>
                  <a:cubicBezTo>
                    <a:pt x="228" y="298"/>
                    <a:pt x="228" y="298"/>
                    <a:pt x="228" y="298"/>
                  </a:cubicBezTo>
                  <a:cubicBezTo>
                    <a:pt x="228" y="298"/>
                    <a:pt x="228" y="298"/>
                    <a:pt x="228" y="298"/>
                  </a:cubicBezTo>
                  <a:cubicBezTo>
                    <a:pt x="233" y="300"/>
                    <a:pt x="233" y="300"/>
                    <a:pt x="233" y="300"/>
                  </a:cubicBezTo>
                  <a:cubicBezTo>
                    <a:pt x="240" y="299"/>
                    <a:pt x="240" y="299"/>
                    <a:pt x="240" y="299"/>
                  </a:cubicBezTo>
                  <a:cubicBezTo>
                    <a:pt x="243" y="298"/>
                    <a:pt x="243" y="298"/>
                    <a:pt x="243" y="298"/>
                  </a:cubicBezTo>
                  <a:cubicBezTo>
                    <a:pt x="250" y="297"/>
                    <a:pt x="250" y="297"/>
                    <a:pt x="250" y="297"/>
                  </a:cubicBezTo>
                  <a:cubicBezTo>
                    <a:pt x="251" y="297"/>
                    <a:pt x="251" y="297"/>
                    <a:pt x="251" y="297"/>
                  </a:cubicBezTo>
                  <a:cubicBezTo>
                    <a:pt x="255" y="298"/>
                    <a:pt x="255" y="298"/>
                    <a:pt x="255" y="298"/>
                  </a:cubicBezTo>
                  <a:cubicBezTo>
                    <a:pt x="264" y="300"/>
                    <a:pt x="264" y="300"/>
                    <a:pt x="264" y="300"/>
                  </a:cubicBezTo>
                  <a:cubicBezTo>
                    <a:pt x="264" y="300"/>
                    <a:pt x="264" y="300"/>
                    <a:pt x="264" y="300"/>
                  </a:cubicBezTo>
                  <a:cubicBezTo>
                    <a:pt x="264" y="301"/>
                    <a:pt x="264" y="301"/>
                    <a:pt x="264" y="301"/>
                  </a:cubicBezTo>
                  <a:cubicBezTo>
                    <a:pt x="263" y="303"/>
                    <a:pt x="263" y="303"/>
                    <a:pt x="263" y="303"/>
                  </a:cubicBezTo>
                  <a:cubicBezTo>
                    <a:pt x="257" y="309"/>
                    <a:pt x="257" y="309"/>
                    <a:pt x="257" y="309"/>
                  </a:cubicBezTo>
                  <a:cubicBezTo>
                    <a:pt x="256" y="309"/>
                    <a:pt x="256" y="309"/>
                    <a:pt x="256" y="309"/>
                  </a:cubicBezTo>
                  <a:cubicBezTo>
                    <a:pt x="251" y="307"/>
                    <a:pt x="251" y="307"/>
                    <a:pt x="251" y="307"/>
                  </a:cubicBezTo>
                  <a:cubicBezTo>
                    <a:pt x="249" y="308"/>
                    <a:pt x="249" y="308"/>
                    <a:pt x="249" y="308"/>
                  </a:cubicBezTo>
                  <a:cubicBezTo>
                    <a:pt x="244" y="310"/>
                    <a:pt x="244" y="310"/>
                    <a:pt x="244" y="310"/>
                  </a:cubicBezTo>
                  <a:cubicBezTo>
                    <a:pt x="243" y="311"/>
                    <a:pt x="243" y="311"/>
                    <a:pt x="243" y="311"/>
                  </a:cubicBezTo>
                  <a:cubicBezTo>
                    <a:pt x="240" y="311"/>
                    <a:pt x="240" y="311"/>
                    <a:pt x="240" y="311"/>
                  </a:cubicBezTo>
                  <a:cubicBezTo>
                    <a:pt x="239" y="311"/>
                    <a:pt x="239" y="311"/>
                    <a:pt x="239" y="311"/>
                  </a:cubicBezTo>
                  <a:cubicBezTo>
                    <a:pt x="238" y="312"/>
                    <a:pt x="238" y="312"/>
                    <a:pt x="238" y="312"/>
                  </a:cubicBezTo>
                  <a:cubicBezTo>
                    <a:pt x="237" y="312"/>
                    <a:pt x="237" y="312"/>
                    <a:pt x="237" y="312"/>
                  </a:cubicBezTo>
                  <a:cubicBezTo>
                    <a:pt x="237" y="315"/>
                    <a:pt x="237" y="315"/>
                    <a:pt x="237" y="315"/>
                  </a:cubicBezTo>
                  <a:cubicBezTo>
                    <a:pt x="237" y="316"/>
                    <a:pt x="237" y="316"/>
                    <a:pt x="237" y="316"/>
                  </a:cubicBezTo>
                  <a:cubicBezTo>
                    <a:pt x="242" y="319"/>
                    <a:pt x="242" y="319"/>
                    <a:pt x="242" y="319"/>
                  </a:cubicBezTo>
                  <a:cubicBezTo>
                    <a:pt x="249" y="322"/>
                    <a:pt x="249" y="322"/>
                    <a:pt x="249" y="322"/>
                  </a:cubicBezTo>
                  <a:cubicBezTo>
                    <a:pt x="249" y="322"/>
                    <a:pt x="249" y="322"/>
                    <a:pt x="249" y="322"/>
                  </a:cubicBezTo>
                  <a:cubicBezTo>
                    <a:pt x="249" y="324"/>
                    <a:pt x="249" y="324"/>
                    <a:pt x="249" y="324"/>
                  </a:cubicBezTo>
                  <a:cubicBezTo>
                    <a:pt x="248" y="324"/>
                    <a:pt x="248" y="324"/>
                    <a:pt x="248" y="324"/>
                  </a:cubicBezTo>
                  <a:cubicBezTo>
                    <a:pt x="247" y="324"/>
                    <a:pt x="247" y="324"/>
                    <a:pt x="247" y="324"/>
                  </a:cubicBezTo>
                  <a:cubicBezTo>
                    <a:pt x="248" y="326"/>
                    <a:pt x="248" y="326"/>
                    <a:pt x="248" y="326"/>
                  </a:cubicBezTo>
                  <a:cubicBezTo>
                    <a:pt x="250" y="327"/>
                    <a:pt x="250" y="327"/>
                    <a:pt x="250" y="327"/>
                  </a:cubicBezTo>
                  <a:cubicBezTo>
                    <a:pt x="256" y="327"/>
                    <a:pt x="256" y="327"/>
                    <a:pt x="256" y="327"/>
                  </a:cubicBezTo>
                  <a:cubicBezTo>
                    <a:pt x="257" y="326"/>
                    <a:pt x="257" y="326"/>
                    <a:pt x="258" y="325"/>
                  </a:cubicBezTo>
                  <a:cubicBezTo>
                    <a:pt x="260" y="325"/>
                    <a:pt x="260" y="324"/>
                    <a:pt x="261" y="323"/>
                  </a:cubicBezTo>
                  <a:cubicBezTo>
                    <a:pt x="261" y="323"/>
                    <a:pt x="262" y="322"/>
                    <a:pt x="264" y="321"/>
                  </a:cubicBezTo>
                  <a:cubicBezTo>
                    <a:pt x="265" y="321"/>
                    <a:pt x="267" y="320"/>
                    <a:pt x="268" y="320"/>
                  </a:cubicBezTo>
                  <a:cubicBezTo>
                    <a:pt x="268" y="319"/>
                    <a:pt x="270" y="316"/>
                    <a:pt x="273" y="316"/>
                  </a:cubicBezTo>
                  <a:cubicBezTo>
                    <a:pt x="273" y="316"/>
                    <a:pt x="273" y="316"/>
                    <a:pt x="274" y="316"/>
                  </a:cubicBezTo>
                  <a:cubicBezTo>
                    <a:pt x="275" y="316"/>
                    <a:pt x="276" y="315"/>
                    <a:pt x="276" y="315"/>
                  </a:cubicBezTo>
                  <a:cubicBezTo>
                    <a:pt x="277" y="315"/>
                    <a:pt x="277" y="315"/>
                    <a:pt x="277" y="314"/>
                  </a:cubicBezTo>
                  <a:cubicBezTo>
                    <a:pt x="278" y="312"/>
                    <a:pt x="279" y="311"/>
                    <a:pt x="280" y="311"/>
                  </a:cubicBezTo>
                  <a:cubicBezTo>
                    <a:pt x="280" y="310"/>
                    <a:pt x="280" y="310"/>
                    <a:pt x="280" y="310"/>
                  </a:cubicBezTo>
                  <a:cubicBezTo>
                    <a:pt x="280" y="310"/>
                    <a:pt x="281" y="310"/>
                    <a:pt x="281" y="309"/>
                  </a:cubicBezTo>
                  <a:cubicBezTo>
                    <a:pt x="284" y="305"/>
                    <a:pt x="284" y="305"/>
                    <a:pt x="284" y="305"/>
                  </a:cubicBezTo>
                  <a:cubicBezTo>
                    <a:pt x="284" y="305"/>
                    <a:pt x="285" y="304"/>
                    <a:pt x="286" y="305"/>
                  </a:cubicBezTo>
                  <a:cubicBezTo>
                    <a:pt x="286" y="305"/>
                    <a:pt x="286" y="305"/>
                    <a:pt x="286" y="305"/>
                  </a:cubicBezTo>
                  <a:cubicBezTo>
                    <a:pt x="286" y="305"/>
                    <a:pt x="286" y="305"/>
                    <a:pt x="286" y="305"/>
                  </a:cubicBezTo>
                  <a:cubicBezTo>
                    <a:pt x="288" y="304"/>
                    <a:pt x="289" y="303"/>
                    <a:pt x="290" y="302"/>
                  </a:cubicBezTo>
                  <a:cubicBezTo>
                    <a:pt x="291" y="302"/>
                    <a:pt x="292" y="301"/>
                    <a:pt x="292" y="301"/>
                  </a:cubicBezTo>
                  <a:cubicBezTo>
                    <a:pt x="293" y="300"/>
                    <a:pt x="293" y="300"/>
                    <a:pt x="294" y="300"/>
                  </a:cubicBezTo>
                  <a:cubicBezTo>
                    <a:pt x="294" y="300"/>
                    <a:pt x="294" y="300"/>
                    <a:pt x="294" y="300"/>
                  </a:cubicBezTo>
                  <a:cubicBezTo>
                    <a:pt x="294" y="299"/>
                    <a:pt x="294" y="299"/>
                    <a:pt x="294" y="299"/>
                  </a:cubicBezTo>
                  <a:cubicBezTo>
                    <a:pt x="295" y="298"/>
                    <a:pt x="295" y="298"/>
                    <a:pt x="296" y="297"/>
                  </a:cubicBezTo>
                  <a:cubicBezTo>
                    <a:pt x="297" y="296"/>
                    <a:pt x="298" y="296"/>
                    <a:pt x="299" y="295"/>
                  </a:cubicBezTo>
                  <a:cubicBezTo>
                    <a:pt x="299" y="295"/>
                    <a:pt x="299" y="295"/>
                    <a:pt x="300" y="295"/>
                  </a:cubicBezTo>
                  <a:cubicBezTo>
                    <a:pt x="301" y="293"/>
                    <a:pt x="304" y="294"/>
                    <a:pt x="305" y="295"/>
                  </a:cubicBezTo>
                  <a:cubicBezTo>
                    <a:pt x="306" y="293"/>
                    <a:pt x="306" y="293"/>
                    <a:pt x="306" y="293"/>
                  </a:cubicBezTo>
                  <a:cubicBezTo>
                    <a:pt x="306" y="293"/>
                    <a:pt x="307" y="292"/>
                    <a:pt x="308" y="292"/>
                  </a:cubicBezTo>
                  <a:cubicBezTo>
                    <a:pt x="314" y="292"/>
                    <a:pt x="314" y="292"/>
                    <a:pt x="314" y="292"/>
                  </a:cubicBezTo>
                  <a:cubicBezTo>
                    <a:pt x="314" y="292"/>
                    <a:pt x="316" y="292"/>
                    <a:pt x="318" y="293"/>
                  </a:cubicBezTo>
                  <a:cubicBezTo>
                    <a:pt x="319" y="293"/>
                    <a:pt x="320" y="293"/>
                    <a:pt x="320" y="292"/>
                  </a:cubicBezTo>
                  <a:cubicBezTo>
                    <a:pt x="320" y="292"/>
                    <a:pt x="320" y="292"/>
                    <a:pt x="321" y="292"/>
                  </a:cubicBezTo>
                  <a:cubicBezTo>
                    <a:pt x="328" y="292"/>
                    <a:pt x="328" y="292"/>
                    <a:pt x="328" y="292"/>
                  </a:cubicBezTo>
                  <a:cubicBezTo>
                    <a:pt x="329" y="292"/>
                    <a:pt x="330" y="293"/>
                    <a:pt x="330" y="293"/>
                  </a:cubicBezTo>
                  <a:cubicBezTo>
                    <a:pt x="330" y="293"/>
                    <a:pt x="330" y="293"/>
                    <a:pt x="330" y="293"/>
                  </a:cubicBezTo>
                  <a:cubicBezTo>
                    <a:pt x="331" y="292"/>
                    <a:pt x="332" y="292"/>
                    <a:pt x="333" y="292"/>
                  </a:cubicBezTo>
                  <a:cubicBezTo>
                    <a:pt x="335" y="293"/>
                    <a:pt x="337" y="293"/>
                    <a:pt x="338" y="292"/>
                  </a:cubicBezTo>
                  <a:cubicBezTo>
                    <a:pt x="339" y="292"/>
                    <a:pt x="339" y="292"/>
                    <a:pt x="339" y="292"/>
                  </a:cubicBezTo>
                  <a:cubicBezTo>
                    <a:pt x="343" y="292"/>
                    <a:pt x="343" y="292"/>
                    <a:pt x="343" y="292"/>
                  </a:cubicBezTo>
                  <a:cubicBezTo>
                    <a:pt x="343" y="292"/>
                    <a:pt x="344" y="292"/>
                    <a:pt x="344" y="293"/>
                  </a:cubicBezTo>
                  <a:cubicBezTo>
                    <a:pt x="344" y="293"/>
                    <a:pt x="346" y="295"/>
                    <a:pt x="345" y="297"/>
                  </a:cubicBezTo>
                  <a:cubicBezTo>
                    <a:pt x="345" y="297"/>
                    <a:pt x="345" y="298"/>
                    <a:pt x="344" y="299"/>
                  </a:cubicBezTo>
                  <a:cubicBezTo>
                    <a:pt x="345" y="299"/>
                    <a:pt x="346" y="299"/>
                    <a:pt x="346" y="299"/>
                  </a:cubicBezTo>
                  <a:cubicBezTo>
                    <a:pt x="350" y="299"/>
                    <a:pt x="350" y="299"/>
                    <a:pt x="350" y="299"/>
                  </a:cubicBezTo>
                  <a:cubicBezTo>
                    <a:pt x="351" y="299"/>
                    <a:pt x="352" y="300"/>
                    <a:pt x="352" y="301"/>
                  </a:cubicBezTo>
                  <a:cubicBezTo>
                    <a:pt x="352" y="304"/>
                    <a:pt x="352" y="304"/>
                    <a:pt x="352" y="304"/>
                  </a:cubicBezTo>
                  <a:cubicBezTo>
                    <a:pt x="352" y="304"/>
                    <a:pt x="352" y="305"/>
                    <a:pt x="351" y="305"/>
                  </a:cubicBezTo>
                  <a:cubicBezTo>
                    <a:pt x="350" y="308"/>
                    <a:pt x="350" y="308"/>
                    <a:pt x="350" y="308"/>
                  </a:cubicBezTo>
                  <a:cubicBezTo>
                    <a:pt x="350" y="308"/>
                    <a:pt x="350" y="308"/>
                    <a:pt x="349" y="308"/>
                  </a:cubicBezTo>
                  <a:cubicBezTo>
                    <a:pt x="348" y="309"/>
                    <a:pt x="348" y="309"/>
                    <a:pt x="348" y="309"/>
                  </a:cubicBezTo>
                  <a:cubicBezTo>
                    <a:pt x="348" y="310"/>
                    <a:pt x="348" y="311"/>
                    <a:pt x="348" y="312"/>
                  </a:cubicBezTo>
                  <a:cubicBezTo>
                    <a:pt x="347" y="313"/>
                    <a:pt x="347" y="313"/>
                    <a:pt x="347" y="314"/>
                  </a:cubicBezTo>
                  <a:cubicBezTo>
                    <a:pt x="347" y="315"/>
                    <a:pt x="347" y="316"/>
                    <a:pt x="347" y="317"/>
                  </a:cubicBezTo>
                  <a:cubicBezTo>
                    <a:pt x="346" y="318"/>
                    <a:pt x="346" y="318"/>
                    <a:pt x="346" y="318"/>
                  </a:cubicBezTo>
                  <a:cubicBezTo>
                    <a:pt x="345" y="319"/>
                    <a:pt x="345" y="319"/>
                    <a:pt x="344" y="319"/>
                  </a:cubicBezTo>
                  <a:cubicBezTo>
                    <a:pt x="339" y="319"/>
                    <a:pt x="339" y="319"/>
                    <a:pt x="339" y="319"/>
                  </a:cubicBezTo>
                  <a:cubicBezTo>
                    <a:pt x="339" y="319"/>
                    <a:pt x="339" y="319"/>
                    <a:pt x="339" y="319"/>
                  </a:cubicBezTo>
                  <a:cubicBezTo>
                    <a:pt x="323" y="344"/>
                    <a:pt x="323" y="344"/>
                    <a:pt x="323" y="344"/>
                  </a:cubicBezTo>
                  <a:cubicBezTo>
                    <a:pt x="321" y="347"/>
                    <a:pt x="321" y="347"/>
                    <a:pt x="321" y="347"/>
                  </a:cubicBezTo>
                  <a:cubicBezTo>
                    <a:pt x="323" y="347"/>
                    <a:pt x="323" y="347"/>
                    <a:pt x="323" y="347"/>
                  </a:cubicBezTo>
                  <a:cubicBezTo>
                    <a:pt x="323" y="347"/>
                    <a:pt x="323" y="347"/>
                    <a:pt x="323" y="346"/>
                  </a:cubicBezTo>
                  <a:cubicBezTo>
                    <a:pt x="326" y="345"/>
                    <a:pt x="328" y="346"/>
                    <a:pt x="329" y="347"/>
                  </a:cubicBezTo>
                  <a:cubicBezTo>
                    <a:pt x="329" y="347"/>
                    <a:pt x="331" y="349"/>
                    <a:pt x="333" y="350"/>
                  </a:cubicBezTo>
                  <a:cubicBezTo>
                    <a:pt x="333" y="351"/>
                    <a:pt x="333" y="351"/>
                    <a:pt x="333" y="351"/>
                  </a:cubicBezTo>
                  <a:cubicBezTo>
                    <a:pt x="334" y="351"/>
                    <a:pt x="334" y="351"/>
                    <a:pt x="334" y="351"/>
                  </a:cubicBezTo>
                  <a:cubicBezTo>
                    <a:pt x="335" y="351"/>
                    <a:pt x="336" y="351"/>
                    <a:pt x="337" y="351"/>
                  </a:cubicBezTo>
                  <a:cubicBezTo>
                    <a:pt x="338" y="351"/>
                    <a:pt x="339" y="351"/>
                    <a:pt x="339" y="351"/>
                  </a:cubicBezTo>
                  <a:cubicBezTo>
                    <a:pt x="343" y="349"/>
                    <a:pt x="343" y="349"/>
                    <a:pt x="343" y="349"/>
                  </a:cubicBezTo>
                  <a:cubicBezTo>
                    <a:pt x="343" y="349"/>
                    <a:pt x="343" y="349"/>
                    <a:pt x="344" y="349"/>
                  </a:cubicBezTo>
                  <a:cubicBezTo>
                    <a:pt x="345" y="350"/>
                    <a:pt x="345" y="350"/>
                    <a:pt x="345" y="350"/>
                  </a:cubicBezTo>
                  <a:cubicBezTo>
                    <a:pt x="351" y="346"/>
                    <a:pt x="351" y="346"/>
                    <a:pt x="351" y="346"/>
                  </a:cubicBezTo>
                  <a:cubicBezTo>
                    <a:pt x="352" y="346"/>
                    <a:pt x="352" y="346"/>
                    <a:pt x="352" y="346"/>
                  </a:cubicBezTo>
                  <a:cubicBezTo>
                    <a:pt x="361" y="346"/>
                    <a:pt x="361" y="346"/>
                    <a:pt x="361" y="346"/>
                  </a:cubicBezTo>
                  <a:cubicBezTo>
                    <a:pt x="362" y="346"/>
                    <a:pt x="362" y="346"/>
                    <a:pt x="362" y="346"/>
                  </a:cubicBezTo>
                  <a:cubicBezTo>
                    <a:pt x="364" y="347"/>
                    <a:pt x="364" y="347"/>
                    <a:pt x="364" y="347"/>
                  </a:cubicBezTo>
                  <a:cubicBezTo>
                    <a:pt x="365" y="348"/>
                    <a:pt x="366" y="348"/>
                    <a:pt x="366" y="348"/>
                  </a:cubicBezTo>
                  <a:cubicBezTo>
                    <a:pt x="366" y="348"/>
                    <a:pt x="366" y="348"/>
                    <a:pt x="367" y="349"/>
                  </a:cubicBezTo>
                  <a:cubicBezTo>
                    <a:pt x="368" y="350"/>
                    <a:pt x="368" y="350"/>
                    <a:pt x="368" y="350"/>
                  </a:cubicBezTo>
                  <a:cubicBezTo>
                    <a:pt x="369" y="350"/>
                    <a:pt x="369" y="351"/>
                    <a:pt x="369" y="351"/>
                  </a:cubicBezTo>
                  <a:cubicBezTo>
                    <a:pt x="370" y="351"/>
                    <a:pt x="370" y="351"/>
                    <a:pt x="370" y="351"/>
                  </a:cubicBezTo>
                  <a:cubicBezTo>
                    <a:pt x="372" y="351"/>
                    <a:pt x="372" y="351"/>
                    <a:pt x="372" y="351"/>
                  </a:cubicBezTo>
                  <a:cubicBezTo>
                    <a:pt x="375" y="350"/>
                    <a:pt x="375" y="350"/>
                    <a:pt x="375" y="350"/>
                  </a:cubicBezTo>
                  <a:cubicBezTo>
                    <a:pt x="383" y="350"/>
                    <a:pt x="383" y="350"/>
                    <a:pt x="383" y="350"/>
                  </a:cubicBezTo>
                  <a:cubicBezTo>
                    <a:pt x="385" y="350"/>
                    <a:pt x="385" y="350"/>
                    <a:pt x="385" y="350"/>
                  </a:cubicBezTo>
                  <a:cubicBezTo>
                    <a:pt x="386" y="350"/>
                    <a:pt x="387" y="350"/>
                    <a:pt x="387" y="349"/>
                  </a:cubicBezTo>
                  <a:cubicBezTo>
                    <a:pt x="388" y="347"/>
                    <a:pt x="389" y="347"/>
                    <a:pt x="391" y="347"/>
                  </a:cubicBezTo>
                  <a:cubicBezTo>
                    <a:pt x="391" y="347"/>
                    <a:pt x="391" y="348"/>
                    <a:pt x="392" y="348"/>
                  </a:cubicBezTo>
                  <a:cubicBezTo>
                    <a:pt x="393" y="348"/>
                    <a:pt x="393" y="348"/>
                    <a:pt x="393" y="348"/>
                  </a:cubicBezTo>
                  <a:cubicBezTo>
                    <a:pt x="394" y="348"/>
                    <a:pt x="394" y="348"/>
                    <a:pt x="394" y="348"/>
                  </a:cubicBezTo>
                  <a:cubicBezTo>
                    <a:pt x="395" y="348"/>
                    <a:pt x="396" y="349"/>
                    <a:pt x="397" y="348"/>
                  </a:cubicBezTo>
                  <a:cubicBezTo>
                    <a:pt x="399" y="348"/>
                    <a:pt x="401" y="348"/>
                    <a:pt x="402" y="348"/>
                  </a:cubicBezTo>
                  <a:cubicBezTo>
                    <a:pt x="407" y="348"/>
                    <a:pt x="407" y="348"/>
                    <a:pt x="407" y="348"/>
                  </a:cubicBezTo>
                  <a:cubicBezTo>
                    <a:pt x="408" y="348"/>
                    <a:pt x="410" y="348"/>
                    <a:pt x="412" y="349"/>
                  </a:cubicBezTo>
                  <a:cubicBezTo>
                    <a:pt x="412" y="349"/>
                    <a:pt x="412" y="349"/>
                    <a:pt x="413" y="349"/>
                  </a:cubicBezTo>
                  <a:cubicBezTo>
                    <a:pt x="413" y="349"/>
                    <a:pt x="413" y="349"/>
                    <a:pt x="413" y="349"/>
                  </a:cubicBezTo>
                  <a:cubicBezTo>
                    <a:pt x="412" y="348"/>
                    <a:pt x="413" y="346"/>
                    <a:pt x="413" y="345"/>
                  </a:cubicBezTo>
                  <a:cubicBezTo>
                    <a:pt x="413" y="345"/>
                    <a:pt x="413" y="344"/>
                    <a:pt x="414" y="344"/>
                  </a:cubicBezTo>
                  <a:cubicBezTo>
                    <a:pt x="414" y="344"/>
                    <a:pt x="414" y="344"/>
                    <a:pt x="414" y="343"/>
                  </a:cubicBezTo>
                  <a:cubicBezTo>
                    <a:pt x="414" y="342"/>
                    <a:pt x="414" y="341"/>
                    <a:pt x="414" y="341"/>
                  </a:cubicBezTo>
                  <a:cubicBezTo>
                    <a:pt x="414" y="340"/>
                    <a:pt x="413" y="339"/>
                    <a:pt x="414" y="338"/>
                  </a:cubicBezTo>
                  <a:cubicBezTo>
                    <a:pt x="414" y="337"/>
                    <a:pt x="414" y="337"/>
                    <a:pt x="414" y="337"/>
                  </a:cubicBezTo>
                  <a:cubicBezTo>
                    <a:pt x="413" y="337"/>
                    <a:pt x="413" y="336"/>
                    <a:pt x="413" y="334"/>
                  </a:cubicBezTo>
                  <a:cubicBezTo>
                    <a:pt x="414" y="334"/>
                    <a:pt x="414" y="333"/>
                    <a:pt x="416" y="333"/>
                  </a:cubicBezTo>
                  <a:cubicBezTo>
                    <a:pt x="416" y="333"/>
                    <a:pt x="418" y="333"/>
                    <a:pt x="419" y="333"/>
                  </a:cubicBezTo>
                  <a:cubicBezTo>
                    <a:pt x="419" y="333"/>
                    <a:pt x="419" y="333"/>
                    <a:pt x="419" y="333"/>
                  </a:cubicBezTo>
                  <a:cubicBezTo>
                    <a:pt x="420" y="331"/>
                    <a:pt x="420" y="331"/>
                    <a:pt x="420" y="331"/>
                  </a:cubicBezTo>
                  <a:cubicBezTo>
                    <a:pt x="419" y="330"/>
                    <a:pt x="419" y="329"/>
                    <a:pt x="419" y="328"/>
                  </a:cubicBezTo>
                  <a:cubicBezTo>
                    <a:pt x="420" y="327"/>
                    <a:pt x="420" y="326"/>
                    <a:pt x="421" y="326"/>
                  </a:cubicBezTo>
                  <a:cubicBezTo>
                    <a:pt x="424" y="324"/>
                    <a:pt x="428" y="325"/>
                    <a:pt x="429" y="325"/>
                  </a:cubicBezTo>
                  <a:cubicBezTo>
                    <a:pt x="430" y="325"/>
                    <a:pt x="430" y="325"/>
                    <a:pt x="430" y="325"/>
                  </a:cubicBezTo>
                  <a:cubicBezTo>
                    <a:pt x="431" y="325"/>
                    <a:pt x="432" y="326"/>
                    <a:pt x="432" y="327"/>
                  </a:cubicBezTo>
                  <a:cubicBezTo>
                    <a:pt x="433" y="327"/>
                    <a:pt x="433" y="327"/>
                    <a:pt x="433" y="327"/>
                  </a:cubicBezTo>
                  <a:cubicBezTo>
                    <a:pt x="434" y="326"/>
                    <a:pt x="435" y="327"/>
                    <a:pt x="436" y="328"/>
                  </a:cubicBezTo>
                  <a:cubicBezTo>
                    <a:pt x="437" y="329"/>
                    <a:pt x="437" y="329"/>
                    <a:pt x="437" y="329"/>
                  </a:cubicBezTo>
                  <a:cubicBezTo>
                    <a:pt x="438" y="329"/>
                    <a:pt x="439" y="330"/>
                    <a:pt x="439" y="330"/>
                  </a:cubicBezTo>
                  <a:cubicBezTo>
                    <a:pt x="440" y="330"/>
                    <a:pt x="440" y="330"/>
                    <a:pt x="441" y="331"/>
                  </a:cubicBezTo>
                  <a:cubicBezTo>
                    <a:pt x="441" y="330"/>
                    <a:pt x="441" y="330"/>
                    <a:pt x="441" y="330"/>
                  </a:cubicBezTo>
                  <a:cubicBezTo>
                    <a:pt x="441" y="330"/>
                    <a:pt x="441" y="330"/>
                    <a:pt x="441" y="330"/>
                  </a:cubicBezTo>
                  <a:cubicBezTo>
                    <a:pt x="442" y="327"/>
                    <a:pt x="442" y="327"/>
                    <a:pt x="442" y="327"/>
                  </a:cubicBezTo>
                  <a:cubicBezTo>
                    <a:pt x="442" y="326"/>
                    <a:pt x="442" y="325"/>
                    <a:pt x="442" y="324"/>
                  </a:cubicBezTo>
                  <a:cubicBezTo>
                    <a:pt x="440" y="320"/>
                    <a:pt x="440" y="320"/>
                    <a:pt x="440" y="320"/>
                  </a:cubicBezTo>
                  <a:cubicBezTo>
                    <a:pt x="440" y="319"/>
                    <a:pt x="440" y="319"/>
                    <a:pt x="440" y="319"/>
                  </a:cubicBezTo>
                  <a:cubicBezTo>
                    <a:pt x="440" y="317"/>
                    <a:pt x="440" y="317"/>
                    <a:pt x="440" y="317"/>
                  </a:cubicBezTo>
                  <a:cubicBezTo>
                    <a:pt x="440" y="316"/>
                    <a:pt x="440" y="316"/>
                    <a:pt x="440" y="316"/>
                  </a:cubicBezTo>
                  <a:cubicBezTo>
                    <a:pt x="441" y="316"/>
                    <a:pt x="441" y="314"/>
                    <a:pt x="444" y="312"/>
                  </a:cubicBezTo>
                  <a:cubicBezTo>
                    <a:pt x="444" y="311"/>
                    <a:pt x="444" y="311"/>
                    <a:pt x="444" y="311"/>
                  </a:cubicBezTo>
                  <a:cubicBezTo>
                    <a:pt x="444" y="310"/>
                    <a:pt x="445" y="310"/>
                    <a:pt x="445" y="309"/>
                  </a:cubicBezTo>
                  <a:cubicBezTo>
                    <a:pt x="446" y="309"/>
                    <a:pt x="446" y="309"/>
                    <a:pt x="446" y="309"/>
                  </a:cubicBezTo>
                  <a:cubicBezTo>
                    <a:pt x="446" y="308"/>
                    <a:pt x="446" y="307"/>
                    <a:pt x="446" y="307"/>
                  </a:cubicBezTo>
                  <a:cubicBezTo>
                    <a:pt x="446" y="306"/>
                    <a:pt x="446" y="306"/>
                    <a:pt x="446" y="306"/>
                  </a:cubicBezTo>
                  <a:cubicBezTo>
                    <a:pt x="446" y="306"/>
                    <a:pt x="448" y="303"/>
                    <a:pt x="449" y="302"/>
                  </a:cubicBezTo>
                  <a:cubicBezTo>
                    <a:pt x="450" y="300"/>
                    <a:pt x="451" y="299"/>
                    <a:pt x="452" y="299"/>
                  </a:cubicBezTo>
                  <a:cubicBezTo>
                    <a:pt x="452" y="299"/>
                    <a:pt x="452" y="299"/>
                    <a:pt x="453" y="299"/>
                  </a:cubicBezTo>
                  <a:cubicBezTo>
                    <a:pt x="455" y="299"/>
                    <a:pt x="455" y="299"/>
                    <a:pt x="455" y="299"/>
                  </a:cubicBezTo>
                  <a:cubicBezTo>
                    <a:pt x="456" y="299"/>
                    <a:pt x="457" y="298"/>
                    <a:pt x="460" y="297"/>
                  </a:cubicBezTo>
                  <a:cubicBezTo>
                    <a:pt x="460" y="297"/>
                    <a:pt x="460" y="297"/>
                    <a:pt x="460" y="297"/>
                  </a:cubicBezTo>
                  <a:cubicBezTo>
                    <a:pt x="460" y="297"/>
                    <a:pt x="461" y="297"/>
                    <a:pt x="461" y="296"/>
                  </a:cubicBezTo>
                  <a:cubicBezTo>
                    <a:pt x="461" y="295"/>
                    <a:pt x="461" y="295"/>
                    <a:pt x="462" y="293"/>
                  </a:cubicBezTo>
                  <a:cubicBezTo>
                    <a:pt x="463" y="285"/>
                    <a:pt x="463" y="285"/>
                    <a:pt x="463" y="285"/>
                  </a:cubicBezTo>
                  <a:cubicBezTo>
                    <a:pt x="464" y="284"/>
                    <a:pt x="464" y="284"/>
                    <a:pt x="464" y="284"/>
                  </a:cubicBezTo>
                  <a:cubicBezTo>
                    <a:pt x="464" y="284"/>
                    <a:pt x="464" y="284"/>
                    <a:pt x="464" y="284"/>
                  </a:cubicBezTo>
                  <a:cubicBezTo>
                    <a:pt x="465" y="284"/>
                    <a:pt x="465" y="284"/>
                    <a:pt x="465" y="284"/>
                  </a:cubicBezTo>
                  <a:cubicBezTo>
                    <a:pt x="465" y="284"/>
                    <a:pt x="465" y="284"/>
                    <a:pt x="465" y="284"/>
                  </a:cubicBezTo>
                  <a:cubicBezTo>
                    <a:pt x="467" y="284"/>
                    <a:pt x="467" y="284"/>
                    <a:pt x="467" y="284"/>
                  </a:cubicBezTo>
                  <a:cubicBezTo>
                    <a:pt x="469" y="284"/>
                    <a:pt x="470" y="285"/>
                    <a:pt x="470" y="286"/>
                  </a:cubicBezTo>
                  <a:cubicBezTo>
                    <a:pt x="479" y="286"/>
                    <a:pt x="479" y="286"/>
                    <a:pt x="479" y="286"/>
                  </a:cubicBezTo>
                  <a:cubicBezTo>
                    <a:pt x="480" y="286"/>
                    <a:pt x="480" y="286"/>
                    <a:pt x="480" y="286"/>
                  </a:cubicBezTo>
                  <a:cubicBezTo>
                    <a:pt x="482" y="284"/>
                    <a:pt x="485" y="284"/>
                    <a:pt x="486" y="285"/>
                  </a:cubicBezTo>
                  <a:cubicBezTo>
                    <a:pt x="487" y="285"/>
                    <a:pt x="487" y="285"/>
                    <a:pt x="487" y="285"/>
                  </a:cubicBezTo>
                  <a:cubicBezTo>
                    <a:pt x="488" y="285"/>
                    <a:pt x="488" y="285"/>
                    <a:pt x="488" y="285"/>
                  </a:cubicBezTo>
                  <a:cubicBezTo>
                    <a:pt x="489" y="284"/>
                    <a:pt x="490" y="284"/>
                    <a:pt x="491" y="284"/>
                  </a:cubicBezTo>
                  <a:cubicBezTo>
                    <a:pt x="491" y="284"/>
                    <a:pt x="492" y="284"/>
                    <a:pt x="492" y="285"/>
                  </a:cubicBezTo>
                  <a:cubicBezTo>
                    <a:pt x="493" y="285"/>
                    <a:pt x="493" y="285"/>
                    <a:pt x="493" y="285"/>
                  </a:cubicBezTo>
                  <a:cubicBezTo>
                    <a:pt x="493" y="284"/>
                    <a:pt x="493" y="284"/>
                    <a:pt x="493" y="284"/>
                  </a:cubicBezTo>
                  <a:cubicBezTo>
                    <a:pt x="493" y="279"/>
                    <a:pt x="493" y="279"/>
                    <a:pt x="493" y="279"/>
                  </a:cubicBezTo>
                  <a:cubicBezTo>
                    <a:pt x="493" y="278"/>
                    <a:pt x="494" y="277"/>
                    <a:pt x="495" y="277"/>
                  </a:cubicBezTo>
                  <a:cubicBezTo>
                    <a:pt x="496" y="276"/>
                    <a:pt x="498" y="276"/>
                    <a:pt x="499" y="277"/>
                  </a:cubicBezTo>
                  <a:cubicBezTo>
                    <a:pt x="501" y="277"/>
                    <a:pt x="501" y="277"/>
                    <a:pt x="501" y="277"/>
                  </a:cubicBezTo>
                  <a:cubicBezTo>
                    <a:pt x="502" y="278"/>
                    <a:pt x="503" y="278"/>
                    <a:pt x="503" y="279"/>
                  </a:cubicBezTo>
                  <a:cubicBezTo>
                    <a:pt x="503" y="279"/>
                    <a:pt x="503" y="279"/>
                    <a:pt x="503" y="279"/>
                  </a:cubicBezTo>
                  <a:cubicBezTo>
                    <a:pt x="504" y="279"/>
                    <a:pt x="504" y="279"/>
                    <a:pt x="504" y="279"/>
                  </a:cubicBezTo>
                  <a:cubicBezTo>
                    <a:pt x="504" y="279"/>
                    <a:pt x="504" y="279"/>
                    <a:pt x="504" y="279"/>
                  </a:cubicBezTo>
                  <a:cubicBezTo>
                    <a:pt x="504" y="275"/>
                    <a:pt x="504" y="275"/>
                    <a:pt x="504" y="275"/>
                  </a:cubicBezTo>
                  <a:cubicBezTo>
                    <a:pt x="504" y="274"/>
                    <a:pt x="505" y="273"/>
                    <a:pt x="506" y="273"/>
                  </a:cubicBezTo>
                  <a:cubicBezTo>
                    <a:pt x="509" y="273"/>
                    <a:pt x="509" y="273"/>
                    <a:pt x="509" y="273"/>
                  </a:cubicBezTo>
                  <a:cubicBezTo>
                    <a:pt x="509" y="272"/>
                    <a:pt x="510" y="271"/>
                    <a:pt x="510" y="270"/>
                  </a:cubicBezTo>
                  <a:cubicBezTo>
                    <a:pt x="511" y="269"/>
                    <a:pt x="511" y="269"/>
                    <a:pt x="511" y="269"/>
                  </a:cubicBezTo>
                  <a:cubicBezTo>
                    <a:pt x="514" y="265"/>
                    <a:pt x="514" y="265"/>
                    <a:pt x="514" y="265"/>
                  </a:cubicBezTo>
                  <a:cubicBezTo>
                    <a:pt x="516" y="264"/>
                    <a:pt x="516" y="264"/>
                    <a:pt x="516" y="264"/>
                  </a:cubicBezTo>
                  <a:cubicBezTo>
                    <a:pt x="516" y="263"/>
                    <a:pt x="517" y="262"/>
                    <a:pt x="517" y="262"/>
                  </a:cubicBezTo>
                  <a:cubicBezTo>
                    <a:pt x="517" y="261"/>
                    <a:pt x="517" y="261"/>
                    <a:pt x="517" y="261"/>
                  </a:cubicBezTo>
                  <a:cubicBezTo>
                    <a:pt x="517" y="261"/>
                    <a:pt x="517" y="261"/>
                    <a:pt x="517" y="261"/>
                  </a:cubicBezTo>
                  <a:cubicBezTo>
                    <a:pt x="518" y="257"/>
                    <a:pt x="518" y="257"/>
                    <a:pt x="518" y="257"/>
                  </a:cubicBezTo>
                  <a:cubicBezTo>
                    <a:pt x="518" y="254"/>
                    <a:pt x="518" y="254"/>
                    <a:pt x="518" y="254"/>
                  </a:cubicBezTo>
                  <a:cubicBezTo>
                    <a:pt x="517" y="254"/>
                    <a:pt x="517" y="253"/>
                    <a:pt x="517" y="251"/>
                  </a:cubicBezTo>
                  <a:cubicBezTo>
                    <a:pt x="517" y="240"/>
                    <a:pt x="517" y="240"/>
                    <a:pt x="517" y="240"/>
                  </a:cubicBezTo>
                  <a:cubicBezTo>
                    <a:pt x="517" y="240"/>
                    <a:pt x="517" y="240"/>
                    <a:pt x="517" y="240"/>
                  </a:cubicBezTo>
                  <a:cubicBezTo>
                    <a:pt x="517" y="240"/>
                    <a:pt x="518" y="238"/>
                    <a:pt x="519" y="237"/>
                  </a:cubicBezTo>
                  <a:cubicBezTo>
                    <a:pt x="520" y="236"/>
                    <a:pt x="520" y="236"/>
                    <a:pt x="520" y="236"/>
                  </a:cubicBezTo>
                  <a:cubicBezTo>
                    <a:pt x="520" y="235"/>
                    <a:pt x="520" y="235"/>
                    <a:pt x="520" y="235"/>
                  </a:cubicBezTo>
                  <a:cubicBezTo>
                    <a:pt x="521" y="231"/>
                    <a:pt x="523" y="226"/>
                    <a:pt x="523" y="226"/>
                  </a:cubicBezTo>
                  <a:cubicBezTo>
                    <a:pt x="523" y="226"/>
                    <a:pt x="523" y="226"/>
                    <a:pt x="523" y="226"/>
                  </a:cubicBezTo>
                  <a:cubicBezTo>
                    <a:pt x="523" y="225"/>
                    <a:pt x="524" y="224"/>
                    <a:pt x="525" y="225"/>
                  </a:cubicBezTo>
                  <a:cubicBezTo>
                    <a:pt x="526" y="225"/>
                    <a:pt x="526" y="225"/>
                    <a:pt x="526" y="225"/>
                  </a:cubicBezTo>
                  <a:cubicBezTo>
                    <a:pt x="526" y="225"/>
                    <a:pt x="526" y="225"/>
                    <a:pt x="526" y="225"/>
                  </a:cubicBezTo>
                  <a:cubicBezTo>
                    <a:pt x="528" y="224"/>
                    <a:pt x="530" y="224"/>
                    <a:pt x="531" y="224"/>
                  </a:cubicBezTo>
                  <a:cubicBezTo>
                    <a:pt x="532" y="224"/>
                    <a:pt x="532" y="224"/>
                    <a:pt x="532" y="224"/>
                  </a:cubicBezTo>
                  <a:cubicBezTo>
                    <a:pt x="534" y="224"/>
                    <a:pt x="535" y="224"/>
                    <a:pt x="535" y="223"/>
                  </a:cubicBezTo>
                  <a:cubicBezTo>
                    <a:pt x="535" y="223"/>
                    <a:pt x="535" y="223"/>
                    <a:pt x="536" y="223"/>
                  </a:cubicBezTo>
                  <a:cubicBezTo>
                    <a:pt x="538" y="223"/>
                    <a:pt x="543" y="223"/>
                    <a:pt x="543" y="223"/>
                  </a:cubicBezTo>
                  <a:cubicBezTo>
                    <a:pt x="545" y="223"/>
                    <a:pt x="545" y="223"/>
                    <a:pt x="545" y="223"/>
                  </a:cubicBezTo>
                  <a:cubicBezTo>
                    <a:pt x="546" y="222"/>
                    <a:pt x="548" y="221"/>
                    <a:pt x="548" y="220"/>
                  </a:cubicBezTo>
                  <a:cubicBezTo>
                    <a:pt x="548" y="220"/>
                    <a:pt x="548" y="220"/>
                    <a:pt x="549" y="220"/>
                  </a:cubicBezTo>
                  <a:cubicBezTo>
                    <a:pt x="551" y="218"/>
                    <a:pt x="551" y="218"/>
                    <a:pt x="551" y="218"/>
                  </a:cubicBezTo>
                  <a:cubicBezTo>
                    <a:pt x="551" y="218"/>
                    <a:pt x="552" y="218"/>
                    <a:pt x="553" y="218"/>
                  </a:cubicBezTo>
                  <a:cubicBezTo>
                    <a:pt x="554" y="217"/>
                    <a:pt x="555" y="217"/>
                    <a:pt x="556" y="218"/>
                  </a:cubicBezTo>
                  <a:cubicBezTo>
                    <a:pt x="557" y="217"/>
                    <a:pt x="558" y="216"/>
                    <a:pt x="559" y="216"/>
                  </a:cubicBezTo>
                  <a:cubicBezTo>
                    <a:pt x="559" y="215"/>
                    <a:pt x="559" y="215"/>
                    <a:pt x="559" y="215"/>
                  </a:cubicBezTo>
                  <a:cubicBezTo>
                    <a:pt x="560" y="215"/>
                    <a:pt x="561" y="215"/>
                    <a:pt x="562" y="214"/>
                  </a:cubicBezTo>
                  <a:cubicBezTo>
                    <a:pt x="563" y="214"/>
                    <a:pt x="565" y="212"/>
                    <a:pt x="567" y="211"/>
                  </a:cubicBezTo>
                  <a:cubicBezTo>
                    <a:pt x="567" y="211"/>
                    <a:pt x="567" y="211"/>
                    <a:pt x="567" y="210"/>
                  </a:cubicBezTo>
                  <a:cubicBezTo>
                    <a:pt x="567" y="209"/>
                    <a:pt x="567" y="209"/>
                    <a:pt x="567" y="209"/>
                  </a:cubicBezTo>
                  <a:cubicBezTo>
                    <a:pt x="567" y="208"/>
                    <a:pt x="567" y="208"/>
                    <a:pt x="566" y="207"/>
                  </a:cubicBezTo>
                  <a:close/>
                </a:path>
              </a:pathLst>
            </a:custGeom>
            <a:solidFill>
              <a:srgbClr val="191919"/>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03" name="Freeform 63"/>
            <p:cNvSpPr>
              <a:spLocks/>
            </p:cNvSpPr>
            <p:nvPr/>
          </p:nvSpPr>
          <p:spPr bwMode="auto">
            <a:xfrm>
              <a:off x="6318820" y="5695974"/>
              <a:ext cx="542925" cy="541338"/>
            </a:xfrm>
            <a:custGeom>
              <a:avLst/>
              <a:gdLst>
                <a:gd name="T0" fmla="*/ 236 w 243"/>
                <a:gd name="T1" fmla="*/ 130 h 243"/>
                <a:gd name="T2" fmla="*/ 241 w 243"/>
                <a:gd name="T3" fmla="*/ 124 h 243"/>
                <a:gd name="T4" fmla="*/ 243 w 243"/>
                <a:gd name="T5" fmla="*/ 119 h 243"/>
                <a:gd name="T6" fmla="*/ 237 w 243"/>
                <a:gd name="T7" fmla="*/ 112 h 243"/>
                <a:gd name="T8" fmla="*/ 241 w 243"/>
                <a:gd name="T9" fmla="*/ 107 h 243"/>
                <a:gd name="T10" fmla="*/ 240 w 243"/>
                <a:gd name="T11" fmla="*/ 104 h 243"/>
                <a:gd name="T12" fmla="*/ 238 w 243"/>
                <a:gd name="T13" fmla="*/ 99 h 243"/>
                <a:gd name="T14" fmla="*/ 226 w 243"/>
                <a:gd name="T15" fmla="*/ 86 h 243"/>
                <a:gd name="T16" fmla="*/ 224 w 243"/>
                <a:gd name="T17" fmla="*/ 78 h 243"/>
                <a:gd name="T18" fmla="*/ 226 w 243"/>
                <a:gd name="T19" fmla="*/ 75 h 243"/>
                <a:gd name="T20" fmla="*/ 220 w 243"/>
                <a:gd name="T21" fmla="*/ 72 h 243"/>
                <a:gd name="T22" fmla="*/ 217 w 243"/>
                <a:gd name="T23" fmla="*/ 65 h 243"/>
                <a:gd name="T24" fmla="*/ 199 w 243"/>
                <a:gd name="T25" fmla="*/ 61 h 243"/>
                <a:gd name="T26" fmla="*/ 189 w 243"/>
                <a:gd name="T27" fmla="*/ 55 h 243"/>
                <a:gd name="T28" fmla="*/ 195 w 243"/>
                <a:gd name="T29" fmla="*/ 48 h 243"/>
                <a:gd name="T30" fmla="*/ 203 w 243"/>
                <a:gd name="T31" fmla="*/ 50 h 243"/>
                <a:gd name="T32" fmla="*/ 209 w 243"/>
                <a:gd name="T33" fmla="*/ 55 h 243"/>
                <a:gd name="T34" fmla="*/ 215 w 243"/>
                <a:gd name="T35" fmla="*/ 52 h 243"/>
                <a:gd name="T36" fmla="*/ 213 w 243"/>
                <a:gd name="T37" fmla="*/ 49 h 243"/>
                <a:gd name="T38" fmla="*/ 211 w 243"/>
                <a:gd name="T39" fmla="*/ 39 h 243"/>
                <a:gd name="T40" fmla="*/ 205 w 243"/>
                <a:gd name="T41" fmla="*/ 32 h 243"/>
                <a:gd name="T42" fmla="*/ 204 w 243"/>
                <a:gd name="T43" fmla="*/ 13 h 243"/>
                <a:gd name="T44" fmla="*/ 203 w 243"/>
                <a:gd name="T45" fmla="*/ 10 h 243"/>
                <a:gd name="T46" fmla="*/ 199 w 243"/>
                <a:gd name="T47" fmla="*/ 2 h 243"/>
                <a:gd name="T48" fmla="*/ 192 w 243"/>
                <a:gd name="T49" fmla="*/ 0 h 243"/>
                <a:gd name="T50" fmla="*/ 183 w 243"/>
                <a:gd name="T51" fmla="*/ 38 h 243"/>
                <a:gd name="T52" fmla="*/ 155 w 243"/>
                <a:gd name="T53" fmla="*/ 72 h 243"/>
                <a:gd name="T54" fmla="*/ 148 w 243"/>
                <a:gd name="T55" fmla="*/ 83 h 243"/>
                <a:gd name="T56" fmla="*/ 114 w 243"/>
                <a:gd name="T57" fmla="*/ 94 h 243"/>
                <a:gd name="T58" fmla="*/ 110 w 243"/>
                <a:gd name="T59" fmla="*/ 107 h 243"/>
                <a:gd name="T60" fmla="*/ 109 w 243"/>
                <a:gd name="T61" fmla="*/ 123 h 243"/>
                <a:gd name="T62" fmla="*/ 51 w 243"/>
                <a:gd name="T63" fmla="*/ 178 h 243"/>
                <a:gd name="T64" fmla="*/ 33 w 243"/>
                <a:gd name="T65" fmla="*/ 177 h 243"/>
                <a:gd name="T66" fmla="*/ 1 w 243"/>
                <a:gd name="T67" fmla="*/ 199 h 243"/>
                <a:gd name="T68" fmla="*/ 1 w 243"/>
                <a:gd name="T69" fmla="*/ 218 h 243"/>
                <a:gd name="T70" fmla="*/ 8 w 243"/>
                <a:gd name="T71" fmla="*/ 222 h 243"/>
                <a:gd name="T72" fmla="*/ 27 w 243"/>
                <a:gd name="T73" fmla="*/ 216 h 243"/>
                <a:gd name="T74" fmla="*/ 29 w 243"/>
                <a:gd name="T75" fmla="*/ 210 h 243"/>
                <a:gd name="T76" fmla="*/ 30 w 243"/>
                <a:gd name="T77" fmla="*/ 202 h 243"/>
                <a:gd name="T78" fmla="*/ 39 w 243"/>
                <a:gd name="T79" fmla="*/ 200 h 243"/>
                <a:gd name="T80" fmla="*/ 69 w 243"/>
                <a:gd name="T81" fmla="*/ 214 h 243"/>
                <a:gd name="T82" fmla="*/ 76 w 243"/>
                <a:gd name="T83" fmla="*/ 227 h 243"/>
                <a:gd name="T84" fmla="*/ 75 w 243"/>
                <a:gd name="T85" fmla="*/ 231 h 243"/>
                <a:gd name="T86" fmla="*/ 84 w 243"/>
                <a:gd name="T87" fmla="*/ 243 h 243"/>
                <a:gd name="T88" fmla="*/ 107 w 243"/>
                <a:gd name="T89" fmla="*/ 221 h 243"/>
                <a:gd name="T90" fmla="*/ 105 w 243"/>
                <a:gd name="T91" fmla="*/ 211 h 243"/>
                <a:gd name="T92" fmla="*/ 112 w 243"/>
                <a:gd name="T93" fmla="*/ 176 h 243"/>
                <a:gd name="T94" fmla="*/ 113 w 243"/>
                <a:gd name="T95" fmla="*/ 182 h 243"/>
                <a:gd name="T96" fmla="*/ 118 w 243"/>
                <a:gd name="T97" fmla="*/ 194 h 243"/>
                <a:gd name="T98" fmla="*/ 121 w 243"/>
                <a:gd name="T99" fmla="*/ 187 h 243"/>
                <a:gd name="T100" fmla="*/ 151 w 243"/>
                <a:gd name="T101" fmla="*/ 164 h 243"/>
                <a:gd name="T102" fmla="*/ 165 w 243"/>
                <a:gd name="T103" fmla="*/ 146 h 243"/>
                <a:gd name="T104" fmla="*/ 200 w 243"/>
                <a:gd name="T105" fmla="*/ 149 h 243"/>
                <a:gd name="T106" fmla="*/ 206 w 243"/>
                <a:gd name="T107" fmla="*/ 145 h 243"/>
                <a:gd name="T108" fmla="*/ 241 w 243"/>
                <a:gd name="T109" fmla="*/ 138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3" h="243">
                  <a:moveTo>
                    <a:pt x="240" y="135"/>
                  </a:moveTo>
                  <a:cubicBezTo>
                    <a:pt x="240" y="135"/>
                    <a:pt x="240" y="135"/>
                    <a:pt x="240" y="135"/>
                  </a:cubicBezTo>
                  <a:cubicBezTo>
                    <a:pt x="238" y="135"/>
                    <a:pt x="238" y="135"/>
                    <a:pt x="238" y="135"/>
                  </a:cubicBezTo>
                  <a:cubicBezTo>
                    <a:pt x="236" y="130"/>
                    <a:pt x="236" y="130"/>
                    <a:pt x="236" y="130"/>
                  </a:cubicBezTo>
                  <a:cubicBezTo>
                    <a:pt x="237" y="129"/>
                    <a:pt x="237" y="129"/>
                    <a:pt x="237" y="129"/>
                  </a:cubicBezTo>
                  <a:cubicBezTo>
                    <a:pt x="238" y="129"/>
                    <a:pt x="239" y="128"/>
                    <a:pt x="239" y="127"/>
                  </a:cubicBezTo>
                  <a:cubicBezTo>
                    <a:pt x="239" y="126"/>
                    <a:pt x="239" y="126"/>
                    <a:pt x="239" y="126"/>
                  </a:cubicBezTo>
                  <a:cubicBezTo>
                    <a:pt x="241" y="124"/>
                    <a:pt x="241" y="124"/>
                    <a:pt x="241" y="124"/>
                  </a:cubicBezTo>
                  <a:cubicBezTo>
                    <a:pt x="242" y="122"/>
                    <a:pt x="242" y="122"/>
                    <a:pt x="242" y="122"/>
                  </a:cubicBezTo>
                  <a:cubicBezTo>
                    <a:pt x="243" y="122"/>
                    <a:pt x="243" y="122"/>
                    <a:pt x="243" y="121"/>
                  </a:cubicBezTo>
                  <a:cubicBezTo>
                    <a:pt x="243" y="121"/>
                    <a:pt x="243" y="121"/>
                    <a:pt x="243" y="121"/>
                  </a:cubicBezTo>
                  <a:cubicBezTo>
                    <a:pt x="243" y="119"/>
                    <a:pt x="243" y="119"/>
                    <a:pt x="243" y="119"/>
                  </a:cubicBezTo>
                  <a:cubicBezTo>
                    <a:pt x="242" y="119"/>
                    <a:pt x="242" y="119"/>
                    <a:pt x="242" y="119"/>
                  </a:cubicBezTo>
                  <a:cubicBezTo>
                    <a:pt x="237" y="119"/>
                    <a:pt x="237" y="119"/>
                    <a:pt x="237" y="119"/>
                  </a:cubicBezTo>
                  <a:cubicBezTo>
                    <a:pt x="236" y="115"/>
                    <a:pt x="236" y="115"/>
                    <a:pt x="236" y="115"/>
                  </a:cubicBezTo>
                  <a:cubicBezTo>
                    <a:pt x="237" y="112"/>
                    <a:pt x="237" y="112"/>
                    <a:pt x="237" y="112"/>
                  </a:cubicBezTo>
                  <a:cubicBezTo>
                    <a:pt x="238" y="111"/>
                    <a:pt x="238" y="111"/>
                    <a:pt x="238" y="111"/>
                  </a:cubicBezTo>
                  <a:cubicBezTo>
                    <a:pt x="239" y="110"/>
                    <a:pt x="239" y="110"/>
                    <a:pt x="239" y="110"/>
                  </a:cubicBezTo>
                  <a:cubicBezTo>
                    <a:pt x="240" y="107"/>
                    <a:pt x="240" y="107"/>
                    <a:pt x="240" y="107"/>
                  </a:cubicBezTo>
                  <a:cubicBezTo>
                    <a:pt x="241" y="107"/>
                    <a:pt x="241" y="107"/>
                    <a:pt x="241" y="107"/>
                  </a:cubicBezTo>
                  <a:cubicBezTo>
                    <a:pt x="241" y="107"/>
                    <a:pt x="241" y="106"/>
                    <a:pt x="242" y="106"/>
                  </a:cubicBezTo>
                  <a:cubicBezTo>
                    <a:pt x="242" y="106"/>
                    <a:pt x="242" y="106"/>
                    <a:pt x="242" y="105"/>
                  </a:cubicBezTo>
                  <a:cubicBezTo>
                    <a:pt x="242" y="105"/>
                    <a:pt x="242" y="105"/>
                    <a:pt x="242" y="104"/>
                  </a:cubicBezTo>
                  <a:cubicBezTo>
                    <a:pt x="240" y="104"/>
                    <a:pt x="240" y="104"/>
                    <a:pt x="240" y="104"/>
                  </a:cubicBezTo>
                  <a:cubicBezTo>
                    <a:pt x="241" y="102"/>
                    <a:pt x="241" y="102"/>
                    <a:pt x="241" y="102"/>
                  </a:cubicBezTo>
                  <a:cubicBezTo>
                    <a:pt x="241" y="101"/>
                    <a:pt x="241" y="101"/>
                    <a:pt x="241" y="101"/>
                  </a:cubicBezTo>
                  <a:cubicBezTo>
                    <a:pt x="239" y="99"/>
                    <a:pt x="239" y="99"/>
                    <a:pt x="239" y="99"/>
                  </a:cubicBezTo>
                  <a:cubicBezTo>
                    <a:pt x="239" y="99"/>
                    <a:pt x="239" y="99"/>
                    <a:pt x="238" y="99"/>
                  </a:cubicBezTo>
                  <a:cubicBezTo>
                    <a:pt x="238" y="98"/>
                    <a:pt x="237" y="98"/>
                    <a:pt x="236" y="97"/>
                  </a:cubicBezTo>
                  <a:cubicBezTo>
                    <a:pt x="229" y="97"/>
                    <a:pt x="229" y="97"/>
                    <a:pt x="229" y="97"/>
                  </a:cubicBezTo>
                  <a:cubicBezTo>
                    <a:pt x="229" y="86"/>
                    <a:pt x="229" y="86"/>
                    <a:pt x="229" y="86"/>
                  </a:cubicBezTo>
                  <a:cubicBezTo>
                    <a:pt x="226" y="86"/>
                    <a:pt x="226" y="86"/>
                    <a:pt x="226" y="86"/>
                  </a:cubicBezTo>
                  <a:cubicBezTo>
                    <a:pt x="225" y="85"/>
                    <a:pt x="225" y="85"/>
                    <a:pt x="225" y="85"/>
                  </a:cubicBezTo>
                  <a:cubicBezTo>
                    <a:pt x="222" y="85"/>
                    <a:pt x="222" y="85"/>
                    <a:pt x="222" y="85"/>
                  </a:cubicBezTo>
                  <a:cubicBezTo>
                    <a:pt x="222" y="81"/>
                    <a:pt x="222" y="81"/>
                    <a:pt x="222" y="81"/>
                  </a:cubicBezTo>
                  <a:cubicBezTo>
                    <a:pt x="224" y="78"/>
                    <a:pt x="224" y="78"/>
                    <a:pt x="224" y="78"/>
                  </a:cubicBezTo>
                  <a:cubicBezTo>
                    <a:pt x="225" y="78"/>
                    <a:pt x="225" y="78"/>
                    <a:pt x="225" y="78"/>
                  </a:cubicBezTo>
                  <a:cubicBezTo>
                    <a:pt x="225" y="75"/>
                    <a:pt x="225" y="75"/>
                    <a:pt x="225" y="75"/>
                  </a:cubicBezTo>
                  <a:cubicBezTo>
                    <a:pt x="226" y="75"/>
                    <a:pt x="226" y="75"/>
                    <a:pt x="226" y="75"/>
                  </a:cubicBezTo>
                  <a:cubicBezTo>
                    <a:pt x="226" y="75"/>
                    <a:pt x="226" y="75"/>
                    <a:pt x="226" y="75"/>
                  </a:cubicBezTo>
                  <a:cubicBezTo>
                    <a:pt x="225" y="75"/>
                    <a:pt x="225" y="75"/>
                    <a:pt x="225" y="75"/>
                  </a:cubicBezTo>
                  <a:cubicBezTo>
                    <a:pt x="225" y="73"/>
                    <a:pt x="225" y="73"/>
                    <a:pt x="225" y="73"/>
                  </a:cubicBezTo>
                  <a:cubicBezTo>
                    <a:pt x="223" y="72"/>
                    <a:pt x="223" y="72"/>
                    <a:pt x="223" y="72"/>
                  </a:cubicBezTo>
                  <a:cubicBezTo>
                    <a:pt x="220" y="72"/>
                    <a:pt x="220" y="72"/>
                    <a:pt x="220" y="72"/>
                  </a:cubicBezTo>
                  <a:cubicBezTo>
                    <a:pt x="220" y="69"/>
                    <a:pt x="220" y="69"/>
                    <a:pt x="220" y="69"/>
                  </a:cubicBezTo>
                  <a:cubicBezTo>
                    <a:pt x="218" y="69"/>
                    <a:pt x="218" y="69"/>
                    <a:pt x="218" y="69"/>
                  </a:cubicBezTo>
                  <a:cubicBezTo>
                    <a:pt x="218" y="66"/>
                    <a:pt x="218" y="66"/>
                    <a:pt x="218" y="66"/>
                  </a:cubicBezTo>
                  <a:cubicBezTo>
                    <a:pt x="217" y="65"/>
                    <a:pt x="217" y="65"/>
                    <a:pt x="217" y="65"/>
                  </a:cubicBezTo>
                  <a:cubicBezTo>
                    <a:pt x="212" y="64"/>
                    <a:pt x="212" y="64"/>
                    <a:pt x="212" y="64"/>
                  </a:cubicBezTo>
                  <a:cubicBezTo>
                    <a:pt x="207" y="64"/>
                    <a:pt x="207" y="64"/>
                    <a:pt x="207" y="64"/>
                  </a:cubicBezTo>
                  <a:cubicBezTo>
                    <a:pt x="202" y="62"/>
                    <a:pt x="202" y="62"/>
                    <a:pt x="202" y="62"/>
                  </a:cubicBezTo>
                  <a:cubicBezTo>
                    <a:pt x="199" y="61"/>
                    <a:pt x="199" y="61"/>
                    <a:pt x="199" y="61"/>
                  </a:cubicBezTo>
                  <a:cubicBezTo>
                    <a:pt x="197" y="59"/>
                    <a:pt x="197" y="59"/>
                    <a:pt x="197" y="59"/>
                  </a:cubicBezTo>
                  <a:cubicBezTo>
                    <a:pt x="195" y="59"/>
                    <a:pt x="195" y="59"/>
                    <a:pt x="195" y="59"/>
                  </a:cubicBezTo>
                  <a:cubicBezTo>
                    <a:pt x="192" y="56"/>
                    <a:pt x="192" y="56"/>
                    <a:pt x="192" y="56"/>
                  </a:cubicBezTo>
                  <a:cubicBezTo>
                    <a:pt x="189" y="55"/>
                    <a:pt x="189" y="55"/>
                    <a:pt x="189" y="55"/>
                  </a:cubicBezTo>
                  <a:cubicBezTo>
                    <a:pt x="189" y="52"/>
                    <a:pt x="189" y="52"/>
                    <a:pt x="189" y="52"/>
                  </a:cubicBezTo>
                  <a:cubicBezTo>
                    <a:pt x="190" y="51"/>
                    <a:pt x="191" y="48"/>
                    <a:pt x="193" y="48"/>
                  </a:cubicBezTo>
                  <a:cubicBezTo>
                    <a:pt x="194" y="48"/>
                    <a:pt x="194" y="47"/>
                    <a:pt x="195" y="48"/>
                  </a:cubicBezTo>
                  <a:cubicBezTo>
                    <a:pt x="195" y="48"/>
                    <a:pt x="195" y="48"/>
                    <a:pt x="195" y="48"/>
                  </a:cubicBezTo>
                  <a:cubicBezTo>
                    <a:pt x="196" y="48"/>
                    <a:pt x="197" y="48"/>
                    <a:pt x="197" y="48"/>
                  </a:cubicBezTo>
                  <a:cubicBezTo>
                    <a:pt x="199" y="48"/>
                    <a:pt x="200" y="49"/>
                    <a:pt x="201" y="49"/>
                  </a:cubicBezTo>
                  <a:cubicBezTo>
                    <a:pt x="201" y="49"/>
                    <a:pt x="201" y="49"/>
                    <a:pt x="201" y="49"/>
                  </a:cubicBezTo>
                  <a:cubicBezTo>
                    <a:pt x="202" y="50"/>
                    <a:pt x="203" y="50"/>
                    <a:pt x="203" y="50"/>
                  </a:cubicBezTo>
                  <a:cubicBezTo>
                    <a:pt x="205" y="51"/>
                    <a:pt x="205" y="51"/>
                    <a:pt x="205" y="51"/>
                  </a:cubicBezTo>
                  <a:cubicBezTo>
                    <a:pt x="206" y="52"/>
                    <a:pt x="207" y="52"/>
                    <a:pt x="207" y="53"/>
                  </a:cubicBezTo>
                  <a:cubicBezTo>
                    <a:pt x="208" y="53"/>
                    <a:pt x="208" y="53"/>
                    <a:pt x="208" y="53"/>
                  </a:cubicBezTo>
                  <a:cubicBezTo>
                    <a:pt x="209" y="55"/>
                    <a:pt x="209" y="55"/>
                    <a:pt x="209" y="55"/>
                  </a:cubicBezTo>
                  <a:cubicBezTo>
                    <a:pt x="212" y="55"/>
                    <a:pt x="212" y="55"/>
                    <a:pt x="212" y="55"/>
                  </a:cubicBezTo>
                  <a:cubicBezTo>
                    <a:pt x="213" y="53"/>
                    <a:pt x="213" y="53"/>
                    <a:pt x="213" y="53"/>
                  </a:cubicBezTo>
                  <a:cubicBezTo>
                    <a:pt x="214" y="53"/>
                    <a:pt x="214" y="53"/>
                    <a:pt x="214" y="53"/>
                  </a:cubicBezTo>
                  <a:cubicBezTo>
                    <a:pt x="215" y="52"/>
                    <a:pt x="215" y="52"/>
                    <a:pt x="215" y="52"/>
                  </a:cubicBezTo>
                  <a:cubicBezTo>
                    <a:pt x="215" y="52"/>
                    <a:pt x="215" y="52"/>
                    <a:pt x="215" y="52"/>
                  </a:cubicBezTo>
                  <a:cubicBezTo>
                    <a:pt x="215" y="51"/>
                    <a:pt x="215" y="51"/>
                    <a:pt x="215" y="51"/>
                  </a:cubicBezTo>
                  <a:cubicBezTo>
                    <a:pt x="214" y="49"/>
                    <a:pt x="214" y="49"/>
                    <a:pt x="214" y="49"/>
                  </a:cubicBezTo>
                  <a:cubicBezTo>
                    <a:pt x="213" y="49"/>
                    <a:pt x="213" y="49"/>
                    <a:pt x="213" y="49"/>
                  </a:cubicBezTo>
                  <a:cubicBezTo>
                    <a:pt x="213" y="43"/>
                    <a:pt x="213" y="43"/>
                    <a:pt x="213" y="43"/>
                  </a:cubicBezTo>
                  <a:cubicBezTo>
                    <a:pt x="212" y="41"/>
                    <a:pt x="212" y="41"/>
                    <a:pt x="212" y="41"/>
                  </a:cubicBezTo>
                  <a:cubicBezTo>
                    <a:pt x="212" y="40"/>
                    <a:pt x="212" y="40"/>
                    <a:pt x="212" y="40"/>
                  </a:cubicBezTo>
                  <a:cubicBezTo>
                    <a:pt x="211" y="39"/>
                    <a:pt x="211" y="39"/>
                    <a:pt x="211" y="39"/>
                  </a:cubicBezTo>
                  <a:cubicBezTo>
                    <a:pt x="209" y="37"/>
                    <a:pt x="209" y="37"/>
                    <a:pt x="209" y="37"/>
                  </a:cubicBezTo>
                  <a:cubicBezTo>
                    <a:pt x="208" y="36"/>
                    <a:pt x="208" y="36"/>
                    <a:pt x="208" y="36"/>
                  </a:cubicBezTo>
                  <a:cubicBezTo>
                    <a:pt x="207" y="36"/>
                    <a:pt x="207" y="36"/>
                    <a:pt x="207" y="36"/>
                  </a:cubicBezTo>
                  <a:cubicBezTo>
                    <a:pt x="205" y="32"/>
                    <a:pt x="205" y="32"/>
                    <a:pt x="205" y="32"/>
                  </a:cubicBezTo>
                  <a:cubicBezTo>
                    <a:pt x="205" y="26"/>
                    <a:pt x="205" y="26"/>
                    <a:pt x="205" y="26"/>
                  </a:cubicBezTo>
                  <a:cubicBezTo>
                    <a:pt x="204" y="25"/>
                    <a:pt x="204" y="25"/>
                    <a:pt x="204" y="25"/>
                  </a:cubicBezTo>
                  <a:cubicBezTo>
                    <a:pt x="202" y="22"/>
                    <a:pt x="202" y="22"/>
                    <a:pt x="202" y="22"/>
                  </a:cubicBezTo>
                  <a:cubicBezTo>
                    <a:pt x="204" y="13"/>
                    <a:pt x="204" y="13"/>
                    <a:pt x="204" y="13"/>
                  </a:cubicBezTo>
                  <a:cubicBezTo>
                    <a:pt x="205" y="13"/>
                    <a:pt x="205" y="13"/>
                    <a:pt x="205" y="13"/>
                  </a:cubicBezTo>
                  <a:cubicBezTo>
                    <a:pt x="205" y="12"/>
                    <a:pt x="205" y="12"/>
                    <a:pt x="205" y="12"/>
                  </a:cubicBezTo>
                  <a:cubicBezTo>
                    <a:pt x="204" y="10"/>
                    <a:pt x="204" y="10"/>
                    <a:pt x="204" y="10"/>
                  </a:cubicBezTo>
                  <a:cubicBezTo>
                    <a:pt x="203" y="10"/>
                    <a:pt x="203" y="10"/>
                    <a:pt x="203" y="10"/>
                  </a:cubicBezTo>
                  <a:cubicBezTo>
                    <a:pt x="203" y="9"/>
                    <a:pt x="203" y="9"/>
                    <a:pt x="203" y="9"/>
                  </a:cubicBezTo>
                  <a:cubicBezTo>
                    <a:pt x="202" y="9"/>
                    <a:pt x="202" y="9"/>
                    <a:pt x="202" y="9"/>
                  </a:cubicBezTo>
                  <a:cubicBezTo>
                    <a:pt x="202" y="4"/>
                    <a:pt x="202" y="4"/>
                    <a:pt x="202" y="4"/>
                  </a:cubicBezTo>
                  <a:cubicBezTo>
                    <a:pt x="199" y="2"/>
                    <a:pt x="199" y="2"/>
                    <a:pt x="199" y="2"/>
                  </a:cubicBezTo>
                  <a:cubicBezTo>
                    <a:pt x="199" y="1"/>
                    <a:pt x="199" y="1"/>
                    <a:pt x="199" y="1"/>
                  </a:cubicBezTo>
                  <a:cubicBezTo>
                    <a:pt x="197" y="1"/>
                    <a:pt x="197" y="1"/>
                    <a:pt x="197" y="1"/>
                  </a:cubicBezTo>
                  <a:cubicBezTo>
                    <a:pt x="197" y="0"/>
                    <a:pt x="197" y="0"/>
                    <a:pt x="197" y="0"/>
                  </a:cubicBezTo>
                  <a:cubicBezTo>
                    <a:pt x="192" y="0"/>
                    <a:pt x="192" y="0"/>
                    <a:pt x="192" y="0"/>
                  </a:cubicBezTo>
                  <a:cubicBezTo>
                    <a:pt x="191" y="0"/>
                    <a:pt x="191" y="0"/>
                    <a:pt x="191" y="0"/>
                  </a:cubicBezTo>
                  <a:cubicBezTo>
                    <a:pt x="189" y="0"/>
                    <a:pt x="189" y="0"/>
                    <a:pt x="189" y="0"/>
                  </a:cubicBezTo>
                  <a:cubicBezTo>
                    <a:pt x="189" y="14"/>
                    <a:pt x="189" y="14"/>
                    <a:pt x="189" y="14"/>
                  </a:cubicBezTo>
                  <a:cubicBezTo>
                    <a:pt x="183" y="38"/>
                    <a:pt x="183" y="38"/>
                    <a:pt x="183" y="38"/>
                  </a:cubicBezTo>
                  <a:cubicBezTo>
                    <a:pt x="179" y="41"/>
                    <a:pt x="179" y="41"/>
                    <a:pt x="179" y="41"/>
                  </a:cubicBezTo>
                  <a:cubicBezTo>
                    <a:pt x="162" y="60"/>
                    <a:pt x="162" y="60"/>
                    <a:pt x="162" y="60"/>
                  </a:cubicBezTo>
                  <a:cubicBezTo>
                    <a:pt x="156" y="68"/>
                    <a:pt x="156" y="68"/>
                    <a:pt x="156" y="68"/>
                  </a:cubicBezTo>
                  <a:cubicBezTo>
                    <a:pt x="155" y="72"/>
                    <a:pt x="155" y="72"/>
                    <a:pt x="155" y="72"/>
                  </a:cubicBezTo>
                  <a:cubicBezTo>
                    <a:pt x="155" y="77"/>
                    <a:pt x="155" y="77"/>
                    <a:pt x="155" y="77"/>
                  </a:cubicBezTo>
                  <a:cubicBezTo>
                    <a:pt x="153" y="80"/>
                    <a:pt x="153" y="80"/>
                    <a:pt x="153" y="80"/>
                  </a:cubicBezTo>
                  <a:cubicBezTo>
                    <a:pt x="151" y="82"/>
                    <a:pt x="151" y="82"/>
                    <a:pt x="151" y="82"/>
                  </a:cubicBezTo>
                  <a:cubicBezTo>
                    <a:pt x="148" y="83"/>
                    <a:pt x="148" y="83"/>
                    <a:pt x="148" y="83"/>
                  </a:cubicBezTo>
                  <a:cubicBezTo>
                    <a:pt x="136" y="86"/>
                    <a:pt x="136" y="86"/>
                    <a:pt x="136" y="86"/>
                  </a:cubicBezTo>
                  <a:cubicBezTo>
                    <a:pt x="131" y="87"/>
                    <a:pt x="131" y="87"/>
                    <a:pt x="131" y="87"/>
                  </a:cubicBezTo>
                  <a:cubicBezTo>
                    <a:pt x="115" y="94"/>
                    <a:pt x="115" y="94"/>
                    <a:pt x="115" y="94"/>
                  </a:cubicBezTo>
                  <a:cubicBezTo>
                    <a:pt x="114" y="94"/>
                    <a:pt x="114" y="94"/>
                    <a:pt x="114" y="94"/>
                  </a:cubicBezTo>
                  <a:cubicBezTo>
                    <a:pt x="114" y="95"/>
                    <a:pt x="114" y="95"/>
                    <a:pt x="114" y="95"/>
                  </a:cubicBezTo>
                  <a:cubicBezTo>
                    <a:pt x="113" y="96"/>
                    <a:pt x="113" y="96"/>
                    <a:pt x="113" y="96"/>
                  </a:cubicBezTo>
                  <a:cubicBezTo>
                    <a:pt x="110" y="105"/>
                    <a:pt x="110" y="105"/>
                    <a:pt x="110" y="105"/>
                  </a:cubicBezTo>
                  <a:cubicBezTo>
                    <a:pt x="110" y="107"/>
                    <a:pt x="110" y="107"/>
                    <a:pt x="110" y="107"/>
                  </a:cubicBezTo>
                  <a:cubicBezTo>
                    <a:pt x="112" y="110"/>
                    <a:pt x="112" y="110"/>
                    <a:pt x="112" y="110"/>
                  </a:cubicBezTo>
                  <a:cubicBezTo>
                    <a:pt x="113" y="113"/>
                    <a:pt x="113" y="113"/>
                    <a:pt x="113" y="113"/>
                  </a:cubicBezTo>
                  <a:cubicBezTo>
                    <a:pt x="113" y="114"/>
                    <a:pt x="113" y="114"/>
                    <a:pt x="113" y="114"/>
                  </a:cubicBezTo>
                  <a:cubicBezTo>
                    <a:pt x="109" y="123"/>
                    <a:pt x="109" y="123"/>
                    <a:pt x="109" y="123"/>
                  </a:cubicBezTo>
                  <a:cubicBezTo>
                    <a:pt x="109" y="125"/>
                    <a:pt x="109" y="125"/>
                    <a:pt x="109" y="125"/>
                  </a:cubicBezTo>
                  <a:cubicBezTo>
                    <a:pt x="92" y="145"/>
                    <a:pt x="92" y="145"/>
                    <a:pt x="92" y="145"/>
                  </a:cubicBezTo>
                  <a:cubicBezTo>
                    <a:pt x="72" y="163"/>
                    <a:pt x="72" y="163"/>
                    <a:pt x="72" y="163"/>
                  </a:cubicBezTo>
                  <a:cubicBezTo>
                    <a:pt x="51" y="178"/>
                    <a:pt x="51" y="178"/>
                    <a:pt x="51" y="178"/>
                  </a:cubicBezTo>
                  <a:cubicBezTo>
                    <a:pt x="39" y="178"/>
                    <a:pt x="39" y="178"/>
                    <a:pt x="39" y="178"/>
                  </a:cubicBezTo>
                  <a:cubicBezTo>
                    <a:pt x="37" y="177"/>
                    <a:pt x="37" y="177"/>
                    <a:pt x="37" y="177"/>
                  </a:cubicBezTo>
                  <a:cubicBezTo>
                    <a:pt x="35" y="177"/>
                    <a:pt x="35" y="177"/>
                    <a:pt x="35" y="177"/>
                  </a:cubicBezTo>
                  <a:cubicBezTo>
                    <a:pt x="33" y="177"/>
                    <a:pt x="33" y="177"/>
                    <a:pt x="33" y="177"/>
                  </a:cubicBezTo>
                  <a:cubicBezTo>
                    <a:pt x="28" y="180"/>
                    <a:pt x="28" y="180"/>
                    <a:pt x="28" y="180"/>
                  </a:cubicBezTo>
                  <a:cubicBezTo>
                    <a:pt x="5" y="191"/>
                    <a:pt x="5" y="191"/>
                    <a:pt x="5" y="191"/>
                  </a:cubicBezTo>
                  <a:cubicBezTo>
                    <a:pt x="4" y="193"/>
                    <a:pt x="4" y="193"/>
                    <a:pt x="4" y="193"/>
                  </a:cubicBezTo>
                  <a:cubicBezTo>
                    <a:pt x="1" y="199"/>
                    <a:pt x="1" y="199"/>
                    <a:pt x="1" y="199"/>
                  </a:cubicBezTo>
                  <a:cubicBezTo>
                    <a:pt x="0" y="214"/>
                    <a:pt x="0" y="214"/>
                    <a:pt x="0" y="214"/>
                  </a:cubicBezTo>
                  <a:cubicBezTo>
                    <a:pt x="0" y="216"/>
                    <a:pt x="0" y="216"/>
                    <a:pt x="0" y="216"/>
                  </a:cubicBezTo>
                  <a:cubicBezTo>
                    <a:pt x="0" y="216"/>
                    <a:pt x="0" y="216"/>
                    <a:pt x="0" y="216"/>
                  </a:cubicBezTo>
                  <a:cubicBezTo>
                    <a:pt x="1" y="218"/>
                    <a:pt x="1" y="218"/>
                    <a:pt x="1" y="218"/>
                  </a:cubicBezTo>
                  <a:cubicBezTo>
                    <a:pt x="1" y="218"/>
                    <a:pt x="1" y="218"/>
                    <a:pt x="1" y="218"/>
                  </a:cubicBezTo>
                  <a:cubicBezTo>
                    <a:pt x="5" y="221"/>
                    <a:pt x="5" y="221"/>
                    <a:pt x="5" y="221"/>
                  </a:cubicBezTo>
                  <a:cubicBezTo>
                    <a:pt x="6" y="221"/>
                    <a:pt x="6" y="221"/>
                    <a:pt x="6" y="221"/>
                  </a:cubicBezTo>
                  <a:cubicBezTo>
                    <a:pt x="8" y="222"/>
                    <a:pt x="8" y="222"/>
                    <a:pt x="8" y="222"/>
                  </a:cubicBezTo>
                  <a:cubicBezTo>
                    <a:pt x="10" y="222"/>
                    <a:pt x="10" y="222"/>
                    <a:pt x="10" y="222"/>
                  </a:cubicBezTo>
                  <a:cubicBezTo>
                    <a:pt x="22" y="219"/>
                    <a:pt x="22" y="219"/>
                    <a:pt x="22" y="219"/>
                  </a:cubicBezTo>
                  <a:cubicBezTo>
                    <a:pt x="25" y="218"/>
                    <a:pt x="25" y="218"/>
                    <a:pt x="25" y="218"/>
                  </a:cubicBezTo>
                  <a:cubicBezTo>
                    <a:pt x="27" y="216"/>
                    <a:pt x="27" y="216"/>
                    <a:pt x="27" y="216"/>
                  </a:cubicBezTo>
                  <a:cubicBezTo>
                    <a:pt x="28" y="215"/>
                    <a:pt x="28" y="215"/>
                    <a:pt x="28" y="215"/>
                  </a:cubicBezTo>
                  <a:cubicBezTo>
                    <a:pt x="29" y="213"/>
                    <a:pt x="29" y="213"/>
                    <a:pt x="29" y="213"/>
                  </a:cubicBezTo>
                  <a:cubicBezTo>
                    <a:pt x="29" y="211"/>
                    <a:pt x="29" y="211"/>
                    <a:pt x="29" y="211"/>
                  </a:cubicBezTo>
                  <a:cubicBezTo>
                    <a:pt x="29" y="210"/>
                    <a:pt x="29" y="210"/>
                    <a:pt x="29" y="210"/>
                  </a:cubicBezTo>
                  <a:cubicBezTo>
                    <a:pt x="29" y="207"/>
                    <a:pt x="29" y="207"/>
                    <a:pt x="29" y="207"/>
                  </a:cubicBezTo>
                  <a:cubicBezTo>
                    <a:pt x="29" y="205"/>
                    <a:pt x="29" y="205"/>
                    <a:pt x="29" y="205"/>
                  </a:cubicBezTo>
                  <a:cubicBezTo>
                    <a:pt x="29" y="203"/>
                    <a:pt x="29" y="203"/>
                    <a:pt x="29" y="203"/>
                  </a:cubicBezTo>
                  <a:cubicBezTo>
                    <a:pt x="30" y="202"/>
                    <a:pt x="30" y="202"/>
                    <a:pt x="30" y="202"/>
                  </a:cubicBezTo>
                  <a:cubicBezTo>
                    <a:pt x="31" y="201"/>
                    <a:pt x="31" y="201"/>
                    <a:pt x="31" y="201"/>
                  </a:cubicBezTo>
                  <a:cubicBezTo>
                    <a:pt x="35" y="200"/>
                    <a:pt x="35" y="200"/>
                    <a:pt x="35" y="200"/>
                  </a:cubicBezTo>
                  <a:cubicBezTo>
                    <a:pt x="37" y="199"/>
                    <a:pt x="37" y="199"/>
                    <a:pt x="37" y="199"/>
                  </a:cubicBezTo>
                  <a:cubicBezTo>
                    <a:pt x="39" y="200"/>
                    <a:pt x="39" y="200"/>
                    <a:pt x="39" y="200"/>
                  </a:cubicBezTo>
                  <a:cubicBezTo>
                    <a:pt x="55" y="206"/>
                    <a:pt x="55" y="206"/>
                    <a:pt x="55" y="206"/>
                  </a:cubicBezTo>
                  <a:cubicBezTo>
                    <a:pt x="63" y="209"/>
                    <a:pt x="63" y="209"/>
                    <a:pt x="63" y="209"/>
                  </a:cubicBezTo>
                  <a:cubicBezTo>
                    <a:pt x="65" y="211"/>
                    <a:pt x="65" y="211"/>
                    <a:pt x="65" y="211"/>
                  </a:cubicBezTo>
                  <a:cubicBezTo>
                    <a:pt x="69" y="214"/>
                    <a:pt x="69" y="214"/>
                    <a:pt x="69" y="214"/>
                  </a:cubicBezTo>
                  <a:cubicBezTo>
                    <a:pt x="72" y="217"/>
                    <a:pt x="72" y="217"/>
                    <a:pt x="72" y="217"/>
                  </a:cubicBezTo>
                  <a:cubicBezTo>
                    <a:pt x="75" y="224"/>
                    <a:pt x="75" y="224"/>
                    <a:pt x="75" y="224"/>
                  </a:cubicBezTo>
                  <a:cubicBezTo>
                    <a:pt x="76" y="226"/>
                    <a:pt x="76" y="226"/>
                    <a:pt x="76" y="226"/>
                  </a:cubicBezTo>
                  <a:cubicBezTo>
                    <a:pt x="76" y="227"/>
                    <a:pt x="76" y="227"/>
                    <a:pt x="76" y="227"/>
                  </a:cubicBezTo>
                  <a:cubicBezTo>
                    <a:pt x="76" y="228"/>
                    <a:pt x="76" y="228"/>
                    <a:pt x="76" y="228"/>
                  </a:cubicBezTo>
                  <a:cubicBezTo>
                    <a:pt x="75" y="230"/>
                    <a:pt x="75" y="230"/>
                    <a:pt x="75" y="230"/>
                  </a:cubicBezTo>
                  <a:cubicBezTo>
                    <a:pt x="75" y="231"/>
                    <a:pt x="75" y="231"/>
                    <a:pt x="75" y="231"/>
                  </a:cubicBezTo>
                  <a:cubicBezTo>
                    <a:pt x="75" y="231"/>
                    <a:pt x="75" y="231"/>
                    <a:pt x="75" y="231"/>
                  </a:cubicBezTo>
                  <a:cubicBezTo>
                    <a:pt x="78" y="236"/>
                    <a:pt x="78" y="236"/>
                    <a:pt x="78" y="236"/>
                  </a:cubicBezTo>
                  <a:cubicBezTo>
                    <a:pt x="80" y="239"/>
                    <a:pt x="80" y="239"/>
                    <a:pt x="80" y="239"/>
                  </a:cubicBezTo>
                  <a:cubicBezTo>
                    <a:pt x="83" y="242"/>
                    <a:pt x="83" y="242"/>
                    <a:pt x="83" y="242"/>
                  </a:cubicBezTo>
                  <a:cubicBezTo>
                    <a:pt x="84" y="243"/>
                    <a:pt x="84" y="243"/>
                    <a:pt x="84" y="243"/>
                  </a:cubicBezTo>
                  <a:cubicBezTo>
                    <a:pt x="85" y="243"/>
                    <a:pt x="85" y="243"/>
                    <a:pt x="85" y="243"/>
                  </a:cubicBezTo>
                  <a:cubicBezTo>
                    <a:pt x="101" y="230"/>
                    <a:pt x="101" y="230"/>
                    <a:pt x="101" y="230"/>
                  </a:cubicBezTo>
                  <a:cubicBezTo>
                    <a:pt x="102" y="229"/>
                    <a:pt x="102" y="229"/>
                    <a:pt x="102" y="229"/>
                  </a:cubicBezTo>
                  <a:cubicBezTo>
                    <a:pt x="107" y="221"/>
                    <a:pt x="107" y="221"/>
                    <a:pt x="107" y="221"/>
                  </a:cubicBezTo>
                  <a:cubicBezTo>
                    <a:pt x="108" y="218"/>
                    <a:pt x="108" y="218"/>
                    <a:pt x="108" y="218"/>
                  </a:cubicBezTo>
                  <a:cubicBezTo>
                    <a:pt x="108" y="216"/>
                    <a:pt x="108" y="216"/>
                    <a:pt x="108" y="216"/>
                  </a:cubicBezTo>
                  <a:cubicBezTo>
                    <a:pt x="105" y="212"/>
                    <a:pt x="105" y="212"/>
                    <a:pt x="105" y="212"/>
                  </a:cubicBezTo>
                  <a:cubicBezTo>
                    <a:pt x="105" y="211"/>
                    <a:pt x="105" y="211"/>
                    <a:pt x="105" y="211"/>
                  </a:cubicBezTo>
                  <a:cubicBezTo>
                    <a:pt x="104" y="211"/>
                    <a:pt x="104" y="211"/>
                    <a:pt x="104" y="211"/>
                  </a:cubicBezTo>
                  <a:cubicBezTo>
                    <a:pt x="105" y="197"/>
                    <a:pt x="105" y="197"/>
                    <a:pt x="105" y="197"/>
                  </a:cubicBezTo>
                  <a:cubicBezTo>
                    <a:pt x="109" y="182"/>
                    <a:pt x="109" y="182"/>
                    <a:pt x="109" y="182"/>
                  </a:cubicBezTo>
                  <a:cubicBezTo>
                    <a:pt x="112" y="176"/>
                    <a:pt x="112" y="176"/>
                    <a:pt x="112" y="176"/>
                  </a:cubicBezTo>
                  <a:cubicBezTo>
                    <a:pt x="113" y="176"/>
                    <a:pt x="113" y="176"/>
                    <a:pt x="113" y="176"/>
                  </a:cubicBezTo>
                  <a:cubicBezTo>
                    <a:pt x="114" y="177"/>
                    <a:pt x="114" y="177"/>
                    <a:pt x="114" y="177"/>
                  </a:cubicBezTo>
                  <a:cubicBezTo>
                    <a:pt x="114" y="177"/>
                    <a:pt x="114" y="177"/>
                    <a:pt x="114" y="177"/>
                  </a:cubicBezTo>
                  <a:cubicBezTo>
                    <a:pt x="113" y="182"/>
                    <a:pt x="113" y="182"/>
                    <a:pt x="113" y="182"/>
                  </a:cubicBezTo>
                  <a:cubicBezTo>
                    <a:pt x="113" y="183"/>
                    <a:pt x="113" y="183"/>
                    <a:pt x="113" y="183"/>
                  </a:cubicBezTo>
                  <a:cubicBezTo>
                    <a:pt x="114" y="197"/>
                    <a:pt x="114" y="197"/>
                    <a:pt x="114" y="197"/>
                  </a:cubicBezTo>
                  <a:cubicBezTo>
                    <a:pt x="115" y="197"/>
                    <a:pt x="115" y="197"/>
                    <a:pt x="115" y="197"/>
                  </a:cubicBezTo>
                  <a:cubicBezTo>
                    <a:pt x="118" y="194"/>
                    <a:pt x="118" y="194"/>
                    <a:pt x="118" y="194"/>
                  </a:cubicBezTo>
                  <a:cubicBezTo>
                    <a:pt x="120" y="193"/>
                    <a:pt x="120" y="193"/>
                    <a:pt x="120" y="193"/>
                  </a:cubicBezTo>
                  <a:cubicBezTo>
                    <a:pt x="121" y="192"/>
                    <a:pt x="121" y="192"/>
                    <a:pt x="121" y="192"/>
                  </a:cubicBezTo>
                  <a:cubicBezTo>
                    <a:pt x="121" y="188"/>
                    <a:pt x="121" y="188"/>
                    <a:pt x="121" y="188"/>
                  </a:cubicBezTo>
                  <a:cubicBezTo>
                    <a:pt x="121" y="187"/>
                    <a:pt x="121" y="187"/>
                    <a:pt x="121" y="187"/>
                  </a:cubicBezTo>
                  <a:cubicBezTo>
                    <a:pt x="122" y="184"/>
                    <a:pt x="122" y="184"/>
                    <a:pt x="122" y="184"/>
                  </a:cubicBezTo>
                  <a:cubicBezTo>
                    <a:pt x="125" y="182"/>
                    <a:pt x="125" y="182"/>
                    <a:pt x="125" y="182"/>
                  </a:cubicBezTo>
                  <a:cubicBezTo>
                    <a:pt x="140" y="173"/>
                    <a:pt x="140" y="173"/>
                    <a:pt x="140" y="173"/>
                  </a:cubicBezTo>
                  <a:cubicBezTo>
                    <a:pt x="151" y="164"/>
                    <a:pt x="151" y="164"/>
                    <a:pt x="151" y="164"/>
                  </a:cubicBezTo>
                  <a:cubicBezTo>
                    <a:pt x="152" y="162"/>
                    <a:pt x="152" y="162"/>
                    <a:pt x="152" y="162"/>
                  </a:cubicBezTo>
                  <a:cubicBezTo>
                    <a:pt x="155" y="150"/>
                    <a:pt x="155" y="150"/>
                    <a:pt x="155" y="150"/>
                  </a:cubicBezTo>
                  <a:cubicBezTo>
                    <a:pt x="156" y="149"/>
                    <a:pt x="156" y="149"/>
                    <a:pt x="156" y="149"/>
                  </a:cubicBezTo>
                  <a:cubicBezTo>
                    <a:pt x="165" y="146"/>
                    <a:pt x="165" y="146"/>
                    <a:pt x="165" y="146"/>
                  </a:cubicBezTo>
                  <a:cubicBezTo>
                    <a:pt x="167" y="146"/>
                    <a:pt x="167" y="146"/>
                    <a:pt x="167" y="146"/>
                  </a:cubicBezTo>
                  <a:cubicBezTo>
                    <a:pt x="173" y="150"/>
                    <a:pt x="173" y="150"/>
                    <a:pt x="173" y="150"/>
                  </a:cubicBezTo>
                  <a:cubicBezTo>
                    <a:pt x="194" y="150"/>
                    <a:pt x="194" y="150"/>
                    <a:pt x="194" y="150"/>
                  </a:cubicBezTo>
                  <a:cubicBezTo>
                    <a:pt x="200" y="149"/>
                    <a:pt x="200" y="149"/>
                    <a:pt x="200" y="149"/>
                  </a:cubicBezTo>
                  <a:cubicBezTo>
                    <a:pt x="202" y="149"/>
                    <a:pt x="202" y="149"/>
                    <a:pt x="202" y="149"/>
                  </a:cubicBezTo>
                  <a:cubicBezTo>
                    <a:pt x="204" y="148"/>
                    <a:pt x="204" y="148"/>
                    <a:pt x="204" y="148"/>
                  </a:cubicBezTo>
                  <a:cubicBezTo>
                    <a:pt x="205" y="146"/>
                    <a:pt x="205" y="146"/>
                    <a:pt x="205" y="146"/>
                  </a:cubicBezTo>
                  <a:cubicBezTo>
                    <a:pt x="206" y="145"/>
                    <a:pt x="206" y="145"/>
                    <a:pt x="206" y="145"/>
                  </a:cubicBezTo>
                  <a:cubicBezTo>
                    <a:pt x="208" y="143"/>
                    <a:pt x="208" y="143"/>
                    <a:pt x="208" y="143"/>
                  </a:cubicBezTo>
                  <a:cubicBezTo>
                    <a:pt x="210" y="142"/>
                    <a:pt x="210" y="142"/>
                    <a:pt x="210" y="142"/>
                  </a:cubicBezTo>
                  <a:cubicBezTo>
                    <a:pt x="242" y="139"/>
                    <a:pt x="242" y="139"/>
                    <a:pt x="242" y="139"/>
                  </a:cubicBezTo>
                  <a:cubicBezTo>
                    <a:pt x="241" y="138"/>
                    <a:pt x="241" y="138"/>
                    <a:pt x="241" y="138"/>
                  </a:cubicBezTo>
                  <a:lnTo>
                    <a:pt x="240" y="135"/>
                  </a:lnTo>
                  <a:close/>
                </a:path>
              </a:pathLst>
            </a:custGeom>
            <a:solidFill>
              <a:srgbClr val="000000"/>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04" name="Freeform 64"/>
            <p:cNvSpPr>
              <a:spLocks/>
            </p:cNvSpPr>
            <p:nvPr/>
          </p:nvSpPr>
          <p:spPr bwMode="auto">
            <a:xfrm>
              <a:off x="6742683" y="5516587"/>
              <a:ext cx="608013" cy="576263"/>
            </a:xfrm>
            <a:custGeom>
              <a:avLst/>
              <a:gdLst>
                <a:gd name="T0" fmla="*/ 269 w 272"/>
                <a:gd name="T1" fmla="*/ 112 h 258"/>
                <a:gd name="T2" fmla="*/ 264 w 272"/>
                <a:gd name="T3" fmla="*/ 104 h 258"/>
                <a:gd name="T4" fmla="*/ 257 w 272"/>
                <a:gd name="T5" fmla="*/ 94 h 258"/>
                <a:gd name="T6" fmla="*/ 253 w 272"/>
                <a:gd name="T7" fmla="*/ 82 h 258"/>
                <a:gd name="T8" fmla="*/ 242 w 272"/>
                <a:gd name="T9" fmla="*/ 77 h 258"/>
                <a:gd name="T10" fmla="*/ 232 w 272"/>
                <a:gd name="T11" fmla="*/ 74 h 258"/>
                <a:gd name="T12" fmla="*/ 218 w 272"/>
                <a:gd name="T13" fmla="*/ 72 h 258"/>
                <a:gd name="T14" fmla="*/ 206 w 272"/>
                <a:gd name="T15" fmla="*/ 63 h 258"/>
                <a:gd name="T16" fmla="*/ 195 w 272"/>
                <a:gd name="T17" fmla="*/ 52 h 258"/>
                <a:gd name="T18" fmla="*/ 181 w 272"/>
                <a:gd name="T19" fmla="*/ 50 h 258"/>
                <a:gd name="T20" fmla="*/ 178 w 272"/>
                <a:gd name="T21" fmla="*/ 53 h 258"/>
                <a:gd name="T22" fmla="*/ 166 w 272"/>
                <a:gd name="T23" fmla="*/ 56 h 258"/>
                <a:gd name="T24" fmla="*/ 161 w 272"/>
                <a:gd name="T25" fmla="*/ 48 h 258"/>
                <a:gd name="T26" fmla="*/ 156 w 272"/>
                <a:gd name="T27" fmla="*/ 42 h 258"/>
                <a:gd name="T28" fmla="*/ 143 w 272"/>
                <a:gd name="T29" fmla="*/ 37 h 258"/>
                <a:gd name="T30" fmla="*/ 137 w 272"/>
                <a:gd name="T31" fmla="*/ 33 h 258"/>
                <a:gd name="T32" fmla="*/ 129 w 272"/>
                <a:gd name="T33" fmla="*/ 29 h 258"/>
                <a:gd name="T34" fmla="*/ 126 w 272"/>
                <a:gd name="T35" fmla="*/ 26 h 258"/>
                <a:gd name="T36" fmla="*/ 120 w 272"/>
                <a:gd name="T37" fmla="*/ 17 h 258"/>
                <a:gd name="T38" fmla="*/ 128 w 272"/>
                <a:gd name="T39" fmla="*/ 9 h 258"/>
                <a:gd name="T40" fmla="*/ 139 w 272"/>
                <a:gd name="T41" fmla="*/ 9 h 258"/>
                <a:gd name="T42" fmla="*/ 142 w 272"/>
                <a:gd name="T43" fmla="*/ 1 h 258"/>
                <a:gd name="T44" fmla="*/ 54 w 272"/>
                <a:gd name="T45" fmla="*/ 11 h 258"/>
                <a:gd name="T46" fmla="*/ 52 w 272"/>
                <a:gd name="T47" fmla="*/ 43 h 258"/>
                <a:gd name="T48" fmla="*/ 31 w 272"/>
                <a:gd name="T49" fmla="*/ 64 h 258"/>
                <a:gd name="T50" fmla="*/ 15 w 272"/>
                <a:gd name="T51" fmla="*/ 57 h 258"/>
                <a:gd name="T52" fmla="*/ 2 w 272"/>
                <a:gd name="T53" fmla="*/ 57 h 258"/>
                <a:gd name="T54" fmla="*/ 13 w 272"/>
                <a:gd name="T55" fmla="*/ 77 h 258"/>
                <a:gd name="T56" fmla="*/ 17 w 272"/>
                <a:gd name="T57" fmla="*/ 85 h 258"/>
                <a:gd name="T58" fmla="*/ 17 w 272"/>
                <a:gd name="T59" fmla="*/ 97 h 258"/>
                <a:gd name="T60" fmla="*/ 20 w 272"/>
                <a:gd name="T61" fmla="*/ 112 h 258"/>
                <a:gd name="T62" fmla="*/ 26 w 272"/>
                <a:gd name="T63" fmla="*/ 120 h 258"/>
                <a:gd name="T64" fmla="*/ 29 w 272"/>
                <a:gd name="T65" fmla="*/ 131 h 258"/>
                <a:gd name="T66" fmla="*/ 25 w 272"/>
                <a:gd name="T67" fmla="*/ 137 h 258"/>
                <a:gd name="T68" fmla="*/ 16 w 272"/>
                <a:gd name="T69" fmla="*/ 137 h 258"/>
                <a:gd name="T70" fmla="*/ 8 w 272"/>
                <a:gd name="T71" fmla="*/ 133 h 258"/>
                <a:gd name="T72" fmla="*/ 3 w 272"/>
                <a:gd name="T73" fmla="*/ 132 h 258"/>
                <a:gd name="T74" fmla="*/ 14 w 272"/>
                <a:gd name="T75" fmla="*/ 139 h 258"/>
                <a:gd name="T76" fmla="*/ 32 w 272"/>
                <a:gd name="T77" fmla="*/ 145 h 258"/>
                <a:gd name="T78" fmla="*/ 39 w 272"/>
                <a:gd name="T79" fmla="*/ 151 h 258"/>
                <a:gd name="T80" fmla="*/ 37 w 272"/>
                <a:gd name="T81" fmla="*/ 162 h 258"/>
                <a:gd name="T82" fmla="*/ 48 w 272"/>
                <a:gd name="T83" fmla="*/ 174 h 258"/>
                <a:gd name="T84" fmla="*/ 56 w 272"/>
                <a:gd name="T85" fmla="*/ 185 h 258"/>
                <a:gd name="T86" fmla="*/ 50 w 272"/>
                <a:gd name="T87" fmla="*/ 195 h 258"/>
                <a:gd name="T88" fmla="*/ 58 w 272"/>
                <a:gd name="T89" fmla="*/ 197 h 258"/>
                <a:gd name="T90" fmla="*/ 56 w 272"/>
                <a:gd name="T91" fmla="*/ 205 h 258"/>
                <a:gd name="T92" fmla="*/ 54 w 272"/>
                <a:gd name="T93" fmla="*/ 214 h 258"/>
                <a:gd name="T94" fmla="*/ 106 w 272"/>
                <a:gd name="T95" fmla="*/ 239 h 258"/>
                <a:gd name="T96" fmla="*/ 113 w 272"/>
                <a:gd name="T97" fmla="*/ 252 h 258"/>
                <a:gd name="T98" fmla="*/ 133 w 272"/>
                <a:gd name="T99" fmla="*/ 258 h 258"/>
                <a:gd name="T100" fmla="*/ 144 w 272"/>
                <a:gd name="T101" fmla="*/ 248 h 258"/>
                <a:gd name="T102" fmla="*/ 150 w 272"/>
                <a:gd name="T103" fmla="*/ 232 h 258"/>
                <a:gd name="T104" fmla="*/ 168 w 272"/>
                <a:gd name="T105" fmla="*/ 214 h 258"/>
                <a:gd name="T106" fmla="*/ 161 w 272"/>
                <a:gd name="T107" fmla="*/ 205 h 258"/>
                <a:gd name="T108" fmla="*/ 177 w 272"/>
                <a:gd name="T109" fmla="*/ 159 h 258"/>
                <a:gd name="T110" fmla="*/ 219 w 272"/>
                <a:gd name="T111" fmla="*/ 136 h 258"/>
                <a:gd name="T112" fmla="*/ 256 w 272"/>
                <a:gd name="T113" fmla="*/ 126 h 258"/>
                <a:gd name="T114" fmla="*/ 272 w 272"/>
                <a:gd name="T115" fmla="*/ 126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2" h="258">
                  <a:moveTo>
                    <a:pt x="271" y="120"/>
                  </a:moveTo>
                  <a:cubicBezTo>
                    <a:pt x="271" y="120"/>
                    <a:pt x="271" y="120"/>
                    <a:pt x="271" y="120"/>
                  </a:cubicBezTo>
                  <a:cubicBezTo>
                    <a:pt x="271" y="119"/>
                    <a:pt x="271" y="119"/>
                    <a:pt x="271" y="119"/>
                  </a:cubicBezTo>
                  <a:cubicBezTo>
                    <a:pt x="271" y="117"/>
                    <a:pt x="270" y="115"/>
                    <a:pt x="270" y="114"/>
                  </a:cubicBezTo>
                  <a:cubicBezTo>
                    <a:pt x="270" y="113"/>
                    <a:pt x="270" y="112"/>
                    <a:pt x="269" y="112"/>
                  </a:cubicBezTo>
                  <a:cubicBezTo>
                    <a:pt x="268" y="111"/>
                    <a:pt x="268" y="110"/>
                    <a:pt x="268" y="109"/>
                  </a:cubicBezTo>
                  <a:cubicBezTo>
                    <a:pt x="268" y="108"/>
                    <a:pt x="268" y="108"/>
                    <a:pt x="268" y="108"/>
                  </a:cubicBezTo>
                  <a:cubicBezTo>
                    <a:pt x="267" y="107"/>
                    <a:pt x="265" y="106"/>
                    <a:pt x="265" y="104"/>
                  </a:cubicBezTo>
                  <a:cubicBezTo>
                    <a:pt x="265" y="104"/>
                    <a:pt x="265" y="104"/>
                    <a:pt x="265" y="104"/>
                  </a:cubicBezTo>
                  <a:cubicBezTo>
                    <a:pt x="264" y="104"/>
                    <a:pt x="264" y="104"/>
                    <a:pt x="264" y="104"/>
                  </a:cubicBezTo>
                  <a:cubicBezTo>
                    <a:pt x="264" y="104"/>
                    <a:pt x="264" y="104"/>
                    <a:pt x="264" y="104"/>
                  </a:cubicBezTo>
                  <a:cubicBezTo>
                    <a:pt x="264" y="103"/>
                    <a:pt x="263" y="102"/>
                    <a:pt x="263" y="102"/>
                  </a:cubicBezTo>
                  <a:cubicBezTo>
                    <a:pt x="262" y="102"/>
                    <a:pt x="262" y="102"/>
                    <a:pt x="261" y="102"/>
                  </a:cubicBezTo>
                  <a:cubicBezTo>
                    <a:pt x="260" y="101"/>
                    <a:pt x="260" y="101"/>
                    <a:pt x="260" y="101"/>
                  </a:cubicBezTo>
                  <a:cubicBezTo>
                    <a:pt x="260" y="100"/>
                    <a:pt x="258" y="97"/>
                    <a:pt x="257" y="94"/>
                  </a:cubicBezTo>
                  <a:cubicBezTo>
                    <a:pt x="255" y="91"/>
                    <a:pt x="255" y="91"/>
                    <a:pt x="255" y="91"/>
                  </a:cubicBezTo>
                  <a:cubicBezTo>
                    <a:pt x="254" y="90"/>
                    <a:pt x="254" y="90"/>
                    <a:pt x="254" y="90"/>
                  </a:cubicBezTo>
                  <a:cubicBezTo>
                    <a:pt x="254" y="89"/>
                    <a:pt x="254" y="89"/>
                    <a:pt x="254" y="89"/>
                  </a:cubicBezTo>
                  <a:cubicBezTo>
                    <a:pt x="254" y="82"/>
                    <a:pt x="254" y="82"/>
                    <a:pt x="254" y="82"/>
                  </a:cubicBezTo>
                  <a:cubicBezTo>
                    <a:pt x="253" y="82"/>
                    <a:pt x="253" y="82"/>
                    <a:pt x="253" y="82"/>
                  </a:cubicBezTo>
                  <a:cubicBezTo>
                    <a:pt x="252" y="82"/>
                    <a:pt x="251" y="81"/>
                    <a:pt x="251" y="81"/>
                  </a:cubicBezTo>
                  <a:cubicBezTo>
                    <a:pt x="248" y="80"/>
                    <a:pt x="248" y="80"/>
                    <a:pt x="248" y="80"/>
                  </a:cubicBezTo>
                  <a:cubicBezTo>
                    <a:pt x="246" y="80"/>
                    <a:pt x="246" y="80"/>
                    <a:pt x="246" y="80"/>
                  </a:cubicBezTo>
                  <a:cubicBezTo>
                    <a:pt x="246" y="80"/>
                    <a:pt x="246" y="79"/>
                    <a:pt x="245" y="79"/>
                  </a:cubicBezTo>
                  <a:cubicBezTo>
                    <a:pt x="242" y="77"/>
                    <a:pt x="242" y="77"/>
                    <a:pt x="242" y="77"/>
                  </a:cubicBezTo>
                  <a:cubicBezTo>
                    <a:pt x="240" y="76"/>
                    <a:pt x="240" y="76"/>
                    <a:pt x="240" y="76"/>
                  </a:cubicBezTo>
                  <a:cubicBezTo>
                    <a:pt x="237" y="74"/>
                    <a:pt x="237" y="74"/>
                    <a:pt x="237" y="74"/>
                  </a:cubicBezTo>
                  <a:cubicBezTo>
                    <a:pt x="237" y="74"/>
                    <a:pt x="236" y="73"/>
                    <a:pt x="234" y="73"/>
                  </a:cubicBezTo>
                  <a:cubicBezTo>
                    <a:pt x="234" y="73"/>
                    <a:pt x="234" y="73"/>
                    <a:pt x="233" y="73"/>
                  </a:cubicBezTo>
                  <a:cubicBezTo>
                    <a:pt x="233" y="73"/>
                    <a:pt x="233" y="73"/>
                    <a:pt x="232" y="74"/>
                  </a:cubicBezTo>
                  <a:cubicBezTo>
                    <a:pt x="231" y="75"/>
                    <a:pt x="230" y="74"/>
                    <a:pt x="229" y="74"/>
                  </a:cubicBezTo>
                  <a:cubicBezTo>
                    <a:pt x="227" y="74"/>
                    <a:pt x="226" y="74"/>
                    <a:pt x="225" y="74"/>
                  </a:cubicBezTo>
                  <a:cubicBezTo>
                    <a:pt x="222" y="74"/>
                    <a:pt x="222" y="74"/>
                    <a:pt x="222" y="74"/>
                  </a:cubicBezTo>
                  <a:cubicBezTo>
                    <a:pt x="221" y="74"/>
                    <a:pt x="220" y="73"/>
                    <a:pt x="220" y="72"/>
                  </a:cubicBezTo>
                  <a:cubicBezTo>
                    <a:pt x="218" y="72"/>
                    <a:pt x="218" y="72"/>
                    <a:pt x="218" y="72"/>
                  </a:cubicBezTo>
                  <a:cubicBezTo>
                    <a:pt x="218" y="72"/>
                    <a:pt x="218" y="72"/>
                    <a:pt x="217" y="72"/>
                  </a:cubicBezTo>
                  <a:cubicBezTo>
                    <a:pt x="211" y="68"/>
                    <a:pt x="211" y="68"/>
                    <a:pt x="211" y="68"/>
                  </a:cubicBezTo>
                  <a:cubicBezTo>
                    <a:pt x="209" y="66"/>
                    <a:pt x="209" y="66"/>
                    <a:pt x="209" y="66"/>
                  </a:cubicBezTo>
                  <a:cubicBezTo>
                    <a:pt x="207" y="64"/>
                    <a:pt x="207" y="64"/>
                    <a:pt x="207" y="64"/>
                  </a:cubicBezTo>
                  <a:cubicBezTo>
                    <a:pt x="207" y="64"/>
                    <a:pt x="206" y="64"/>
                    <a:pt x="206" y="63"/>
                  </a:cubicBezTo>
                  <a:cubicBezTo>
                    <a:pt x="200" y="63"/>
                    <a:pt x="200" y="63"/>
                    <a:pt x="200" y="63"/>
                  </a:cubicBezTo>
                  <a:cubicBezTo>
                    <a:pt x="199" y="63"/>
                    <a:pt x="198" y="63"/>
                    <a:pt x="198" y="61"/>
                  </a:cubicBezTo>
                  <a:cubicBezTo>
                    <a:pt x="198" y="54"/>
                    <a:pt x="198" y="54"/>
                    <a:pt x="198" y="54"/>
                  </a:cubicBezTo>
                  <a:cubicBezTo>
                    <a:pt x="197" y="53"/>
                    <a:pt x="197" y="53"/>
                    <a:pt x="197" y="53"/>
                  </a:cubicBezTo>
                  <a:cubicBezTo>
                    <a:pt x="196" y="52"/>
                    <a:pt x="196" y="52"/>
                    <a:pt x="195" y="52"/>
                  </a:cubicBezTo>
                  <a:cubicBezTo>
                    <a:pt x="195" y="51"/>
                    <a:pt x="195" y="51"/>
                    <a:pt x="195" y="51"/>
                  </a:cubicBezTo>
                  <a:cubicBezTo>
                    <a:pt x="193" y="51"/>
                    <a:pt x="193" y="51"/>
                    <a:pt x="193" y="51"/>
                  </a:cubicBezTo>
                  <a:cubicBezTo>
                    <a:pt x="187" y="51"/>
                    <a:pt x="187" y="51"/>
                    <a:pt x="187" y="51"/>
                  </a:cubicBezTo>
                  <a:cubicBezTo>
                    <a:pt x="183" y="50"/>
                    <a:pt x="183" y="50"/>
                    <a:pt x="183" y="50"/>
                  </a:cubicBezTo>
                  <a:cubicBezTo>
                    <a:pt x="183" y="50"/>
                    <a:pt x="182" y="50"/>
                    <a:pt x="181" y="50"/>
                  </a:cubicBezTo>
                  <a:cubicBezTo>
                    <a:pt x="180" y="50"/>
                    <a:pt x="180" y="50"/>
                    <a:pt x="179" y="50"/>
                  </a:cubicBezTo>
                  <a:cubicBezTo>
                    <a:pt x="179" y="50"/>
                    <a:pt x="179" y="50"/>
                    <a:pt x="179" y="51"/>
                  </a:cubicBezTo>
                  <a:cubicBezTo>
                    <a:pt x="179" y="51"/>
                    <a:pt x="179" y="51"/>
                    <a:pt x="179" y="51"/>
                  </a:cubicBezTo>
                  <a:cubicBezTo>
                    <a:pt x="179" y="51"/>
                    <a:pt x="179" y="52"/>
                    <a:pt x="178" y="52"/>
                  </a:cubicBezTo>
                  <a:cubicBezTo>
                    <a:pt x="178" y="53"/>
                    <a:pt x="178" y="53"/>
                    <a:pt x="178" y="53"/>
                  </a:cubicBezTo>
                  <a:cubicBezTo>
                    <a:pt x="178" y="53"/>
                    <a:pt x="178" y="54"/>
                    <a:pt x="178" y="55"/>
                  </a:cubicBezTo>
                  <a:cubicBezTo>
                    <a:pt x="178" y="56"/>
                    <a:pt x="178" y="57"/>
                    <a:pt x="177" y="57"/>
                  </a:cubicBezTo>
                  <a:cubicBezTo>
                    <a:pt x="177" y="57"/>
                    <a:pt x="175" y="58"/>
                    <a:pt x="173" y="57"/>
                  </a:cubicBezTo>
                  <a:cubicBezTo>
                    <a:pt x="173" y="57"/>
                    <a:pt x="172" y="57"/>
                    <a:pt x="171" y="57"/>
                  </a:cubicBezTo>
                  <a:cubicBezTo>
                    <a:pt x="170" y="58"/>
                    <a:pt x="168" y="58"/>
                    <a:pt x="166" y="56"/>
                  </a:cubicBezTo>
                  <a:cubicBezTo>
                    <a:pt x="165" y="57"/>
                    <a:pt x="165" y="57"/>
                    <a:pt x="165" y="57"/>
                  </a:cubicBezTo>
                  <a:cubicBezTo>
                    <a:pt x="164" y="57"/>
                    <a:pt x="164" y="57"/>
                    <a:pt x="164" y="57"/>
                  </a:cubicBezTo>
                  <a:cubicBezTo>
                    <a:pt x="164" y="57"/>
                    <a:pt x="162" y="57"/>
                    <a:pt x="159" y="56"/>
                  </a:cubicBezTo>
                  <a:cubicBezTo>
                    <a:pt x="159" y="55"/>
                    <a:pt x="158" y="55"/>
                    <a:pt x="158" y="54"/>
                  </a:cubicBezTo>
                  <a:cubicBezTo>
                    <a:pt x="158" y="53"/>
                    <a:pt x="158" y="50"/>
                    <a:pt x="161" y="48"/>
                  </a:cubicBezTo>
                  <a:cubicBezTo>
                    <a:pt x="162" y="48"/>
                    <a:pt x="162" y="48"/>
                    <a:pt x="162" y="48"/>
                  </a:cubicBezTo>
                  <a:cubicBezTo>
                    <a:pt x="162" y="45"/>
                    <a:pt x="162" y="45"/>
                    <a:pt x="162" y="45"/>
                  </a:cubicBezTo>
                  <a:cubicBezTo>
                    <a:pt x="160" y="45"/>
                    <a:pt x="160" y="45"/>
                    <a:pt x="160" y="45"/>
                  </a:cubicBezTo>
                  <a:cubicBezTo>
                    <a:pt x="159" y="45"/>
                    <a:pt x="159" y="45"/>
                    <a:pt x="159" y="45"/>
                  </a:cubicBezTo>
                  <a:cubicBezTo>
                    <a:pt x="156" y="42"/>
                    <a:pt x="156" y="42"/>
                    <a:pt x="156" y="42"/>
                  </a:cubicBezTo>
                  <a:cubicBezTo>
                    <a:pt x="155" y="42"/>
                    <a:pt x="153" y="43"/>
                    <a:pt x="152" y="42"/>
                  </a:cubicBezTo>
                  <a:cubicBezTo>
                    <a:pt x="149" y="41"/>
                    <a:pt x="149" y="41"/>
                    <a:pt x="149" y="41"/>
                  </a:cubicBezTo>
                  <a:cubicBezTo>
                    <a:pt x="148" y="41"/>
                    <a:pt x="148" y="40"/>
                    <a:pt x="148" y="40"/>
                  </a:cubicBezTo>
                  <a:cubicBezTo>
                    <a:pt x="147" y="39"/>
                    <a:pt x="146" y="38"/>
                    <a:pt x="145" y="38"/>
                  </a:cubicBezTo>
                  <a:cubicBezTo>
                    <a:pt x="144" y="37"/>
                    <a:pt x="144" y="37"/>
                    <a:pt x="143" y="37"/>
                  </a:cubicBezTo>
                  <a:cubicBezTo>
                    <a:pt x="143" y="37"/>
                    <a:pt x="143" y="37"/>
                    <a:pt x="143" y="37"/>
                  </a:cubicBezTo>
                  <a:cubicBezTo>
                    <a:pt x="142" y="37"/>
                    <a:pt x="141" y="36"/>
                    <a:pt x="141" y="35"/>
                  </a:cubicBezTo>
                  <a:cubicBezTo>
                    <a:pt x="139" y="35"/>
                    <a:pt x="139" y="35"/>
                    <a:pt x="139" y="35"/>
                  </a:cubicBezTo>
                  <a:cubicBezTo>
                    <a:pt x="139" y="35"/>
                    <a:pt x="138" y="35"/>
                    <a:pt x="138" y="34"/>
                  </a:cubicBezTo>
                  <a:cubicBezTo>
                    <a:pt x="137" y="33"/>
                    <a:pt x="137" y="33"/>
                    <a:pt x="137" y="33"/>
                  </a:cubicBezTo>
                  <a:cubicBezTo>
                    <a:pt x="136" y="34"/>
                    <a:pt x="134" y="34"/>
                    <a:pt x="133" y="33"/>
                  </a:cubicBezTo>
                  <a:cubicBezTo>
                    <a:pt x="133" y="33"/>
                    <a:pt x="133" y="33"/>
                    <a:pt x="132" y="33"/>
                  </a:cubicBezTo>
                  <a:cubicBezTo>
                    <a:pt x="132" y="33"/>
                    <a:pt x="131" y="33"/>
                    <a:pt x="130" y="33"/>
                  </a:cubicBezTo>
                  <a:cubicBezTo>
                    <a:pt x="130" y="33"/>
                    <a:pt x="129" y="32"/>
                    <a:pt x="129" y="31"/>
                  </a:cubicBezTo>
                  <a:cubicBezTo>
                    <a:pt x="129" y="29"/>
                    <a:pt x="129" y="29"/>
                    <a:pt x="129" y="29"/>
                  </a:cubicBezTo>
                  <a:cubicBezTo>
                    <a:pt x="128" y="28"/>
                    <a:pt x="128" y="28"/>
                    <a:pt x="128" y="28"/>
                  </a:cubicBezTo>
                  <a:cubicBezTo>
                    <a:pt x="128" y="28"/>
                    <a:pt x="128" y="28"/>
                    <a:pt x="128" y="28"/>
                  </a:cubicBezTo>
                  <a:cubicBezTo>
                    <a:pt x="127" y="27"/>
                    <a:pt x="127" y="27"/>
                    <a:pt x="127" y="27"/>
                  </a:cubicBezTo>
                  <a:cubicBezTo>
                    <a:pt x="126" y="26"/>
                    <a:pt x="126" y="26"/>
                    <a:pt x="126" y="26"/>
                  </a:cubicBezTo>
                  <a:cubicBezTo>
                    <a:pt x="126" y="26"/>
                    <a:pt x="126" y="26"/>
                    <a:pt x="126" y="26"/>
                  </a:cubicBezTo>
                  <a:cubicBezTo>
                    <a:pt x="125" y="26"/>
                    <a:pt x="124" y="26"/>
                    <a:pt x="124" y="25"/>
                  </a:cubicBezTo>
                  <a:cubicBezTo>
                    <a:pt x="122" y="23"/>
                    <a:pt x="122" y="23"/>
                    <a:pt x="122" y="23"/>
                  </a:cubicBezTo>
                  <a:cubicBezTo>
                    <a:pt x="120" y="20"/>
                    <a:pt x="120" y="20"/>
                    <a:pt x="120" y="20"/>
                  </a:cubicBezTo>
                  <a:cubicBezTo>
                    <a:pt x="120" y="19"/>
                    <a:pt x="120" y="19"/>
                    <a:pt x="120" y="19"/>
                  </a:cubicBezTo>
                  <a:cubicBezTo>
                    <a:pt x="120" y="17"/>
                    <a:pt x="120" y="17"/>
                    <a:pt x="120" y="17"/>
                  </a:cubicBezTo>
                  <a:cubicBezTo>
                    <a:pt x="120" y="16"/>
                    <a:pt x="120" y="16"/>
                    <a:pt x="120" y="16"/>
                  </a:cubicBezTo>
                  <a:cubicBezTo>
                    <a:pt x="121" y="13"/>
                    <a:pt x="121" y="13"/>
                    <a:pt x="121" y="13"/>
                  </a:cubicBezTo>
                  <a:cubicBezTo>
                    <a:pt x="121" y="12"/>
                    <a:pt x="121" y="12"/>
                    <a:pt x="122" y="11"/>
                  </a:cubicBezTo>
                  <a:cubicBezTo>
                    <a:pt x="125" y="10"/>
                    <a:pt x="125" y="10"/>
                    <a:pt x="125" y="10"/>
                  </a:cubicBezTo>
                  <a:cubicBezTo>
                    <a:pt x="126" y="9"/>
                    <a:pt x="127" y="9"/>
                    <a:pt x="128" y="9"/>
                  </a:cubicBezTo>
                  <a:cubicBezTo>
                    <a:pt x="129" y="9"/>
                    <a:pt x="129" y="9"/>
                    <a:pt x="130" y="9"/>
                  </a:cubicBezTo>
                  <a:cubicBezTo>
                    <a:pt x="132" y="9"/>
                    <a:pt x="133" y="9"/>
                    <a:pt x="133" y="9"/>
                  </a:cubicBezTo>
                  <a:cubicBezTo>
                    <a:pt x="135" y="9"/>
                    <a:pt x="135" y="9"/>
                    <a:pt x="135" y="9"/>
                  </a:cubicBezTo>
                  <a:cubicBezTo>
                    <a:pt x="136" y="9"/>
                    <a:pt x="136" y="9"/>
                    <a:pt x="136" y="9"/>
                  </a:cubicBezTo>
                  <a:cubicBezTo>
                    <a:pt x="138" y="8"/>
                    <a:pt x="138" y="9"/>
                    <a:pt x="139" y="9"/>
                  </a:cubicBezTo>
                  <a:cubicBezTo>
                    <a:pt x="139" y="9"/>
                    <a:pt x="139" y="9"/>
                    <a:pt x="139" y="9"/>
                  </a:cubicBezTo>
                  <a:cubicBezTo>
                    <a:pt x="139" y="3"/>
                    <a:pt x="139" y="3"/>
                    <a:pt x="139" y="3"/>
                  </a:cubicBezTo>
                  <a:cubicBezTo>
                    <a:pt x="138" y="2"/>
                    <a:pt x="138" y="2"/>
                    <a:pt x="138" y="2"/>
                  </a:cubicBezTo>
                  <a:cubicBezTo>
                    <a:pt x="138" y="1"/>
                    <a:pt x="138" y="1"/>
                    <a:pt x="138" y="1"/>
                  </a:cubicBezTo>
                  <a:cubicBezTo>
                    <a:pt x="142" y="1"/>
                    <a:pt x="142" y="1"/>
                    <a:pt x="142" y="1"/>
                  </a:cubicBezTo>
                  <a:cubicBezTo>
                    <a:pt x="120" y="0"/>
                    <a:pt x="120" y="0"/>
                    <a:pt x="120" y="0"/>
                  </a:cubicBezTo>
                  <a:cubicBezTo>
                    <a:pt x="119" y="0"/>
                    <a:pt x="119" y="0"/>
                    <a:pt x="119" y="0"/>
                  </a:cubicBezTo>
                  <a:cubicBezTo>
                    <a:pt x="64" y="8"/>
                    <a:pt x="64" y="8"/>
                    <a:pt x="64" y="8"/>
                  </a:cubicBezTo>
                  <a:cubicBezTo>
                    <a:pt x="54" y="10"/>
                    <a:pt x="54" y="10"/>
                    <a:pt x="54" y="10"/>
                  </a:cubicBezTo>
                  <a:cubicBezTo>
                    <a:pt x="54" y="11"/>
                    <a:pt x="54" y="11"/>
                    <a:pt x="54" y="11"/>
                  </a:cubicBezTo>
                  <a:cubicBezTo>
                    <a:pt x="50" y="14"/>
                    <a:pt x="50" y="14"/>
                    <a:pt x="50" y="14"/>
                  </a:cubicBezTo>
                  <a:cubicBezTo>
                    <a:pt x="50" y="14"/>
                    <a:pt x="50" y="14"/>
                    <a:pt x="50" y="14"/>
                  </a:cubicBezTo>
                  <a:cubicBezTo>
                    <a:pt x="51" y="23"/>
                    <a:pt x="51" y="23"/>
                    <a:pt x="51" y="23"/>
                  </a:cubicBezTo>
                  <a:cubicBezTo>
                    <a:pt x="52" y="40"/>
                    <a:pt x="52" y="40"/>
                    <a:pt x="52" y="40"/>
                  </a:cubicBezTo>
                  <a:cubicBezTo>
                    <a:pt x="52" y="43"/>
                    <a:pt x="52" y="43"/>
                    <a:pt x="52" y="43"/>
                  </a:cubicBezTo>
                  <a:cubicBezTo>
                    <a:pt x="49" y="49"/>
                    <a:pt x="49" y="49"/>
                    <a:pt x="49" y="49"/>
                  </a:cubicBezTo>
                  <a:cubicBezTo>
                    <a:pt x="49" y="50"/>
                    <a:pt x="49" y="50"/>
                    <a:pt x="49" y="50"/>
                  </a:cubicBezTo>
                  <a:cubicBezTo>
                    <a:pt x="37" y="61"/>
                    <a:pt x="37" y="61"/>
                    <a:pt x="37" y="61"/>
                  </a:cubicBezTo>
                  <a:cubicBezTo>
                    <a:pt x="35" y="63"/>
                    <a:pt x="35" y="63"/>
                    <a:pt x="35" y="63"/>
                  </a:cubicBezTo>
                  <a:cubicBezTo>
                    <a:pt x="31" y="64"/>
                    <a:pt x="31" y="64"/>
                    <a:pt x="31" y="64"/>
                  </a:cubicBezTo>
                  <a:cubicBezTo>
                    <a:pt x="29" y="63"/>
                    <a:pt x="29" y="63"/>
                    <a:pt x="29" y="63"/>
                  </a:cubicBezTo>
                  <a:cubicBezTo>
                    <a:pt x="26" y="63"/>
                    <a:pt x="26" y="63"/>
                    <a:pt x="26" y="63"/>
                  </a:cubicBezTo>
                  <a:cubicBezTo>
                    <a:pt x="21" y="61"/>
                    <a:pt x="21" y="61"/>
                    <a:pt x="21" y="61"/>
                  </a:cubicBezTo>
                  <a:cubicBezTo>
                    <a:pt x="19" y="59"/>
                    <a:pt x="19" y="59"/>
                    <a:pt x="19" y="59"/>
                  </a:cubicBezTo>
                  <a:cubicBezTo>
                    <a:pt x="15" y="57"/>
                    <a:pt x="15" y="57"/>
                    <a:pt x="15" y="57"/>
                  </a:cubicBezTo>
                  <a:cubicBezTo>
                    <a:pt x="11" y="55"/>
                    <a:pt x="11" y="55"/>
                    <a:pt x="11" y="55"/>
                  </a:cubicBezTo>
                  <a:cubicBezTo>
                    <a:pt x="3" y="55"/>
                    <a:pt x="3" y="55"/>
                    <a:pt x="3" y="55"/>
                  </a:cubicBezTo>
                  <a:cubicBezTo>
                    <a:pt x="3" y="55"/>
                    <a:pt x="3" y="55"/>
                    <a:pt x="3" y="55"/>
                  </a:cubicBezTo>
                  <a:cubicBezTo>
                    <a:pt x="2" y="56"/>
                    <a:pt x="2" y="56"/>
                    <a:pt x="2" y="56"/>
                  </a:cubicBezTo>
                  <a:cubicBezTo>
                    <a:pt x="2" y="57"/>
                    <a:pt x="2" y="57"/>
                    <a:pt x="2" y="57"/>
                  </a:cubicBezTo>
                  <a:cubicBezTo>
                    <a:pt x="0" y="75"/>
                    <a:pt x="0" y="75"/>
                    <a:pt x="0" y="75"/>
                  </a:cubicBezTo>
                  <a:cubicBezTo>
                    <a:pt x="2" y="76"/>
                    <a:pt x="2" y="76"/>
                    <a:pt x="2" y="76"/>
                  </a:cubicBezTo>
                  <a:cubicBezTo>
                    <a:pt x="11" y="76"/>
                    <a:pt x="11" y="76"/>
                    <a:pt x="11" y="76"/>
                  </a:cubicBezTo>
                  <a:cubicBezTo>
                    <a:pt x="11" y="77"/>
                    <a:pt x="11" y="77"/>
                    <a:pt x="11" y="77"/>
                  </a:cubicBezTo>
                  <a:cubicBezTo>
                    <a:pt x="13" y="77"/>
                    <a:pt x="13" y="77"/>
                    <a:pt x="13" y="77"/>
                  </a:cubicBezTo>
                  <a:cubicBezTo>
                    <a:pt x="13" y="80"/>
                    <a:pt x="13" y="80"/>
                    <a:pt x="13" y="80"/>
                  </a:cubicBezTo>
                  <a:cubicBezTo>
                    <a:pt x="13" y="80"/>
                    <a:pt x="13" y="80"/>
                    <a:pt x="13" y="80"/>
                  </a:cubicBezTo>
                  <a:cubicBezTo>
                    <a:pt x="16" y="80"/>
                    <a:pt x="16" y="80"/>
                    <a:pt x="16" y="80"/>
                  </a:cubicBezTo>
                  <a:cubicBezTo>
                    <a:pt x="16" y="85"/>
                    <a:pt x="16" y="85"/>
                    <a:pt x="16" y="85"/>
                  </a:cubicBezTo>
                  <a:cubicBezTo>
                    <a:pt x="17" y="85"/>
                    <a:pt x="17" y="85"/>
                    <a:pt x="17" y="85"/>
                  </a:cubicBezTo>
                  <a:cubicBezTo>
                    <a:pt x="17" y="86"/>
                    <a:pt x="17" y="86"/>
                    <a:pt x="17" y="86"/>
                  </a:cubicBezTo>
                  <a:cubicBezTo>
                    <a:pt x="17" y="86"/>
                    <a:pt x="17" y="86"/>
                    <a:pt x="17" y="86"/>
                  </a:cubicBezTo>
                  <a:cubicBezTo>
                    <a:pt x="19" y="91"/>
                    <a:pt x="19" y="91"/>
                    <a:pt x="19" y="91"/>
                  </a:cubicBezTo>
                  <a:cubicBezTo>
                    <a:pt x="19" y="97"/>
                    <a:pt x="19" y="97"/>
                    <a:pt x="19" y="97"/>
                  </a:cubicBezTo>
                  <a:cubicBezTo>
                    <a:pt x="17" y="97"/>
                    <a:pt x="17" y="97"/>
                    <a:pt x="17" y="97"/>
                  </a:cubicBezTo>
                  <a:cubicBezTo>
                    <a:pt x="17" y="101"/>
                    <a:pt x="17" y="101"/>
                    <a:pt x="17" y="101"/>
                  </a:cubicBezTo>
                  <a:cubicBezTo>
                    <a:pt x="17" y="102"/>
                    <a:pt x="17" y="102"/>
                    <a:pt x="17" y="102"/>
                  </a:cubicBezTo>
                  <a:cubicBezTo>
                    <a:pt x="19" y="104"/>
                    <a:pt x="19" y="104"/>
                    <a:pt x="19" y="104"/>
                  </a:cubicBezTo>
                  <a:cubicBezTo>
                    <a:pt x="19" y="111"/>
                    <a:pt x="19" y="111"/>
                    <a:pt x="19" y="111"/>
                  </a:cubicBezTo>
                  <a:cubicBezTo>
                    <a:pt x="20" y="112"/>
                    <a:pt x="20" y="112"/>
                    <a:pt x="20" y="112"/>
                  </a:cubicBezTo>
                  <a:cubicBezTo>
                    <a:pt x="21" y="112"/>
                    <a:pt x="21" y="112"/>
                    <a:pt x="21" y="112"/>
                  </a:cubicBezTo>
                  <a:cubicBezTo>
                    <a:pt x="22" y="115"/>
                    <a:pt x="22" y="115"/>
                    <a:pt x="22" y="115"/>
                  </a:cubicBezTo>
                  <a:cubicBezTo>
                    <a:pt x="24" y="116"/>
                    <a:pt x="24" y="116"/>
                    <a:pt x="24" y="116"/>
                  </a:cubicBezTo>
                  <a:cubicBezTo>
                    <a:pt x="26" y="118"/>
                    <a:pt x="26" y="118"/>
                    <a:pt x="26" y="118"/>
                  </a:cubicBezTo>
                  <a:cubicBezTo>
                    <a:pt x="26" y="120"/>
                    <a:pt x="26" y="120"/>
                    <a:pt x="26" y="120"/>
                  </a:cubicBezTo>
                  <a:cubicBezTo>
                    <a:pt x="27" y="122"/>
                    <a:pt x="27" y="122"/>
                    <a:pt x="27" y="122"/>
                  </a:cubicBezTo>
                  <a:cubicBezTo>
                    <a:pt x="27" y="125"/>
                    <a:pt x="27" y="125"/>
                    <a:pt x="27" y="125"/>
                  </a:cubicBezTo>
                  <a:cubicBezTo>
                    <a:pt x="28" y="125"/>
                    <a:pt x="28" y="125"/>
                    <a:pt x="28" y="125"/>
                  </a:cubicBezTo>
                  <a:cubicBezTo>
                    <a:pt x="28" y="128"/>
                    <a:pt x="28" y="128"/>
                    <a:pt x="28" y="128"/>
                  </a:cubicBezTo>
                  <a:cubicBezTo>
                    <a:pt x="29" y="131"/>
                    <a:pt x="29" y="131"/>
                    <a:pt x="29" y="131"/>
                  </a:cubicBezTo>
                  <a:cubicBezTo>
                    <a:pt x="29" y="131"/>
                    <a:pt x="29" y="131"/>
                    <a:pt x="30" y="131"/>
                  </a:cubicBezTo>
                  <a:cubicBezTo>
                    <a:pt x="29" y="131"/>
                    <a:pt x="29" y="131"/>
                    <a:pt x="29" y="131"/>
                  </a:cubicBezTo>
                  <a:cubicBezTo>
                    <a:pt x="30" y="133"/>
                    <a:pt x="29" y="134"/>
                    <a:pt x="28" y="135"/>
                  </a:cubicBezTo>
                  <a:cubicBezTo>
                    <a:pt x="26" y="137"/>
                    <a:pt x="26" y="137"/>
                    <a:pt x="26" y="137"/>
                  </a:cubicBezTo>
                  <a:cubicBezTo>
                    <a:pt x="25" y="137"/>
                    <a:pt x="25" y="137"/>
                    <a:pt x="25" y="137"/>
                  </a:cubicBezTo>
                  <a:cubicBezTo>
                    <a:pt x="24" y="139"/>
                    <a:pt x="24" y="139"/>
                    <a:pt x="24" y="139"/>
                  </a:cubicBezTo>
                  <a:cubicBezTo>
                    <a:pt x="21" y="139"/>
                    <a:pt x="21" y="139"/>
                    <a:pt x="21" y="139"/>
                  </a:cubicBezTo>
                  <a:cubicBezTo>
                    <a:pt x="20" y="139"/>
                    <a:pt x="19" y="140"/>
                    <a:pt x="18" y="139"/>
                  </a:cubicBezTo>
                  <a:cubicBezTo>
                    <a:pt x="18" y="139"/>
                    <a:pt x="17" y="139"/>
                    <a:pt x="16" y="138"/>
                  </a:cubicBezTo>
                  <a:cubicBezTo>
                    <a:pt x="16" y="137"/>
                    <a:pt x="16" y="137"/>
                    <a:pt x="16" y="137"/>
                  </a:cubicBezTo>
                  <a:cubicBezTo>
                    <a:pt x="14" y="137"/>
                    <a:pt x="13" y="136"/>
                    <a:pt x="12" y="135"/>
                  </a:cubicBezTo>
                  <a:cubicBezTo>
                    <a:pt x="12" y="134"/>
                    <a:pt x="12" y="134"/>
                    <a:pt x="12" y="134"/>
                  </a:cubicBezTo>
                  <a:cubicBezTo>
                    <a:pt x="11" y="134"/>
                    <a:pt x="11" y="134"/>
                    <a:pt x="11" y="134"/>
                  </a:cubicBezTo>
                  <a:cubicBezTo>
                    <a:pt x="10" y="133"/>
                    <a:pt x="10" y="133"/>
                    <a:pt x="10" y="133"/>
                  </a:cubicBezTo>
                  <a:cubicBezTo>
                    <a:pt x="8" y="133"/>
                    <a:pt x="8" y="133"/>
                    <a:pt x="8" y="133"/>
                  </a:cubicBezTo>
                  <a:cubicBezTo>
                    <a:pt x="8" y="132"/>
                    <a:pt x="8" y="132"/>
                    <a:pt x="7" y="132"/>
                  </a:cubicBezTo>
                  <a:cubicBezTo>
                    <a:pt x="6" y="132"/>
                    <a:pt x="6" y="132"/>
                    <a:pt x="6" y="132"/>
                  </a:cubicBezTo>
                  <a:cubicBezTo>
                    <a:pt x="5" y="132"/>
                    <a:pt x="5" y="132"/>
                    <a:pt x="4" y="132"/>
                  </a:cubicBezTo>
                  <a:cubicBezTo>
                    <a:pt x="4" y="132"/>
                    <a:pt x="4" y="132"/>
                    <a:pt x="4" y="132"/>
                  </a:cubicBezTo>
                  <a:cubicBezTo>
                    <a:pt x="4" y="132"/>
                    <a:pt x="4" y="132"/>
                    <a:pt x="3" y="132"/>
                  </a:cubicBezTo>
                  <a:cubicBezTo>
                    <a:pt x="4" y="132"/>
                    <a:pt x="4" y="132"/>
                    <a:pt x="4" y="132"/>
                  </a:cubicBezTo>
                  <a:cubicBezTo>
                    <a:pt x="7" y="135"/>
                    <a:pt x="7" y="135"/>
                    <a:pt x="7" y="135"/>
                  </a:cubicBezTo>
                  <a:cubicBezTo>
                    <a:pt x="8" y="135"/>
                    <a:pt x="8" y="135"/>
                    <a:pt x="8" y="135"/>
                  </a:cubicBezTo>
                  <a:cubicBezTo>
                    <a:pt x="11" y="138"/>
                    <a:pt x="11" y="138"/>
                    <a:pt x="11" y="138"/>
                  </a:cubicBezTo>
                  <a:cubicBezTo>
                    <a:pt x="14" y="139"/>
                    <a:pt x="14" y="139"/>
                    <a:pt x="14" y="139"/>
                  </a:cubicBezTo>
                  <a:cubicBezTo>
                    <a:pt x="18" y="140"/>
                    <a:pt x="18" y="140"/>
                    <a:pt x="18" y="140"/>
                  </a:cubicBezTo>
                  <a:cubicBezTo>
                    <a:pt x="24" y="140"/>
                    <a:pt x="24" y="140"/>
                    <a:pt x="24" y="140"/>
                  </a:cubicBezTo>
                  <a:cubicBezTo>
                    <a:pt x="28" y="142"/>
                    <a:pt x="28" y="142"/>
                    <a:pt x="28" y="142"/>
                  </a:cubicBezTo>
                  <a:cubicBezTo>
                    <a:pt x="32" y="142"/>
                    <a:pt x="32" y="142"/>
                    <a:pt x="32" y="142"/>
                  </a:cubicBezTo>
                  <a:cubicBezTo>
                    <a:pt x="32" y="145"/>
                    <a:pt x="32" y="145"/>
                    <a:pt x="32" y="145"/>
                  </a:cubicBezTo>
                  <a:cubicBezTo>
                    <a:pt x="34" y="145"/>
                    <a:pt x="34" y="145"/>
                    <a:pt x="34" y="145"/>
                  </a:cubicBezTo>
                  <a:cubicBezTo>
                    <a:pt x="34" y="148"/>
                    <a:pt x="34" y="148"/>
                    <a:pt x="34" y="148"/>
                  </a:cubicBezTo>
                  <a:cubicBezTo>
                    <a:pt x="36" y="149"/>
                    <a:pt x="36" y="149"/>
                    <a:pt x="36" y="149"/>
                  </a:cubicBezTo>
                  <a:cubicBezTo>
                    <a:pt x="39" y="149"/>
                    <a:pt x="39" y="149"/>
                    <a:pt x="39" y="149"/>
                  </a:cubicBezTo>
                  <a:cubicBezTo>
                    <a:pt x="39" y="151"/>
                    <a:pt x="39" y="151"/>
                    <a:pt x="39" y="151"/>
                  </a:cubicBezTo>
                  <a:cubicBezTo>
                    <a:pt x="40" y="151"/>
                    <a:pt x="40" y="151"/>
                    <a:pt x="40" y="151"/>
                  </a:cubicBezTo>
                  <a:cubicBezTo>
                    <a:pt x="40" y="159"/>
                    <a:pt x="40" y="159"/>
                    <a:pt x="40" y="159"/>
                  </a:cubicBezTo>
                  <a:cubicBezTo>
                    <a:pt x="38" y="159"/>
                    <a:pt x="38" y="159"/>
                    <a:pt x="38" y="159"/>
                  </a:cubicBezTo>
                  <a:cubicBezTo>
                    <a:pt x="38" y="162"/>
                    <a:pt x="38" y="162"/>
                    <a:pt x="38" y="162"/>
                  </a:cubicBezTo>
                  <a:cubicBezTo>
                    <a:pt x="37" y="162"/>
                    <a:pt x="37" y="162"/>
                    <a:pt x="37" y="162"/>
                  </a:cubicBezTo>
                  <a:cubicBezTo>
                    <a:pt x="38" y="162"/>
                    <a:pt x="38" y="162"/>
                    <a:pt x="38" y="162"/>
                  </a:cubicBezTo>
                  <a:cubicBezTo>
                    <a:pt x="43" y="162"/>
                    <a:pt x="43" y="162"/>
                    <a:pt x="43" y="162"/>
                  </a:cubicBezTo>
                  <a:cubicBezTo>
                    <a:pt x="43" y="173"/>
                    <a:pt x="43" y="173"/>
                    <a:pt x="43" y="173"/>
                  </a:cubicBezTo>
                  <a:cubicBezTo>
                    <a:pt x="48" y="173"/>
                    <a:pt x="48" y="173"/>
                    <a:pt x="48" y="173"/>
                  </a:cubicBezTo>
                  <a:cubicBezTo>
                    <a:pt x="48" y="174"/>
                    <a:pt x="48" y="174"/>
                    <a:pt x="48" y="174"/>
                  </a:cubicBezTo>
                  <a:cubicBezTo>
                    <a:pt x="49" y="175"/>
                    <a:pt x="49" y="175"/>
                    <a:pt x="50" y="175"/>
                  </a:cubicBezTo>
                  <a:cubicBezTo>
                    <a:pt x="51" y="175"/>
                    <a:pt x="51" y="176"/>
                    <a:pt x="52" y="176"/>
                  </a:cubicBezTo>
                  <a:cubicBezTo>
                    <a:pt x="55" y="179"/>
                    <a:pt x="55" y="179"/>
                    <a:pt x="55" y="179"/>
                  </a:cubicBezTo>
                  <a:cubicBezTo>
                    <a:pt x="55" y="181"/>
                    <a:pt x="55" y="181"/>
                    <a:pt x="55" y="181"/>
                  </a:cubicBezTo>
                  <a:cubicBezTo>
                    <a:pt x="56" y="182"/>
                    <a:pt x="57" y="183"/>
                    <a:pt x="56" y="185"/>
                  </a:cubicBezTo>
                  <a:cubicBezTo>
                    <a:pt x="56" y="186"/>
                    <a:pt x="56" y="187"/>
                    <a:pt x="55" y="188"/>
                  </a:cubicBezTo>
                  <a:cubicBezTo>
                    <a:pt x="54" y="189"/>
                    <a:pt x="53" y="190"/>
                    <a:pt x="53" y="190"/>
                  </a:cubicBezTo>
                  <a:cubicBezTo>
                    <a:pt x="52" y="191"/>
                    <a:pt x="52" y="191"/>
                    <a:pt x="52" y="191"/>
                  </a:cubicBezTo>
                  <a:cubicBezTo>
                    <a:pt x="52" y="193"/>
                    <a:pt x="52" y="193"/>
                    <a:pt x="52" y="193"/>
                  </a:cubicBezTo>
                  <a:cubicBezTo>
                    <a:pt x="50" y="195"/>
                    <a:pt x="50" y="195"/>
                    <a:pt x="50" y="195"/>
                  </a:cubicBezTo>
                  <a:cubicBezTo>
                    <a:pt x="50" y="195"/>
                    <a:pt x="50" y="195"/>
                    <a:pt x="50" y="195"/>
                  </a:cubicBezTo>
                  <a:cubicBezTo>
                    <a:pt x="53" y="195"/>
                    <a:pt x="53" y="195"/>
                    <a:pt x="53" y="195"/>
                  </a:cubicBezTo>
                  <a:cubicBezTo>
                    <a:pt x="57" y="197"/>
                    <a:pt x="57" y="197"/>
                    <a:pt x="57" y="197"/>
                  </a:cubicBezTo>
                  <a:cubicBezTo>
                    <a:pt x="57" y="197"/>
                    <a:pt x="57" y="197"/>
                    <a:pt x="57" y="197"/>
                  </a:cubicBezTo>
                  <a:cubicBezTo>
                    <a:pt x="58" y="197"/>
                    <a:pt x="58" y="197"/>
                    <a:pt x="58" y="197"/>
                  </a:cubicBezTo>
                  <a:cubicBezTo>
                    <a:pt x="58" y="199"/>
                    <a:pt x="58" y="199"/>
                    <a:pt x="58" y="199"/>
                  </a:cubicBezTo>
                  <a:cubicBezTo>
                    <a:pt x="58" y="199"/>
                    <a:pt x="58" y="201"/>
                    <a:pt x="58" y="202"/>
                  </a:cubicBezTo>
                  <a:cubicBezTo>
                    <a:pt x="58" y="203"/>
                    <a:pt x="57" y="204"/>
                    <a:pt x="56" y="204"/>
                  </a:cubicBezTo>
                  <a:cubicBezTo>
                    <a:pt x="56" y="204"/>
                    <a:pt x="56" y="204"/>
                    <a:pt x="56" y="204"/>
                  </a:cubicBezTo>
                  <a:cubicBezTo>
                    <a:pt x="56" y="205"/>
                    <a:pt x="56" y="205"/>
                    <a:pt x="56" y="205"/>
                  </a:cubicBezTo>
                  <a:cubicBezTo>
                    <a:pt x="53" y="207"/>
                    <a:pt x="53" y="207"/>
                    <a:pt x="53" y="207"/>
                  </a:cubicBezTo>
                  <a:cubicBezTo>
                    <a:pt x="53" y="208"/>
                    <a:pt x="53" y="208"/>
                    <a:pt x="53" y="208"/>
                  </a:cubicBezTo>
                  <a:cubicBezTo>
                    <a:pt x="52" y="209"/>
                    <a:pt x="52" y="210"/>
                    <a:pt x="51" y="211"/>
                  </a:cubicBezTo>
                  <a:cubicBezTo>
                    <a:pt x="53" y="211"/>
                    <a:pt x="53" y="211"/>
                    <a:pt x="53" y="211"/>
                  </a:cubicBezTo>
                  <a:cubicBezTo>
                    <a:pt x="54" y="214"/>
                    <a:pt x="54" y="214"/>
                    <a:pt x="54" y="214"/>
                  </a:cubicBezTo>
                  <a:cubicBezTo>
                    <a:pt x="55" y="217"/>
                    <a:pt x="55" y="217"/>
                    <a:pt x="55" y="217"/>
                  </a:cubicBezTo>
                  <a:cubicBezTo>
                    <a:pt x="55" y="219"/>
                    <a:pt x="55" y="219"/>
                    <a:pt x="55" y="219"/>
                  </a:cubicBezTo>
                  <a:cubicBezTo>
                    <a:pt x="56" y="219"/>
                    <a:pt x="56" y="219"/>
                    <a:pt x="56" y="219"/>
                  </a:cubicBezTo>
                  <a:cubicBezTo>
                    <a:pt x="67" y="221"/>
                    <a:pt x="67" y="221"/>
                    <a:pt x="67" y="221"/>
                  </a:cubicBezTo>
                  <a:cubicBezTo>
                    <a:pt x="106" y="239"/>
                    <a:pt x="106" y="239"/>
                    <a:pt x="106" y="239"/>
                  </a:cubicBezTo>
                  <a:cubicBezTo>
                    <a:pt x="108" y="241"/>
                    <a:pt x="108" y="241"/>
                    <a:pt x="108" y="241"/>
                  </a:cubicBezTo>
                  <a:cubicBezTo>
                    <a:pt x="111" y="244"/>
                    <a:pt x="111" y="244"/>
                    <a:pt x="111" y="244"/>
                  </a:cubicBezTo>
                  <a:cubicBezTo>
                    <a:pt x="112" y="247"/>
                    <a:pt x="112" y="247"/>
                    <a:pt x="112" y="247"/>
                  </a:cubicBezTo>
                  <a:cubicBezTo>
                    <a:pt x="113" y="250"/>
                    <a:pt x="113" y="250"/>
                    <a:pt x="113" y="250"/>
                  </a:cubicBezTo>
                  <a:cubicBezTo>
                    <a:pt x="113" y="252"/>
                    <a:pt x="113" y="252"/>
                    <a:pt x="113" y="252"/>
                  </a:cubicBezTo>
                  <a:cubicBezTo>
                    <a:pt x="115" y="253"/>
                    <a:pt x="115" y="253"/>
                    <a:pt x="115" y="253"/>
                  </a:cubicBezTo>
                  <a:cubicBezTo>
                    <a:pt x="116" y="254"/>
                    <a:pt x="116" y="254"/>
                    <a:pt x="116" y="254"/>
                  </a:cubicBezTo>
                  <a:cubicBezTo>
                    <a:pt x="121" y="256"/>
                    <a:pt x="121" y="256"/>
                    <a:pt x="121" y="256"/>
                  </a:cubicBezTo>
                  <a:cubicBezTo>
                    <a:pt x="123" y="257"/>
                    <a:pt x="123" y="257"/>
                    <a:pt x="123" y="257"/>
                  </a:cubicBezTo>
                  <a:cubicBezTo>
                    <a:pt x="133" y="258"/>
                    <a:pt x="133" y="258"/>
                    <a:pt x="133" y="258"/>
                  </a:cubicBezTo>
                  <a:cubicBezTo>
                    <a:pt x="135" y="257"/>
                    <a:pt x="135" y="257"/>
                    <a:pt x="135" y="257"/>
                  </a:cubicBezTo>
                  <a:cubicBezTo>
                    <a:pt x="140" y="254"/>
                    <a:pt x="140" y="254"/>
                    <a:pt x="140" y="254"/>
                  </a:cubicBezTo>
                  <a:cubicBezTo>
                    <a:pt x="145" y="252"/>
                    <a:pt x="145" y="252"/>
                    <a:pt x="145" y="252"/>
                  </a:cubicBezTo>
                  <a:cubicBezTo>
                    <a:pt x="144" y="250"/>
                    <a:pt x="144" y="250"/>
                    <a:pt x="144" y="250"/>
                  </a:cubicBezTo>
                  <a:cubicBezTo>
                    <a:pt x="144" y="248"/>
                    <a:pt x="144" y="248"/>
                    <a:pt x="144" y="248"/>
                  </a:cubicBezTo>
                  <a:cubicBezTo>
                    <a:pt x="144" y="244"/>
                    <a:pt x="144" y="244"/>
                    <a:pt x="144" y="244"/>
                  </a:cubicBezTo>
                  <a:cubicBezTo>
                    <a:pt x="145" y="239"/>
                    <a:pt x="145" y="239"/>
                    <a:pt x="145" y="239"/>
                  </a:cubicBezTo>
                  <a:cubicBezTo>
                    <a:pt x="147" y="237"/>
                    <a:pt x="147" y="237"/>
                    <a:pt x="147" y="237"/>
                  </a:cubicBezTo>
                  <a:cubicBezTo>
                    <a:pt x="148" y="234"/>
                    <a:pt x="148" y="234"/>
                    <a:pt x="148" y="234"/>
                  </a:cubicBezTo>
                  <a:cubicBezTo>
                    <a:pt x="150" y="232"/>
                    <a:pt x="150" y="232"/>
                    <a:pt x="150" y="232"/>
                  </a:cubicBezTo>
                  <a:cubicBezTo>
                    <a:pt x="151" y="231"/>
                    <a:pt x="151" y="231"/>
                    <a:pt x="151" y="231"/>
                  </a:cubicBezTo>
                  <a:cubicBezTo>
                    <a:pt x="155" y="229"/>
                    <a:pt x="155" y="229"/>
                    <a:pt x="155" y="229"/>
                  </a:cubicBezTo>
                  <a:cubicBezTo>
                    <a:pt x="159" y="228"/>
                    <a:pt x="159" y="228"/>
                    <a:pt x="159" y="228"/>
                  </a:cubicBezTo>
                  <a:cubicBezTo>
                    <a:pt x="167" y="223"/>
                    <a:pt x="167" y="223"/>
                    <a:pt x="167" y="223"/>
                  </a:cubicBezTo>
                  <a:cubicBezTo>
                    <a:pt x="168" y="214"/>
                    <a:pt x="168" y="214"/>
                    <a:pt x="168" y="214"/>
                  </a:cubicBezTo>
                  <a:cubicBezTo>
                    <a:pt x="168" y="210"/>
                    <a:pt x="168" y="210"/>
                    <a:pt x="168" y="210"/>
                  </a:cubicBezTo>
                  <a:cubicBezTo>
                    <a:pt x="167" y="210"/>
                    <a:pt x="167" y="210"/>
                    <a:pt x="167" y="210"/>
                  </a:cubicBezTo>
                  <a:cubicBezTo>
                    <a:pt x="162" y="207"/>
                    <a:pt x="162" y="207"/>
                    <a:pt x="162" y="207"/>
                  </a:cubicBezTo>
                  <a:cubicBezTo>
                    <a:pt x="161" y="206"/>
                    <a:pt x="161" y="206"/>
                    <a:pt x="161" y="206"/>
                  </a:cubicBezTo>
                  <a:cubicBezTo>
                    <a:pt x="161" y="205"/>
                    <a:pt x="161" y="205"/>
                    <a:pt x="161" y="205"/>
                  </a:cubicBezTo>
                  <a:cubicBezTo>
                    <a:pt x="160" y="199"/>
                    <a:pt x="160" y="199"/>
                    <a:pt x="160" y="199"/>
                  </a:cubicBezTo>
                  <a:cubicBezTo>
                    <a:pt x="161" y="197"/>
                    <a:pt x="161" y="197"/>
                    <a:pt x="161" y="197"/>
                  </a:cubicBezTo>
                  <a:cubicBezTo>
                    <a:pt x="168" y="177"/>
                    <a:pt x="168" y="177"/>
                    <a:pt x="168" y="177"/>
                  </a:cubicBezTo>
                  <a:cubicBezTo>
                    <a:pt x="169" y="174"/>
                    <a:pt x="169" y="174"/>
                    <a:pt x="169" y="174"/>
                  </a:cubicBezTo>
                  <a:cubicBezTo>
                    <a:pt x="177" y="159"/>
                    <a:pt x="177" y="159"/>
                    <a:pt x="177" y="159"/>
                  </a:cubicBezTo>
                  <a:cubicBezTo>
                    <a:pt x="181" y="155"/>
                    <a:pt x="181" y="155"/>
                    <a:pt x="181" y="155"/>
                  </a:cubicBezTo>
                  <a:cubicBezTo>
                    <a:pt x="208" y="139"/>
                    <a:pt x="208" y="139"/>
                    <a:pt x="208" y="139"/>
                  </a:cubicBezTo>
                  <a:cubicBezTo>
                    <a:pt x="211" y="137"/>
                    <a:pt x="211" y="137"/>
                    <a:pt x="211" y="137"/>
                  </a:cubicBezTo>
                  <a:cubicBezTo>
                    <a:pt x="214" y="136"/>
                    <a:pt x="214" y="136"/>
                    <a:pt x="214" y="136"/>
                  </a:cubicBezTo>
                  <a:cubicBezTo>
                    <a:pt x="219" y="136"/>
                    <a:pt x="219" y="136"/>
                    <a:pt x="219" y="136"/>
                  </a:cubicBezTo>
                  <a:cubicBezTo>
                    <a:pt x="221" y="136"/>
                    <a:pt x="221" y="136"/>
                    <a:pt x="221" y="136"/>
                  </a:cubicBezTo>
                  <a:cubicBezTo>
                    <a:pt x="228" y="136"/>
                    <a:pt x="228" y="136"/>
                    <a:pt x="228" y="136"/>
                  </a:cubicBezTo>
                  <a:cubicBezTo>
                    <a:pt x="246" y="133"/>
                    <a:pt x="246" y="133"/>
                    <a:pt x="246" y="133"/>
                  </a:cubicBezTo>
                  <a:cubicBezTo>
                    <a:pt x="251" y="130"/>
                    <a:pt x="251" y="130"/>
                    <a:pt x="251" y="130"/>
                  </a:cubicBezTo>
                  <a:cubicBezTo>
                    <a:pt x="256" y="126"/>
                    <a:pt x="256" y="126"/>
                    <a:pt x="256" y="126"/>
                  </a:cubicBezTo>
                  <a:cubicBezTo>
                    <a:pt x="258" y="125"/>
                    <a:pt x="258" y="125"/>
                    <a:pt x="258" y="125"/>
                  </a:cubicBezTo>
                  <a:cubicBezTo>
                    <a:pt x="261" y="124"/>
                    <a:pt x="261" y="124"/>
                    <a:pt x="261" y="124"/>
                  </a:cubicBezTo>
                  <a:cubicBezTo>
                    <a:pt x="264" y="124"/>
                    <a:pt x="264" y="124"/>
                    <a:pt x="264" y="124"/>
                  </a:cubicBezTo>
                  <a:cubicBezTo>
                    <a:pt x="267" y="125"/>
                    <a:pt x="267" y="125"/>
                    <a:pt x="267" y="125"/>
                  </a:cubicBezTo>
                  <a:cubicBezTo>
                    <a:pt x="272" y="126"/>
                    <a:pt x="272" y="126"/>
                    <a:pt x="272" y="126"/>
                  </a:cubicBezTo>
                  <a:cubicBezTo>
                    <a:pt x="272" y="124"/>
                    <a:pt x="272" y="124"/>
                    <a:pt x="272" y="124"/>
                  </a:cubicBezTo>
                  <a:lnTo>
                    <a:pt x="271" y="120"/>
                  </a:lnTo>
                  <a:close/>
                </a:path>
              </a:pathLst>
            </a:custGeom>
            <a:solidFill>
              <a:srgbClr val="454545"/>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05" name="Rectangle 65"/>
            <p:cNvSpPr>
              <a:spLocks noChangeArrowheads="1"/>
            </p:cNvSpPr>
            <p:nvPr/>
          </p:nvSpPr>
          <p:spPr bwMode="auto">
            <a:xfrm>
              <a:off x="6742683" y="5684862"/>
              <a:ext cx="1588" cy="1588"/>
            </a:xfrm>
            <a:prstGeom prst="rect">
              <a:avLst/>
            </a:prstGeom>
            <a:solidFill>
              <a:srgbClr val="000000"/>
            </a:solidFill>
            <a:ln>
              <a:solidFill>
                <a:schemeClr val="tx2"/>
              </a:solid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06" name="Freeform 66"/>
            <p:cNvSpPr>
              <a:spLocks/>
            </p:cNvSpPr>
            <p:nvPr/>
          </p:nvSpPr>
          <p:spPr bwMode="auto">
            <a:xfrm>
              <a:off x="6696645" y="4756174"/>
              <a:ext cx="323850" cy="311150"/>
            </a:xfrm>
            <a:custGeom>
              <a:avLst/>
              <a:gdLst>
                <a:gd name="T0" fmla="*/ 144 w 145"/>
                <a:gd name="T1" fmla="*/ 114 h 139"/>
                <a:gd name="T2" fmla="*/ 143 w 145"/>
                <a:gd name="T3" fmla="*/ 105 h 139"/>
                <a:gd name="T4" fmla="*/ 142 w 145"/>
                <a:gd name="T5" fmla="*/ 100 h 139"/>
                <a:gd name="T6" fmla="*/ 140 w 145"/>
                <a:gd name="T7" fmla="*/ 90 h 139"/>
                <a:gd name="T8" fmla="*/ 140 w 145"/>
                <a:gd name="T9" fmla="*/ 82 h 139"/>
                <a:gd name="T10" fmla="*/ 139 w 145"/>
                <a:gd name="T11" fmla="*/ 71 h 139"/>
                <a:gd name="T12" fmla="*/ 138 w 145"/>
                <a:gd name="T13" fmla="*/ 60 h 139"/>
                <a:gd name="T14" fmla="*/ 133 w 145"/>
                <a:gd name="T15" fmla="*/ 52 h 139"/>
                <a:gd name="T16" fmla="*/ 130 w 145"/>
                <a:gd name="T17" fmla="*/ 50 h 139"/>
                <a:gd name="T18" fmla="*/ 130 w 145"/>
                <a:gd name="T19" fmla="*/ 45 h 139"/>
                <a:gd name="T20" fmla="*/ 129 w 145"/>
                <a:gd name="T21" fmla="*/ 40 h 139"/>
                <a:gd name="T22" fmla="*/ 127 w 145"/>
                <a:gd name="T23" fmla="*/ 38 h 139"/>
                <a:gd name="T24" fmla="*/ 120 w 145"/>
                <a:gd name="T25" fmla="*/ 31 h 139"/>
                <a:gd name="T26" fmla="*/ 120 w 145"/>
                <a:gd name="T27" fmla="*/ 23 h 139"/>
                <a:gd name="T28" fmla="*/ 124 w 145"/>
                <a:gd name="T29" fmla="*/ 20 h 139"/>
                <a:gd name="T30" fmla="*/ 123 w 145"/>
                <a:gd name="T31" fmla="*/ 18 h 139"/>
                <a:gd name="T32" fmla="*/ 119 w 145"/>
                <a:gd name="T33" fmla="*/ 21 h 139"/>
                <a:gd name="T34" fmla="*/ 113 w 145"/>
                <a:gd name="T35" fmla="*/ 22 h 139"/>
                <a:gd name="T36" fmla="*/ 109 w 145"/>
                <a:gd name="T37" fmla="*/ 17 h 139"/>
                <a:gd name="T38" fmla="*/ 109 w 145"/>
                <a:gd name="T39" fmla="*/ 8 h 139"/>
                <a:gd name="T40" fmla="*/ 109 w 145"/>
                <a:gd name="T41" fmla="*/ 3 h 139"/>
                <a:gd name="T42" fmla="*/ 107 w 145"/>
                <a:gd name="T43" fmla="*/ 0 h 139"/>
                <a:gd name="T44" fmla="*/ 101 w 145"/>
                <a:gd name="T45" fmla="*/ 4 h 139"/>
                <a:gd name="T46" fmla="*/ 96 w 145"/>
                <a:gd name="T47" fmla="*/ 7 h 139"/>
                <a:gd name="T48" fmla="*/ 89 w 145"/>
                <a:gd name="T49" fmla="*/ 8 h 139"/>
                <a:gd name="T50" fmla="*/ 90 w 145"/>
                <a:gd name="T51" fmla="*/ 10 h 139"/>
                <a:gd name="T52" fmla="*/ 88 w 145"/>
                <a:gd name="T53" fmla="*/ 47 h 139"/>
                <a:gd name="T54" fmla="*/ 80 w 145"/>
                <a:gd name="T55" fmla="*/ 67 h 139"/>
                <a:gd name="T56" fmla="*/ 58 w 145"/>
                <a:gd name="T57" fmla="*/ 91 h 139"/>
                <a:gd name="T58" fmla="*/ 21 w 145"/>
                <a:gd name="T59" fmla="*/ 115 h 139"/>
                <a:gd name="T60" fmla="*/ 15 w 145"/>
                <a:gd name="T61" fmla="*/ 113 h 139"/>
                <a:gd name="T62" fmla="*/ 2 w 145"/>
                <a:gd name="T63" fmla="*/ 114 h 139"/>
                <a:gd name="T64" fmla="*/ 2 w 145"/>
                <a:gd name="T65" fmla="*/ 120 h 139"/>
                <a:gd name="T66" fmla="*/ 0 w 145"/>
                <a:gd name="T67" fmla="*/ 134 h 139"/>
                <a:gd name="T68" fmla="*/ 21 w 145"/>
                <a:gd name="T69" fmla="*/ 135 h 139"/>
                <a:gd name="T70" fmla="*/ 29 w 145"/>
                <a:gd name="T71" fmla="*/ 136 h 139"/>
                <a:gd name="T72" fmla="*/ 34 w 145"/>
                <a:gd name="T73" fmla="*/ 137 h 139"/>
                <a:gd name="T74" fmla="*/ 43 w 145"/>
                <a:gd name="T75" fmla="*/ 139 h 139"/>
                <a:gd name="T76" fmla="*/ 51 w 145"/>
                <a:gd name="T77" fmla="*/ 139 h 139"/>
                <a:gd name="T78" fmla="*/ 59 w 145"/>
                <a:gd name="T79" fmla="*/ 137 h 139"/>
                <a:gd name="T80" fmla="*/ 68 w 145"/>
                <a:gd name="T81" fmla="*/ 139 h 139"/>
                <a:gd name="T82" fmla="*/ 73 w 145"/>
                <a:gd name="T83" fmla="*/ 136 h 139"/>
                <a:gd name="T84" fmla="*/ 78 w 145"/>
                <a:gd name="T85" fmla="*/ 133 h 139"/>
                <a:gd name="T86" fmla="*/ 78 w 145"/>
                <a:gd name="T87" fmla="*/ 131 h 139"/>
                <a:gd name="T88" fmla="*/ 84 w 145"/>
                <a:gd name="T89" fmla="*/ 127 h 139"/>
                <a:gd name="T90" fmla="*/ 84 w 145"/>
                <a:gd name="T91" fmla="*/ 126 h 139"/>
                <a:gd name="T92" fmla="*/ 89 w 145"/>
                <a:gd name="T93" fmla="*/ 126 h 139"/>
                <a:gd name="T94" fmla="*/ 97 w 145"/>
                <a:gd name="T95" fmla="*/ 121 h 139"/>
                <a:gd name="T96" fmla="*/ 106 w 145"/>
                <a:gd name="T97" fmla="*/ 123 h 139"/>
                <a:gd name="T98" fmla="*/ 108 w 145"/>
                <a:gd name="T99" fmla="*/ 123 h 139"/>
                <a:gd name="T100" fmla="*/ 114 w 145"/>
                <a:gd name="T101" fmla="*/ 117 h 139"/>
                <a:gd name="T102" fmla="*/ 122 w 145"/>
                <a:gd name="T103" fmla="*/ 119 h 139"/>
                <a:gd name="T104" fmla="*/ 124 w 145"/>
                <a:gd name="T105" fmla="*/ 120 h 139"/>
                <a:gd name="T106" fmla="*/ 126 w 145"/>
                <a:gd name="T107" fmla="*/ 117 h 139"/>
                <a:gd name="T108" fmla="*/ 130 w 145"/>
                <a:gd name="T109" fmla="*/ 115 h 139"/>
                <a:gd name="T110" fmla="*/ 137 w 145"/>
                <a:gd name="T111" fmla="*/ 117 h 139"/>
                <a:gd name="T112" fmla="*/ 140 w 145"/>
                <a:gd name="T113" fmla="*/ 122 h 139"/>
                <a:gd name="T114" fmla="*/ 145 w 145"/>
                <a:gd name="T115" fmla="*/ 12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5" h="139">
                  <a:moveTo>
                    <a:pt x="145" y="117"/>
                  </a:moveTo>
                  <a:cubicBezTo>
                    <a:pt x="145" y="116"/>
                    <a:pt x="145" y="115"/>
                    <a:pt x="145" y="115"/>
                  </a:cubicBezTo>
                  <a:cubicBezTo>
                    <a:pt x="144" y="114"/>
                    <a:pt x="144" y="114"/>
                    <a:pt x="144" y="114"/>
                  </a:cubicBezTo>
                  <a:cubicBezTo>
                    <a:pt x="143" y="113"/>
                    <a:pt x="143" y="112"/>
                    <a:pt x="143" y="112"/>
                  </a:cubicBezTo>
                  <a:cubicBezTo>
                    <a:pt x="143" y="112"/>
                    <a:pt x="143" y="111"/>
                    <a:pt x="143" y="109"/>
                  </a:cubicBezTo>
                  <a:cubicBezTo>
                    <a:pt x="142" y="108"/>
                    <a:pt x="142" y="106"/>
                    <a:pt x="143" y="105"/>
                  </a:cubicBezTo>
                  <a:cubicBezTo>
                    <a:pt x="143" y="104"/>
                    <a:pt x="143" y="103"/>
                    <a:pt x="143" y="103"/>
                  </a:cubicBezTo>
                  <a:cubicBezTo>
                    <a:pt x="142" y="101"/>
                    <a:pt x="142" y="101"/>
                    <a:pt x="142" y="101"/>
                  </a:cubicBezTo>
                  <a:cubicBezTo>
                    <a:pt x="142" y="101"/>
                    <a:pt x="142" y="101"/>
                    <a:pt x="142" y="100"/>
                  </a:cubicBezTo>
                  <a:cubicBezTo>
                    <a:pt x="142" y="98"/>
                    <a:pt x="142" y="98"/>
                    <a:pt x="142" y="98"/>
                  </a:cubicBezTo>
                  <a:cubicBezTo>
                    <a:pt x="140" y="92"/>
                    <a:pt x="140" y="92"/>
                    <a:pt x="140" y="92"/>
                  </a:cubicBezTo>
                  <a:cubicBezTo>
                    <a:pt x="140" y="91"/>
                    <a:pt x="140" y="91"/>
                    <a:pt x="140" y="90"/>
                  </a:cubicBezTo>
                  <a:cubicBezTo>
                    <a:pt x="140" y="90"/>
                    <a:pt x="140" y="90"/>
                    <a:pt x="140" y="89"/>
                  </a:cubicBezTo>
                  <a:cubicBezTo>
                    <a:pt x="139" y="88"/>
                    <a:pt x="139" y="86"/>
                    <a:pt x="140" y="84"/>
                  </a:cubicBezTo>
                  <a:cubicBezTo>
                    <a:pt x="140" y="83"/>
                    <a:pt x="140" y="83"/>
                    <a:pt x="140" y="82"/>
                  </a:cubicBezTo>
                  <a:cubicBezTo>
                    <a:pt x="139" y="81"/>
                    <a:pt x="139" y="80"/>
                    <a:pt x="140" y="77"/>
                  </a:cubicBezTo>
                  <a:cubicBezTo>
                    <a:pt x="140" y="76"/>
                    <a:pt x="140" y="76"/>
                    <a:pt x="140" y="76"/>
                  </a:cubicBezTo>
                  <a:cubicBezTo>
                    <a:pt x="139" y="75"/>
                    <a:pt x="139" y="74"/>
                    <a:pt x="139" y="71"/>
                  </a:cubicBezTo>
                  <a:cubicBezTo>
                    <a:pt x="139" y="68"/>
                    <a:pt x="140" y="67"/>
                    <a:pt x="140" y="66"/>
                  </a:cubicBezTo>
                  <a:cubicBezTo>
                    <a:pt x="140" y="66"/>
                    <a:pt x="140" y="66"/>
                    <a:pt x="139" y="64"/>
                  </a:cubicBezTo>
                  <a:cubicBezTo>
                    <a:pt x="138" y="62"/>
                    <a:pt x="138" y="61"/>
                    <a:pt x="138" y="60"/>
                  </a:cubicBezTo>
                  <a:cubicBezTo>
                    <a:pt x="138" y="60"/>
                    <a:pt x="138" y="60"/>
                    <a:pt x="137" y="59"/>
                  </a:cubicBezTo>
                  <a:cubicBezTo>
                    <a:pt x="136" y="56"/>
                    <a:pt x="135" y="54"/>
                    <a:pt x="135" y="53"/>
                  </a:cubicBezTo>
                  <a:cubicBezTo>
                    <a:pt x="134" y="53"/>
                    <a:pt x="134" y="52"/>
                    <a:pt x="133" y="52"/>
                  </a:cubicBezTo>
                  <a:cubicBezTo>
                    <a:pt x="133" y="52"/>
                    <a:pt x="132" y="51"/>
                    <a:pt x="131" y="51"/>
                  </a:cubicBezTo>
                  <a:cubicBezTo>
                    <a:pt x="130" y="50"/>
                    <a:pt x="130" y="50"/>
                    <a:pt x="130" y="50"/>
                  </a:cubicBezTo>
                  <a:cubicBezTo>
                    <a:pt x="130" y="50"/>
                    <a:pt x="130" y="50"/>
                    <a:pt x="130" y="50"/>
                  </a:cubicBezTo>
                  <a:cubicBezTo>
                    <a:pt x="129" y="49"/>
                    <a:pt x="129" y="48"/>
                    <a:pt x="129" y="48"/>
                  </a:cubicBezTo>
                  <a:cubicBezTo>
                    <a:pt x="129" y="47"/>
                    <a:pt x="129" y="47"/>
                    <a:pt x="129" y="47"/>
                  </a:cubicBezTo>
                  <a:cubicBezTo>
                    <a:pt x="129" y="47"/>
                    <a:pt x="129" y="46"/>
                    <a:pt x="130" y="45"/>
                  </a:cubicBezTo>
                  <a:cubicBezTo>
                    <a:pt x="129" y="45"/>
                    <a:pt x="129" y="45"/>
                    <a:pt x="129" y="45"/>
                  </a:cubicBezTo>
                  <a:cubicBezTo>
                    <a:pt x="129" y="41"/>
                    <a:pt x="129" y="41"/>
                    <a:pt x="129" y="41"/>
                  </a:cubicBezTo>
                  <a:cubicBezTo>
                    <a:pt x="129" y="40"/>
                    <a:pt x="129" y="40"/>
                    <a:pt x="129" y="40"/>
                  </a:cubicBezTo>
                  <a:cubicBezTo>
                    <a:pt x="128" y="39"/>
                    <a:pt x="128" y="39"/>
                    <a:pt x="128" y="39"/>
                  </a:cubicBezTo>
                  <a:cubicBezTo>
                    <a:pt x="128" y="39"/>
                    <a:pt x="128" y="39"/>
                    <a:pt x="127" y="38"/>
                  </a:cubicBezTo>
                  <a:cubicBezTo>
                    <a:pt x="127" y="38"/>
                    <a:pt x="127" y="38"/>
                    <a:pt x="127" y="38"/>
                  </a:cubicBezTo>
                  <a:cubicBezTo>
                    <a:pt x="126" y="38"/>
                    <a:pt x="126" y="37"/>
                    <a:pt x="125" y="37"/>
                  </a:cubicBezTo>
                  <a:cubicBezTo>
                    <a:pt x="124" y="35"/>
                    <a:pt x="123" y="34"/>
                    <a:pt x="122" y="33"/>
                  </a:cubicBezTo>
                  <a:cubicBezTo>
                    <a:pt x="120" y="31"/>
                    <a:pt x="120" y="31"/>
                    <a:pt x="120" y="31"/>
                  </a:cubicBezTo>
                  <a:cubicBezTo>
                    <a:pt x="119" y="30"/>
                    <a:pt x="119" y="30"/>
                    <a:pt x="119" y="30"/>
                  </a:cubicBezTo>
                  <a:cubicBezTo>
                    <a:pt x="119" y="24"/>
                    <a:pt x="119" y="24"/>
                    <a:pt x="119" y="24"/>
                  </a:cubicBezTo>
                  <a:cubicBezTo>
                    <a:pt x="120" y="23"/>
                    <a:pt x="120" y="23"/>
                    <a:pt x="120" y="23"/>
                  </a:cubicBezTo>
                  <a:cubicBezTo>
                    <a:pt x="122" y="21"/>
                    <a:pt x="122" y="21"/>
                    <a:pt x="122" y="21"/>
                  </a:cubicBezTo>
                  <a:cubicBezTo>
                    <a:pt x="123" y="21"/>
                    <a:pt x="123" y="21"/>
                    <a:pt x="123" y="20"/>
                  </a:cubicBezTo>
                  <a:cubicBezTo>
                    <a:pt x="124" y="20"/>
                    <a:pt x="124" y="20"/>
                    <a:pt x="124" y="20"/>
                  </a:cubicBezTo>
                  <a:cubicBezTo>
                    <a:pt x="126" y="18"/>
                    <a:pt x="126" y="18"/>
                    <a:pt x="126" y="18"/>
                  </a:cubicBezTo>
                  <a:cubicBezTo>
                    <a:pt x="124" y="18"/>
                    <a:pt x="124" y="18"/>
                    <a:pt x="124" y="18"/>
                  </a:cubicBezTo>
                  <a:cubicBezTo>
                    <a:pt x="123" y="18"/>
                    <a:pt x="123" y="18"/>
                    <a:pt x="123" y="18"/>
                  </a:cubicBezTo>
                  <a:cubicBezTo>
                    <a:pt x="123" y="18"/>
                    <a:pt x="123" y="18"/>
                    <a:pt x="122" y="18"/>
                  </a:cubicBezTo>
                  <a:cubicBezTo>
                    <a:pt x="121" y="19"/>
                    <a:pt x="119" y="21"/>
                    <a:pt x="119" y="21"/>
                  </a:cubicBezTo>
                  <a:cubicBezTo>
                    <a:pt x="119" y="21"/>
                    <a:pt x="119" y="21"/>
                    <a:pt x="119" y="21"/>
                  </a:cubicBezTo>
                  <a:cubicBezTo>
                    <a:pt x="116" y="22"/>
                    <a:pt x="116" y="22"/>
                    <a:pt x="116" y="22"/>
                  </a:cubicBezTo>
                  <a:cubicBezTo>
                    <a:pt x="115" y="22"/>
                    <a:pt x="115" y="22"/>
                    <a:pt x="115" y="22"/>
                  </a:cubicBezTo>
                  <a:cubicBezTo>
                    <a:pt x="113" y="22"/>
                    <a:pt x="113" y="22"/>
                    <a:pt x="113" y="22"/>
                  </a:cubicBezTo>
                  <a:cubicBezTo>
                    <a:pt x="112" y="22"/>
                    <a:pt x="110" y="22"/>
                    <a:pt x="109" y="20"/>
                  </a:cubicBezTo>
                  <a:cubicBezTo>
                    <a:pt x="108" y="19"/>
                    <a:pt x="108" y="18"/>
                    <a:pt x="109" y="17"/>
                  </a:cubicBezTo>
                  <a:cubicBezTo>
                    <a:pt x="109" y="17"/>
                    <a:pt x="109" y="17"/>
                    <a:pt x="109" y="17"/>
                  </a:cubicBezTo>
                  <a:cubicBezTo>
                    <a:pt x="108" y="16"/>
                    <a:pt x="108" y="14"/>
                    <a:pt x="109" y="13"/>
                  </a:cubicBezTo>
                  <a:cubicBezTo>
                    <a:pt x="109" y="13"/>
                    <a:pt x="109" y="12"/>
                    <a:pt x="109" y="11"/>
                  </a:cubicBezTo>
                  <a:cubicBezTo>
                    <a:pt x="109" y="10"/>
                    <a:pt x="108" y="9"/>
                    <a:pt x="109" y="8"/>
                  </a:cubicBezTo>
                  <a:cubicBezTo>
                    <a:pt x="108" y="7"/>
                    <a:pt x="108" y="6"/>
                    <a:pt x="109" y="6"/>
                  </a:cubicBezTo>
                  <a:cubicBezTo>
                    <a:pt x="109" y="5"/>
                    <a:pt x="109" y="5"/>
                    <a:pt x="110" y="4"/>
                  </a:cubicBezTo>
                  <a:cubicBezTo>
                    <a:pt x="109" y="4"/>
                    <a:pt x="109" y="3"/>
                    <a:pt x="109" y="3"/>
                  </a:cubicBezTo>
                  <a:cubicBezTo>
                    <a:pt x="109" y="3"/>
                    <a:pt x="109" y="3"/>
                    <a:pt x="109" y="2"/>
                  </a:cubicBezTo>
                  <a:cubicBezTo>
                    <a:pt x="109" y="2"/>
                    <a:pt x="109" y="2"/>
                    <a:pt x="109" y="2"/>
                  </a:cubicBezTo>
                  <a:cubicBezTo>
                    <a:pt x="108" y="1"/>
                    <a:pt x="108" y="1"/>
                    <a:pt x="107" y="0"/>
                  </a:cubicBezTo>
                  <a:cubicBezTo>
                    <a:pt x="107" y="1"/>
                    <a:pt x="106" y="1"/>
                    <a:pt x="105" y="1"/>
                  </a:cubicBezTo>
                  <a:cubicBezTo>
                    <a:pt x="104" y="2"/>
                    <a:pt x="103" y="2"/>
                    <a:pt x="102" y="2"/>
                  </a:cubicBezTo>
                  <a:cubicBezTo>
                    <a:pt x="101" y="4"/>
                    <a:pt x="101" y="4"/>
                    <a:pt x="101" y="4"/>
                  </a:cubicBezTo>
                  <a:cubicBezTo>
                    <a:pt x="100" y="5"/>
                    <a:pt x="100" y="5"/>
                    <a:pt x="99" y="5"/>
                  </a:cubicBezTo>
                  <a:cubicBezTo>
                    <a:pt x="99" y="5"/>
                    <a:pt x="99" y="5"/>
                    <a:pt x="99" y="5"/>
                  </a:cubicBezTo>
                  <a:cubicBezTo>
                    <a:pt x="98" y="6"/>
                    <a:pt x="97" y="7"/>
                    <a:pt x="96" y="7"/>
                  </a:cubicBezTo>
                  <a:cubicBezTo>
                    <a:pt x="93" y="7"/>
                    <a:pt x="92" y="7"/>
                    <a:pt x="91" y="7"/>
                  </a:cubicBezTo>
                  <a:cubicBezTo>
                    <a:pt x="90" y="7"/>
                    <a:pt x="90" y="7"/>
                    <a:pt x="90" y="7"/>
                  </a:cubicBezTo>
                  <a:cubicBezTo>
                    <a:pt x="89" y="8"/>
                    <a:pt x="89" y="8"/>
                    <a:pt x="89" y="8"/>
                  </a:cubicBezTo>
                  <a:cubicBezTo>
                    <a:pt x="89" y="8"/>
                    <a:pt x="89" y="8"/>
                    <a:pt x="89" y="8"/>
                  </a:cubicBezTo>
                  <a:cubicBezTo>
                    <a:pt x="89" y="9"/>
                    <a:pt x="89" y="9"/>
                    <a:pt x="89" y="9"/>
                  </a:cubicBezTo>
                  <a:cubicBezTo>
                    <a:pt x="90" y="10"/>
                    <a:pt x="90" y="10"/>
                    <a:pt x="90" y="10"/>
                  </a:cubicBezTo>
                  <a:cubicBezTo>
                    <a:pt x="92" y="11"/>
                    <a:pt x="92" y="11"/>
                    <a:pt x="92" y="11"/>
                  </a:cubicBezTo>
                  <a:cubicBezTo>
                    <a:pt x="92" y="24"/>
                    <a:pt x="92" y="24"/>
                    <a:pt x="92" y="24"/>
                  </a:cubicBezTo>
                  <a:cubicBezTo>
                    <a:pt x="88" y="47"/>
                    <a:pt x="88" y="47"/>
                    <a:pt x="88" y="47"/>
                  </a:cubicBezTo>
                  <a:cubicBezTo>
                    <a:pt x="87" y="52"/>
                    <a:pt x="87" y="52"/>
                    <a:pt x="87" y="52"/>
                  </a:cubicBezTo>
                  <a:cubicBezTo>
                    <a:pt x="82" y="63"/>
                    <a:pt x="82" y="63"/>
                    <a:pt x="82" y="63"/>
                  </a:cubicBezTo>
                  <a:cubicBezTo>
                    <a:pt x="80" y="67"/>
                    <a:pt x="80" y="67"/>
                    <a:pt x="80" y="67"/>
                  </a:cubicBezTo>
                  <a:cubicBezTo>
                    <a:pt x="72" y="77"/>
                    <a:pt x="72" y="77"/>
                    <a:pt x="72" y="77"/>
                  </a:cubicBezTo>
                  <a:cubicBezTo>
                    <a:pt x="66" y="85"/>
                    <a:pt x="66" y="85"/>
                    <a:pt x="66" y="85"/>
                  </a:cubicBezTo>
                  <a:cubicBezTo>
                    <a:pt x="58" y="91"/>
                    <a:pt x="58" y="91"/>
                    <a:pt x="58" y="91"/>
                  </a:cubicBezTo>
                  <a:cubicBezTo>
                    <a:pt x="26" y="113"/>
                    <a:pt x="26" y="113"/>
                    <a:pt x="26" y="113"/>
                  </a:cubicBezTo>
                  <a:cubicBezTo>
                    <a:pt x="25" y="114"/>
                    <a:pt x="25" y="114"/>
                    <a:pt x="25" y="114"/>
                  </a:cubicBezTo>
                  <a:cubicBezTo>
                    <a:pt x="21" y="115"/>
                    <a:pt x="21" y="115"/>
                    <a:pt x="21" y="115"/>
                  </a:cubicBezTo>
                  <a:cubicBezTo>
                    <a:pt x="20" y="115"/>
                    <a:pt x="20" y="115"/>
                    <a:pt x="20" y="115"/>
                  </a:cubicBezTo>
                  <a:cubicBezTo>
                    <a:pt x="18" y="115"/>
                    <a:pt x="18" y="115"/>
                    <a:pt x="18" y="115"/>
                  </a:cubicBezTo>
                  <a:cubicBezTo>
                    <a:pt x="15" y="113"/>
                    <a:pt x="15" y="113"/>
                    <a:pt x="15" y="113"/>
                  </a:cubicBezTo>
                  <a:cubicBezTo>
                    <a:pt x="14" y="113"/>
                    <a:pt x="14" y="113"/>
                    <a:pt x="14" y="113"/>
                  </a:cubicBezTo>
                  <a:cubicBezTo>
                    <a:pt x="2" y="114"/>
                    <a:pt x="2" y="114"/>
                    <a:pt x="2" y="114"/>
                  </a:cubicBezTo>
                  <a:cubicBezTo>
                    <a:pt x="2" y="114"/>
                    <a:pt x="2" y="114"/>
                    <a:pt x="2" y="114"/>
                  </a:cubicBezTo>
                  <a:cubicBezTo>
                    <a:pt x="2" y="114"/>
                    <a:pt x="2" y="114"/>
                    <a:pt x="2" y="114"/>
                  </a:cubicBezTo>
                  <a:cubicBezTo>
                    <a:pt x="2" y="115"/>
                    <a:pt x="1" y="116"/>
                    <a:pt x="1" y="117"/>
                  </a:cubicBezTo>
                  <a:cubicBezTo>
                    <a:pt x="1" y="117"/>
                    <a:pt x="1" y="118"/>
                    <a:pt x="2" y="120"/>
                  </a:cubicBezTo>
                  <a:cubicBezTo>
                    <a:pt x="2" y="121"/>
                    <a:pt x="2" y="121"/>
                    <a:pt x="2" y="121"/>
                  </a:cubicBezTo>
                  <a:cubicBezTo>
                    <a:pt x="2" y="121"/>
                    <a:pt x="2" y="126"/>
                    <a:pt x="1" y="129"/>
                  </a:cubicBezTo>
                  <a:cubicBezTo>
                    <a:pt x="0" y="134"/>
                    <a:pt x="0" y="134"/>
                    <a:pt x="0" y="134"/>
                  </a:cubicBezTo>
                  <a:cubicBezTo>
                    <a:pt x="1" y="135"/>
                    <a:pt x="1" y="135"/>
                    <a:pt x="1" y="135"/>
                  </a:cubicBezTo>
                  <a:cubicBezTo>
                    <a:pt x="18" y="135"/>
                    <a:pt x="18" y="135"/>
                    <a:pt x="18" y="135"/>
                  </a:cubicBezTo>
                  <a:cubicBezTo>
                    <a:pt x="20" y="135"/>
                    <a:pt x="21" y="135"/>
                    <a:pt x="21" y="135"/>
                  </a:cubicBezTo>
                  <a:cubicBezTo>
                    <a:pt x="22" y="135"/>
                    <a:pt x="22" y="135"/>
                    <a:pt x="22" y="135"/>
                  </a:cubicBezTo>
                  <a:cubicBezTo>
                    <a:pt x="27" y="135"/>
                    <a:pt x="27" y="135"/>
                    <a:pt x="27" y="135"/>
                  </a:cubicBezTo>
                  <a:cubicBezTo>
                    <a:pt x="28" y="135"/>
                    <a:pt x="28" y="135"/>
                    <a:pt x="29" y="136"/>
                  </a:cubicBezTo>
                  <a:cubicBezTo>
                    <a:pt x="29" y="136"/>
                    <a:pt x="30" y="136"/>
                    <a:pt x="31" y="136"/>
                  </a:cubicBezTo>
                  <a:cubicBezTo>
                    <a:pt x="31" y="136"/>
                    <a:pt x="31" y="136"/>
                    <a:pt x="31" y="136"/>
                  </a:cubicBezTo>
                  <a:cubicBezTo>
                    <a:pt x="32" y="136"/>
                    <a:pt x="33" y="136"/>
                    <a:pt x="34" y="137"/>
                  </a:cubicBezTo>
                  <a:cubicBezTo>
                    <a:pt x="34" y="136"/>
                    <a:pt x="35" y="136"/>
                    <a:pt x="36" y="136"/>
                  </a:cubicBezTo>
                  <a:cubicBezTo>
                    <a:pt x="37" y="136"/>
                    <a:pt x="39" y="135"/>
                    <a:pt x="41" y="137"/>
                  </a:cubicBezTo>
                  <a:cubicBezTo>
                    <a:pt x="42" y="138"/>
                    <a:pt x="43" y="138"/>
                    <a:pt x="43" y="139"/>
                  </a:cubicBezTo>
                  <a:cubicBezTo>
                    <a:pt x="47" y="139"/>
                    <a:pt x="47" y="139"/>
                    <a:pt x="47" y="139"/>
                  </a:cubicBezTo>
                  <a:cubicBezTo>
                    <a:pt x="48" y="139"/>
                    <a:pt x="48" y="139"/>
                    <a:pt x="49" y="139"/>
                  </a:cubicBezTo>
                  <a:cubicBezTo>
                    <a:pt x="49" y="138"/>
                    <a:pt x="50" y="139"/>
                    <a:pt x="51" y="139"/>
                  </a:cubicBezTo>
                  <a:cubicBezTo>
                    <a:pt x="52" y="139"/>
                    <a:pt x="52" y="139"/>
                    <a:pt x="52" y="139"/>
                  </a:cubicBezTo>
                  <a:cubicBezTo>
                    <a:pt x="53" y="139"/>
                    <a:pt x="54" y="139"/>
                    <a:pt x="55" y="139"/>
                  </a:cubicBezTo>
                  <a:cubicBezTo>
                    <a:pt x="56" y="138"/>
                    <a:pt x="58" y="138"/>
                    <a:pt x="59" y="137"/>
                  </a:cubicBezTo>
                  <a:cubicBezTo>
                    <a:pt x="60" y="137"/>
                    <a:pt x="60" y="137"/>
                    <a:pt x="61" y="138"/>
                  </a:cubicBezTo>
                  <a:cubicBezTo>
                    <a:pt x="63" y="139"/>
                    <a:pt x="63" y="139"/>
                    <a:pt x="63" y="139"/>
                  </a:cubicBezTo>
                  <a:cubicBezTo>
                    <a:pt x="65" y="139"/>
                    <a:pt x="67" y="139"/>
                    <a:pt x="68" y="139"/>
                  </a:cubicBezTo>
                  <a:cubicBezTo>
                    <a:pt x="69" y="139"/>
                    <a:pt x="69" y="139"/>
                    <a:pt x="70" y="139"/>
                  </a:cubicBezTo>
                  <a:cubicBezTo>
                    <a:pt x="71" y="139"/>
                    <a:pt x="71" y="139"/>
                    <a:pt x="71" y="139"/>
                  </a:cubicBezTo>
                  <a:cubicBezTo>
                    <a:pt x="71" y="137"/>
                    <a:pt x="71" y="137"/>
                    <a:pt x="73" y="136"/>
                  </a:cubicBezTo>
                  <a:cubicBezTo>
                    <a:pt x="73" y="136"/>
                    <a:pt x="73" y="136"/>
                    <a:pt x="73" y="135"/>
                  </a:cubicBezTo>
                  <a:cubicBezTo>
                    <a:pt x="74" y="135"/>
                    <a:pt x="74" y="135"/>
                    <a:pt x="75" y="134"/>
                  </a:cubicBezTo>
                  <a:cubicBezTo>
                    <a:pt x="75" y="134"/>
                    <a:pt x="76" y="133"/>
                    <a:pt x="78" y="133"/>
                  </a:cubicBezTo>
                  <a:cubicBezTo>
                    <a:pt x="78" y="133"/>
                    <a:pt x="78" y="133"/>
                    <a:pt x="78" y="133"/>
                  </a:cubicBezTo>
                  <a:cubicBezTo>
                    <a:pt x="78" y="133"/>
                    <a:pt x="78" y="132"/>
                    <a:pt x="79" y="132"/>
                  </a:cubicBezTo>
                  <a:cubicBezTo>
                    <a:pt x="78" y="132"/>
                    <a:pt x="78" y="131"/>
                    <a:pt x="78" y="131"/>
                  </a:cubicBezTo>
                  <a:cubicBezTo>
                    <a:pt x="78" y="129"/>
                    <a:pt x="80" y="128"/>
                    <a:pt x="80" y="128"/>
                  </a:cubicBezTo>
                  <a:cubicBezTo>
                    <a:pt x="81" y="128"/>
                    <a:pt x="81" y="128"/>
                    <a:pt x="81" y="128"/>
                  </a:cubicBezTo>
                  <a:cubicBezTo>
                    <a:pt x="83" y="127"/>
                    <a:pt x="83" y="127"/>
                    <a:pt x="84" y="127"/>
                  </a:cubicBezTo>
                  <a:cubicBezTo>
                    <a:pt x="84" y="127"/>
                    <a:pt x="84" y="127"/>
                    <a:pt x="84" y="127"/>
                  </a:cubicBezTo>
                  <a:cubicBezTo>
                    <a:pt x="84" y="126"/>
                    <a:pt x="84" y="126"/>
                    <a:pt x="84" y="126"/>
                  </a:cubicBezTo>
                  <a:cubicBezTo>
                    <a:pt x="84" y="126"/>
                    <a:pt x="84" y="126"/>
                    <a:pt x="84" y="126"/>
                  </a:cubicBezTo>
                  <a:cubicBezTo>
                    <a:pt x="84" y="126"/>
                    <a:pt x="84" y="126"/>
                    <a:pt x="84" y="126"/>
                  </a:cubicBezTo>
                  <a:cubicBezTo>
                    <a:pt x="85" y="126"/>
                    <a:pt x="85" y="126"/>
                    <a:pt x="85" y="126"/>
                  </a:cubicBezTo>
                  <a:cubicBezTo>
                    <a:pt x="87" y="125"/>
                    <a:pt x="88" y="126"/>
                    <a:pt x="89" y="126"/>
                  </a:cubicBezTo>
                  <a:cubicBezTo>
                    <a:pt x="89" y="125"/>
                    <a:pt x="90" y="125"/>
                    <a:pt x="90" y="125"/>
                  </a:cubicBezTo>
                  <a:cubicBezTo>
                    <a:pt x="96" y="122"/>
                    <a:pt x="96" y="122"/>
                    <a:pt x="96" y="122"/>
                  </a:cubicBezTo>
                  <a:cubicBezTo>
                    <a:pt x="96" y="122"/>
                    <a:pt x="96" y="121"/>
                    <a:pt x="97" y="121"/>
                  </a:cubicBezTo>
                  <a:cubicBezTo>
                    <a:pt x="101" y="121"/>
                    <a:pt x="101" y="121"/>
                    <a:pt x="101" y="121"/>
                  </a:cubicBezTo>
                  <a:cubicBezTo>
                    <a:pt x="102" y="121"/>
                    <a:pt x="103" y="122"/>
                    <a:pt x="103" y="123"/>
                  </a:cubicBezTo>
                  <a:cubicBezTo>
                    <a:pt x="106" y="123"/>
                    <a:pt x="106" y="123"/>
                    <a:pt x="106" y="123"/>
                  </a:cubicBezTo>
                  <a:cubicBezTo>
                    <a:pt x="106" y="123"/>
                    <a:pt x="106" y="123"/>
                    <a:pt x="106" y="124"/>
                  </a:cubicBezTo>
                  <a:cubicBezTo>
                    <a:pt x="107" y="123"/>
                    <a:pt x="107" y="123"/>
                    <a:pt x="107" y="123"/>
                  </a:cubicBezTo>
                  <a:cubicBezTo>
                    <a:pt x="107" y="123"/>
                    <a:pt x="107" y="123"/>
                    <a:pt x="108" y="123"/>
                  </a:cubicBezTo>
                  <a:cubicBezTo>
                    <a:pt x="108" y="122"/>
                    <a:pt x="108" y="122"/>
                    <a:pt x="108" y="122"/>
                  </a:cubicBezTo>
                  <a:cubicBezTo>
                    <a:pt x="108" y="121"/>
                    <a:pt x="108" y="120"/>
                    <a:pt x="110" y="119"/>
                  </a:cubicBezTo>
                  <a:cubicBezTo>
                    <a:pt x="114" y="117"/>
                    <a:pt x="114" y="117"/>
                    <a:pt x="114" y="117"/>
                  </a:cubicBezTo>
                  <a:cubicBezTo>
                    <a:pt x="115" y="117"/>
                    <a:pt x="115" y="117"/>
                    <a:pt x="115" y="117"/>
                  </a:cubicBezTo>
                  <a:cubicBezTo>
                    <a:pt x="120" y="117"/>
                    <a:pt x="120" y="117"/>
                    <a:pt x="120" y="117"/>
                  </a:cubicBezTo>
                  <a:cubicBezTo>
                    <a:pt x="121" y="117"/>
                    <a:pt x="122" y="118"/>
                    <a:pt x="122" y="119"/>
                  </a:cubicBezTo>
                  <a:cubicBezTo>
                    <a:pt x="122" y="119"/>
                    <a:pt x="122" y="119"/>
                    <a:pt x="122" y="119"/>
                  </a:cubicBezTo>
                  <a:cubicBezTo>
                    <a:pt x="123" y="119"/>
                    <a:pt x="123" y="119"/>
                    <a:pt x="123" y="119"/>
                  </a:cubicBezTo>
                  <a:cubicBezTo>
                    <a:pt x="123" y="119"/>
                    <a:pt x="123" y="119"/>
                    <a:pt x="124" y="120"/>
                  </a:cubicBezTo>
                  <a:cubicBezTo>
                    <a:pt x="124" y="120"/>
                    <a:pt x="124" y="120"/>
                    <a:pt x="124" y="120"/>
                  </a:cubicBezTo>
                  <a:cubicBezTo>
                    <a:pt x="124" y="119"/>
                    <a:pt x="124" y="118"/>
                    <a:pt x="125" y="118"/>
                  </a:cubicBezTo>
                  <a:cubicBezTo>
                    <a:pt x="125" y="117"/>
                    <a:pt x="126" y="117"/>
                    <a:pt x="126" y="117"/>
                  </a:cubicBezTo>
                  <a:cubicBezTo>
                    <a:pt x="128" y="117"/>
                    <a:pt x="128" y="117"/>
                    <a:pt x="128" y="117"/>
                  </a:cubicBezTo>
                  <a:cubicBezTo>
                    <a:pt x="129" y="116"/>
                    <a:pt x="129" y="116"/>
                    <a:pt x="129" y="116"/>
                  </a:cubicBezTo>
                  <a:cubicBezTo>
                    <a:pt x="129" y="115"/>
                    <a:pt x="130" y="115"/>
                    <a:pt x="130" y="115"/>
                  </a:cubicBezTo>
                  <a:cubicBezTo>
                    <a:pt x="133" y="115"/>
                    <a:pt x="133" y="115"/>
                    <a:pt x="133" y="115"/>
                  </a:cubicBezTo>
                  <a:cubicBezTo>
                    <a:pt x="134" y="115"/>
                    <a:pt x="134" y="115"/>
                    <a:pt x="134" y="116"/>
                  </a:cubicBezTo>
                  <a:cubicBezTo>
                    <a:pt x="137" y="117"/>
                    <a:pt x="137" y="117"/>
                    <a:pt x="137" y="117"/>
                  </a:cubicBezTo>
                  <a:cubicBezTo>
                    <a:pt x="139" y="119"/>
                    <a:pt x="139" y="119"/>
                    <a:pt x="139" y="119"/>
                  </a:cubicBezTo>
                  <a:cubicBezTo>
                    <a:pt x="139" y="120"/>
                    <a:pt x="140" y="120"/>
                    <a:pt x="140" y="121"/>
                  </a:cubicBezTo>
                  <a:cubicBezTo>
                    <a:pt x="140" y="122"/>
                    <a:pt x="140" y="122"/>
                    <a:pt x="140" y="122"/>
                  </a:cubicBezTo>
                  <a:cubicBezTo>
                    <a:pt x="143" y="123"/>
                    <a:pt x="143" y="123"/>
                    <a:pt x="143" y="123"/>
                  </a:cubicBezTo>
                  <a:cubicBezTo>
                    <a:pt x="143" y="123"/>
                    <a:pt x="143" y="123"/>
                    <a:pt x="144" y="123"/>
                  </a:cubicBezTo>
                  <a:cubicBezTo>
                    <a:pt x="145" y="122"/>
                    <a:pt x="145" y="122"/>
                    <a:pt x="145" y="122"/>
                  </a:cubicBezTo>
                  <a:cubicBezTo>
                    <a:pt x="145" y="118"/>
                    <a:pt x="145" y="118"/>
                    <a:pt x="145" y="118"/>
                  </a:cubicBezTo>
                  <a:cubicBezTo>
                    <a:pt x="145" y="117"/>
                    <a:pt x="145" y="117"/>
                    <a:pt x="145" y="117"/>
                  </a:cubicBezTo>
                  <a:close/>
                </a:path>
              </a:pathLst>
            </a:custGeom>
            <a:solidFill>
              <a:srgbClr val="4E4E4E"/>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07" name="Freeform 67"/>
            <p:cNvSpPr>
              <a:spLocks/>
            </p:cNvSpPr>
            <p:nvPr/>
          </p:nvSpPr>
          <p:spPr bwMode="auto">
            <a:xfrm>
              <a:off x="6868095" y="4491062"/>
              <a:ext cx="319088" cy="280988"/>
            </a:xfrm>
            <a:custGeom>
              <a:avLst/>
              <a:gdLst>
                <a:gd name="T0" fmla="*/ 138 w 143"/>
                <a:gd name="T1" fmla="*/ 18 h 126"/>
                <a:gd name="T2" fmla="*/ 131 w 143"/>
                <a:gd name="T3" fmla="*/ 14 h 126"/>
                <a:gd name="T4" fmla="*/ 125 w 143"/>
                <a:gd name="T5" fmla="*/ 11 h 126"/>
                <a:gd name="T6" fmla="*/ 112 w 143"/>
                <a:gd name="T7" fmla="*/ 6 h 126"/>
                <a:gd name="T8" fmla="*/ 99 w 143"/>
                <a:gd name="T9" fmla="*/ 1 h 126"/>
                <a:gd name="T10" fmla="*/ 104 w 143"/>
                <a:gd name="T11" fmla="*/ 6 h 126"/>
                <a:gd name="T12" fmla="*/ 109 w 143"/>
                <a:gd name="T13" fmla="*/ 16 h 126"/>
                <a:gd name="T14" fmla="*/ 108 w 143"/>
                <a:gd name="T15" fmla="*/ 22 h 126"/>
                <a:gd name="T16" fmla="*/ 93 w 143"/>
                <a:gd name="T17" fmla="*/ 21 h 126"/>
                <a:gd name="T18" fmla="*/ 85 w 143"/>
                <a:gd name="T19" fmla="*/ 21 h 126"/>
                <a:gd name="T20" fmla="*/ 80 w 143"/>
                <a:gd name="T21" fmla="*/ 12 h 126"/>
                <a:gd name="T22" fmla="*/ 74 w 143"/>
                <a:gd name="T23" fmla="*/ 16 h 126"/>
                <a:gd name="T24" fmla="*/ 69 w 143"/>
                <a:gd name="T25" fmla="*/ 16 h 126"/>
                <a:gd name="T26" fmla="*/ 65 w 143"/>
                <a:gd name="T27" fmla="*/ 20 h 126"/>
                <a:gd name="T28" fmla="*/ 59 w 143"/>
                <a:gd name="T29" fmla="*/ 23 h 126"/>
                <a:gd name="T30" fmla="*/ 57 w 143"/>
                <a:gd name="T31" fmla="*/ 26 h 126"/>
                <a:gd name="T32" fmla="*/ 56 w 143"/>
                <a:gd name="T33" fmla="*/ 31 h 126"/>
                <a:gd name="T34" fmla="*/ 49 w 143"/>
                <a:gd name="T35" fmla="*/ 33 h 126"/>
                <a:gd name="T36" fmla="*/ 41 w 143"/>
                <a:gd name="T37" fmla="*/ 27 h 126"/>
                <a:gd name="T38" fmla="*/ 35 w 143"/>
                <a:gd name="T39" fmla="*/ 21 h 126"/>
                <a:gd name="T40" fmla="*/ 31 w 143"/>
                <a:gd name="T41" fmla="*/ 20 h 126"/>
                <a:gd name="T42" fmla="*/ 21 w 143"/>
                <a:gd name="T43" fmla="*/ 20 h 126"/>
                <a:gd name="T44" fmla="*/ 16 w 143"/>
                <a:gd name="T45" fmla="*/ 17 h 126"/>
                <a:gd name="T46" fmla="*/ 9 w 143"/>
                <a:gd name="T47" fmla="*/ 15 h 126"/>
                <a:gd name="T48" fmla="*/ 7 w 143"/>
                <a:gd name="T49" fmla="*/ 17 h 126"/>
                <a:gd name="T50" fmla="*/ 7 w 143"/>
                <a:gd name="T51" fmla="*/ 18 h 126"/>
                <a:gd name="T52" fmla="*/ 5 w 143"/>
                <a:gd name="T53" fmla="*/ 21 h 126"/>
                <a:gd name="T54" fmla="*/ 8 w 143"/>
                <a:gd name="T55" fmla="*/ 26 h 126"/>
                <a:gd name="T56" fmla="*/ 7 w 143"/>
                <a:gd name="T57" fmla="*/ 33 h 126"/>
                <a:gd name="T58" fmla="*/ 6 w 143"/>
                <a:gd name="T59" fmla="*/ 38 h 126"/>
                <a:gd name="T60" fmla="*/ 3 w 143"/>
                <a:gd name="T61" fmla="*/ 46 h 126"/>
                <a:gd name="T62" fmla="*/ 6 w 143"/>
                <a:gd name="T63" fmla="*/ 109 h 126"/>
                <a:gd name="T64" fmla="*/ 5 w 143"/>
                <a:gd name="T65" fmla="*/ 115 h 126"/>
                <a:gd name="T66" fmla="*/ 12 w 143"/>
                <a:gd name="T67" fmla="*/ 122 h 126"/>
                <a:gd name="T68" fmla="*/ 17 w 143"/>
                <a:gd name="T69" fmla="*/ 121 h 126"/>
                <a:gd name="T70" fmla="*/ 22 w 143"/>
                <a:gd name="T71" fmla="*/ 118 h 126"/>
                <a:gd name="T72" fmla="*/ 26 w 143"/>
                <a:gd name="T73" fmla="*/ 117 h 126"/>
                <a:gd name="T74" fmla="*/ 30 w 143"/>
                <a:gd name="T75" fmla="*/ 113 h 126"/>
                <a:gd name="T76" fmla="*/ 35 w 143"/>
                <a:gd name="T77" fmla="*/ 110 h 126"/>
                <a:gd name="T78" fmla="*/ 40 w 143"/>
                <a:gd name="T79" fmla="*/ 106 h 126"/>
                <a:gd name="T80" fmla="*/ 45 w 143"/>
                <a:gd name="T81" fmla="*/ 93 h 126"/>
                <a:gd name="T82" fmla="*/ 51 w 143"/>
                <a:gd name="T83" fmla="*/ 90 h 126"/>
                <a:gd name="T84" fmla="*/ 63 w 143"/>
                <a:gd name="T85" fmla="*/ 87 h 126"/>
                <a:gd name="T86" fmla="*/ 76 w 143"/>
                <a:gd name="T87" fmla="*/ 83 h 126"/>
                <a:gd name="T88" fmla="*/ 79 w 143"/>
                <a:gd name="T89" fmla="*/ 68 h 126"/>
                <a:gd name="T90" fmla="*/ 79 w 143"/>
                <a:gd name="T91" fmla="*/ 60 h 126"/>
                <a:gd name="T92" fmla="*/ 86 w 143"/>
                <a:gd name="T93" fmla="*/ 53 h 126"/>
                <a:gd name="T94" fmla="*/ 95 w 143"/>
                <a:gd name="T95" fmla="*/ 51 h 126"/>
                <a:gd name="T96" fmla="*/ 99 w 143"/>
                <a:gd name="T97" fmla="*/ 46 h 126"/>
                <a:gd name="T98" fmla="*/ 108 w 143"/>
                <a:gd name="T99" fmla="*/ 43 h 126"/>
                <a:gd name="T100" fmla="*/ 116 w 143"/>
                <a:gd name="T101" fmla="*/ 42 h 126"/>
                <a:gd name="T102" fmla="*/ 125 w 143"/>
                <a:gd name="T103" fmla="*/ 28 h 126"/>
                <a:gd name="T104" fmla="*/ 134 w 143"/>
                <a:gd name="T105" fmla="*/ 25 h 126"/>
                <a:gd name="T106" fmla="*/ 141 w 143"/>
                <a:gd name="T107" fmla="*/ 2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3" h="126">
                  <a:moveTo>
                    <a:pt x="143" y="23"/>
                  </a:moveTo>
                  <a:cubicBezTo>
                    <a:pt x="142" y="23"/>
                    <a:pt x="141" y="22"/>
                    <a:pt x="141" y="22"/>
                  </a:cubicBezTo>
                  <a:cubicBezTo>
                    <a:pt x="139" y="19"/>
                    <a:pt x="139" y="19"/>
                    <a:pt x="139" y="19"/>
                  </a:cubicBezTo>
                  <a:cubicBezTo>
                    <a:pt x="138" y="18"/>
                    <a:pt x="138" y="18"/>
                    <a:pt x="138" y="18"/>
                  </a:cubicBezTo>
                  <a:cubicBezTo>
                    <a:pt x="137" y="17"/>
                    <a:pt x="137" y="17"/>
                    <a:pt x="137" y="17"/>
                  </a:cubicBezTo>
                  <a:cubicBezTo>
                    <a:pt x="136" y="17"/>
                    <a:pt x="134" y="16"/>
                    <a:pt x="134" y="16"/>
                  </a:cubicBezTo>
                  <a:cubicBezTo>
                    <a:pt x="133" y="15"/>
                    <a:pt x="133" y="15"/>
                    <a:pt x="133" y="15"/>
                  </a:cubicBezTo>
                  <a:cubicBezTo>
                    <a:pt x="132" y="15"/>
                    <a:pt x="132" y="15"/>
                    <a:pt x="131" y="14"/>
                  </a:cubicBezTo>
                  <a:cubicBezTo>
                    <a:pt x="129" y="13"/>
                    <a:pt x="129" y="13"/>
                    <a:pt x="129" y="13"/>
                  </a:cubicBezTo>
                  <a:cubicBezTo>
                    <a:pt x="128" y="13"/>
                    <a:pt x="128" y="13"/>
                    <a:pt x="128" y="13"/>
                  </a:cubicBezTo>
                  <a:cubicBezTo>
                    <a:pt x="127" y="11"/>
                    <a:pt x="127" y="11"/>
                    <a:pt x="127" y="11"/>
                  </a:cubicBezTo>
                  <a:cubicBezTo>
                    <a:pt x="125" y="11"/>
                    <a:pt x="125" y="11"/>
                    <a:pt x="125" y="11"/>
                  </a:cubicBezTo>
                  <a:cubicBezTo>
                    <a:pt x="124" y="11"/>
                    <a:pt x="124" y="11"/>
                    <a:pt x="123" y="10"/>
                  </a:cubicBezTo>
                  <a:cubicBezTo>
                    <a:pt x="121" y="7"/>
                    <a:pt x="121" y="7"/>
                    <a:pt x="121" y="7"/>
                  </a:cubicBezTo>
                  <a:cubicBezTo>
                    <a:pt x="121" y="7"/>
                    <a:pt x="121" y="7"/>
                    <a:pt x="121" y="7"/>
                  </a:cubicBezTo>
                  <a:cubicBezTo>
                    <a:pt x="112" y="6"/>
                    <a:pt x="112" y="6"/>
                    <a:pt x="112" y="6"/>
                  </a:cubicBezTo>
                  <a:cubicBezTo>
                    <a:pt x="111" y="6"/>
                    <a:pt x="110" y="5"/>
                    <a:pt x="110" y="4"/>
                  </a:cubicBezTo>
                  <a:cubicBezTo>
                    <a:pt x="110" y="0"/>
                    <a:pt x="110" y="0"/>
                    <a:pt x="110" y="0"/>
                  </a:cubicBezTo>
                  <a:cubicBezTo>
                    <a:pt x="99" y="0"/>
                    <a:pt x="99" y="0"/>
                    <a:pt x="99" y="0"/>
                  </a:cubicBezTo>
                  <a:cubicBezTo>
                    <a:pt x="99" y="1"/>
                    <a:pt x="99" y="1"/>
                    <a:pt x="99" y="1"/>
                  </a:cubicBezTo>
                  <a:cubicBezTo>
                    <a:pt x="99" y="1"/>
                    <a:pt x="99" y="2"/>
                    <a:pt x="100" y="3"/>
                  </a:cubicBezTo>
                  <a:cubicBezTo>
                    <a:pt x="101" y="4"/>
                    <a:pt x="101" y="4"/>
                    <a:pt x="101" y="4"/>
                  </a:cubicBezTo>
                  <a:cubicBezTo>
                    <a:pt x="101" y="4"/>
                    <a:pt x="102" y="5"/>
                    <a:pt x="103" y="5"/>
                  </a:cubicBezTo>
                  <a:cubicBezTo>
                    <a:pt x="103" y="5"/>
                    <a:pt x="104" y="5"/>
                    <a:pt x="104" y="6"/>
                  </a:cubicBezTo>
                  <a:cubicBezTo>
                    <a:pt x="106" y="8"/>
                    <a:pt x="106" y="8"/>
                    <a:pt x="106" y="8"/>
                  </a:cubicBezTo>
                  <a:cubicBezTo>
                    <a:pt x="106" y="8"/>
                    <a:pt x="106" y="8"/>
                    <a:pt x="106" y="8"/>
                  </a:cubicBezTo>
                  <a:cubicBezTo>
                    <a:pt x="106" y="8"/>
                    <a:pt x="107" y="11"/>
                    <a:pt x="109" y="13"/>
                  </a:cubicBezTo>
                  <a:cubicBezTo>
                    <a:pt x="109" y="15"/>
                    <a:pt x="110" y="15"/>
                    <a:pt x="109" y="16"/>
                  </a:cubicBezTo>
                  <a:cubicBezTo>
                    <a:pt x="109" y="18"/>
                    <a:pt x="109" y="18"/>
                    <a:pt x="108" y="19"/>
                  </a:cubicBezTo>
                  <a:cubicBezTo>
                    <a:pt x="108" y="19"/>
                    <a:pt x="108" y="19"/>
                    <a:pt x="108" y="19"/>
                  </a:cubicBezTo>
                  <a:cubicBezTo>
                    <a:pt x="108" y="20"/>
                    <a:pt x="108" y="20"/>
                    <a:pt x="108" y="20"/>
                  </a:cubicBezTo>
                  <a:cubicBezTo>
                    <a:pt x="108" y="20"/>
                    <a:pt x="108" y="21"/>
                    <a:pt x="108" y="22"/>
                  </a:cubicBezTo>
                  <a:cubicBezTo>
                    <a:pt x="108" y="22"/>
                    <a:pt x="107" y="23"/>
                    <a:pt x="106" y="23"/>
                  </a:cubicBezTo>
                  <a:cubicBezTo>
                    <a:pt x="97" y="23"/>
                    <a:pt x="97" y="23"/>
                    <a:pt x="97" y="23"/>
                  </a:cubicBezTo>
                  <a:cubicBezTo>
                    <a:pt x="96" y="23"/>
                    <a:pt x="96" y="23"/>
                    <a:pt x="96" y="23"/>
                  </a:cubicBezTo>
                  <a:cubicBezTo>
                    <a:pt x="93" y="21"/>
                    <a:pt x="93" y="21"/>
                    <a:pt x="93" y="21"/>
                  </a:cubicBezTo>
                  <a:cubicBezTo>
                    <a:pt x="91" y="21"/>
                    <a:pt x="91" y="21"/>
                    <a:pt x="91" y="21"/>
                  </a:cubicBezTo>
                  <a:cubicBezTo>
                    <a:pt x="89" y="21"/>
                    <a:pt x="89" y="21"/>
                    <a:pt x="89" y="21"/>
                  </a:cubicBezTo>
                  <a:cubicBezTo>
                    <a:pt x="89" y="21"/>
                    <a:pt x="87" y="22"/>
                    <a:pt x="85" y="21"/>
                  </a:cubicBezTo>
                  <a:cubicBezTo>
                    <a:pt x="85" y="21"/>
                    <a:pt x="85" y="21"/>
                    <a:pt x="85" y="21"/>
                  </a:cubicBezTo>
                  <a:cubicBezTo>
                    <a:pt x="84" y="21"/>
                    <a:pt x="84" y="21"/>
                    <a:pt x="83" y="21"/>
                  </a:cubicBezTo>
                  <a:cubicBezTo>
                    <a:pt x="81" y="19"/>
                    <a:pt x="81" y="19"/>
                    <a:pt x="81" y="19"/>
                  </a:cubicBezTo>
                  <a:cubicBezTo>
                    <a:pt x="80" y="19"/>
                    <a:pt x="80" y="18"/>
                    <a:pt x="80" y="17"/>
                  </a:cubicBezTo>
                  <a:cubicBezTo>
                    <a:pt x="80" y="12"/>
                    <a:pt x="80" y="12"/>
                    <a:pt x="80" y="12"/>
                  </a:cubicBezTo>
                  <a:cubicBezTo>
                    <a:pt x="80" y="11"/>
                    <a:pt x="80" y="11"/>
                    <a:pt x="80" y="11"/>
                  </a:cubicBezTo>
                  <a:cubicBezTo>
                    <a:pt x="79" y="11"/>
                    <a:pt x="79" y="11"/>
                    <a:pt x="79" y="11"/>
                  </a:cubicBezTo>
                  <a:cubicBezTo>
                    <a:pt x="76" y="15"/>
                    <a:pt x="76" y="15"/>
                    <a:pt x="76" y="15"/>
                  </a:cubicBezTo>
                  <a:cubicBezTo>
                    <a:pt x="76" y="16"/>
                    <a:pt x="74" y="16"/>
                    <a:pt x="74" y="16"/>
                  </a:cubicBezTo>
                  <a:cubicBezTo>
                    <a:pt x="73" y="16"/>
                    <a:pt x="72" y="16"/>
                    <a:pt x="72" y="15"/>
                  </a:cubicBezTo>
                  <a:cubicBezTo>
                    <a:pt x="69" y="15"/>
                    <a:pt x="69" y="15"/>
                    <a:pt x="69" y="15"/>
                  </a:cubicBezTo>
                  <a:cubicBezTo>
                    <a:pt x="69" y="16"/>
                    <a:pt x="69" y="16"/>
                    <a:pt x="69" y="16"/>
                  </a:cubicBezTo>
                  <a:cubicBezTo>
                    <a:pt x="69" y="16"/>
                    <a:pt x="69" y="16"/>
                    <a:pt x="69" y="16"/>
                  </a:cubicBezTo>
                  <a:cubicBezTo>
                    <a:pt x="69" y="16"/>
                    <a:pt x="69" y="16"/>
                    <a:pt x="69" y="16"/>
                  </a:cubicBezTo>
                  <a:cubicBezTo>
                    <a:pt x="69" y="17"/>
                    <a:pt x="69" y="17"/>
                    <a:pt x="69" y="17"/>
                  </a:cubicBezTo>
                  <a:cubicBezTo>
                    <a:pt x="69" y="18"/>
                    <a:pt x="69" y="18"/>
                    <a:pt x="68" y="19"/>
                  </a:cubicBezTo>
                  <a:cubicBezTo>
                    <a:pt x="68" y="19"/>
                    <a:pt x="66" y="20"/>
                    <a:pt x="65" y="20"/>
                  </a:cubicBezTo>
                  <a:cubicBezTo>
                    <a:pt x="65" y="21"/>
                    <a:pt x="65" y="21"/>
                    <a:pt x="65" y="21"/>
                  </a:cubicBezTo>
                  <a:cubicBezTo>
                    <a:pt x="64" y="21"/>
                    <a:pt x="63" y="22"/>
                    <a:pt x="62" y="22"/>
                  </a:cubicBezTo>
                  <a:cubicBezTo>
                    <a:pt x="61" y="23"/>
                    <a:pt x="61" y="24"/>
                    <a:pt x="59" y="23"/>
                  </a:cubicBezTo>
                  <a:cubicBezTo>
                    <a:pt x="59" y="23"/>
                    <a:pt x="59" y="23"/>
                    <a:pt x="59" y="23"/>
                  </a:cubicBezTo>
                  <a:cubicBezTo>
                    <a:pt x="59" y="23"/>
                    <a:pt x="59" y="23"/>
                    <a:pt x="59" y="23"/>
                  </a:cubicBezTo>
                  <a:cubicBezTo>
                    <a:pt x="59" y="23"/>
                    <a:pt x="59" y="23"/>
                    <a:pt x="59" y="23"/>
                  </a:cubicBezTo>
                  <a:cubicBezTo>
                    <a:pt x="59" y="24"/>
                    <a:pt x="59" y="25"/>
                    <a:pt x="58" y="25"/>
                  </a:cubicBezTo>
                  <a:cubicBezTo>
                    <a:pt x="57" y="26"/>
                    <a:pt x="57" y="26"/>
                    <a:pt x="57" y="26"/>
                  </a:cubicBezTo>
                  <a:cubicBezTo>
                    <a:pt x="57" y="26"/>
                    <a:pt x="57" y="26"/>
                    <a:pt x="57" y="26"/>
                  </a:cubicBezTo>
                  <a:cubicBezTo>
                    <a:pt x="57" y="27"/>
                    <a:pt x="57" y="27"/>
                    <a:pt x="56" y="28"/>
                  </a:cubicBezTo>
                  <a:cubicBezTo>
                    <a:pt x="56" y="28"/>
                    <a:pt x="56" y="28"/>
                    <a:pt x="56" y="29"/>
                  </a:cubicBezTo>
                  <a:cubicBezTo>
                    <a:pt x="57" y="29"/>
                    <a:pt x="57" y="30"/>
                    <a:pt x="56" y="31"/>
                  </a:cubicBezTo>
                  <a:cubicBezTo>
                    <a:pt x="56" y="32"/>
                    <a:pt x="56" y="34"/>
                    <a:pt x="55" y="34"/>
                  </a:cubicBezTo>
                  <a:cubicBezTo>
                    <a:pt x="54" y="34"/>
                    <a:pt x="53" y="34"/>
                    <a:pt x="53" y="33"/>
                  </a:cubicBezTo>
                  <a:cubicBezTo>
                    <a:pt x="52" y="33"/>
                    <a:pt x="52" y="33"/>
                    <a:pt x="52" y="33"/>
                  </a:cubicBezTo>
                  <a:cubicBezTo>
                    <a:pt x="51" y="33"/>
                    <a:pt x="50" y="33"/>
                    <a:pt x="49" y="33"/>
                  </a:cubicBezTo>
                  <a:cubicBezTo>
                    <a:pt x="47" y="33"/>
                    <a:pt x="46" y="32"/>
                    <a:pt x="46" y="31"/>
                  </a:cubicBezTo>
                  <a:cubicBezTo>
                    <a:pt x="46" y="31"/>
                    <a:pt x="46" y="31"/>
                    <a:pt x="46" y="30"/>
                  </a:cubicBezTo>
                  <a:cubicBezTo>
                    <a:pt x="44" y="27"/>
                    <a:pt x="44" y="27"/>
                    <a:pt x="44" y="27"/>
                  </a:cubicBezTo>
                  <a:cubicBezTo>
                    <a:pt x="41" y="27"/>
                    <a:pt x="41" y="27"/>
                    <a:pt x="41" y="27"/>
                  </a:cubicBezTo>
                  <a:cubicBezTo>
                    <a:pt x="40" y="27"/>
                    <a:pt x="39" y="27"/>
                    <a:pt x="39" y="26"/>
                  </a:cubicBezTo>
                  <a:cubicBezTo>
                    <a:pt x="38" y="23"/>
                    <a:pt x="38" y="23"/>
                    <a:pt x="38" y="23"/>
                  </a:cubicBezTo>
                  <a:cubicBezTo>
                    <a:pt x="37" y="23"/>
                    <a:pt x="37" y="23"/>
                    <a:pt x="37" y="23"/>
                  </a:cubicBezTo>
                  <a:cubicBezTo>
                    <a:pt x="36" y="23"/>
                    <a:pt x="35" y="22"/>
                    <a:pt x="35" y="21"/>
                  </a:cubicBezTo>
                  <a:cubicBezTo>
                    <a:pt x="35" y="20"/>
                    <a:pt x="35" y="20"/>
                    <a:pt x="35" y="20"/>
                  </a:cubicBezTo>
                  <a:cubicBezTo>
                    <a:pt x="35" y="20"/>
                    <a:pt x="35" y="20"/>
                    <a:pt x="35" y="20"/>
                  </a:cubicBezTo>
                  <a:cubicBezTo>
                    <a:pt x="32" y="19"/>
                    <a:pt x="32" y="19"/>
                    <a:pt x="32" y="19"/>
                  </a:cubicBezTo>
                  <a:cubicBezTo>
                    <a:pt x="31" y="20"/>
                    <a:pt x="31" y="20"/>
                    <a:pt x="31" y="20"/>
                  </a:cubicBezTo>
                  <a:cubicBezTo>
                    <a:pt x="30" y="20"/>
                    <a:pt x="28" y="21"/>
                    <a:pt x="26" y="21"/>
                  </a:cubicBezTo>
                  <a:cubicBezTo>
                    <a:pt x="25" y="21"/>
                    <a:pt x="24" y="21"/>
                    <a:pt x="23" y="21"/>
                  </a:cubicBezTo>
                  <a:cubicBezTo>
                    <a:pt x="22" y="21"/>
                    <a:pt x="22" y="21"/>
                    <a:pt x="22" y="21"/>
                  </a:cubicBezTo>
                  <a:cubicBezTo>
                    <a:pt x="22" y="21"/>
                    <a:pt x="22" y="20"/>
                    <a:pt x="21" y="20"/>
                  </a:cubicBezTo>
                  <a:cubicBezTo>
                    <a:pt x="20" y="18"/>
                    <a:pt x="20" y="18"/>
                    <a:pt x="20" y="18"/>
                  </a:cubicBezTo>
                  <a:cubicBezTo>
                    <a:pt x="20" y="18"/>
                    <a:pt x="20" y="18"/>
                    <a:pt x="20" y="18"/>
                  </a:cubicBezTo>
                  <a:cubicBezTo>
                    <a:pt x="19" y="18"/>
                    <a:pt x="17" y="18"/>
                    <a:pt x="17" y="17"/>
                  </a:cubicBezTo>
                  <a:cubicBezTo>
                    <a:pt x="16" y="17"/>
                    <a:pt x="16" y="17"/>
                    <a:pt x="16" y="17"/>
                  </a:cubicBezTo>
                  <a:cubicBezTo>
                    <a:pt x="14" y="17"/>
                    <a:pt x="14" y="17"/>
                    <a:pt x="14" y="17"/>
                  </a:cubicBezTo>
                  <a:cubicBezTo>
                    <a:pt x="14" y="17"/>
                    <a:pt x="14" y="17"/>
                    <a:pt x="13" y="17"/>
                  </a:cubicBezTo>
                  <a:cubicBezTo>
                    <a:pt x="10" y="15"/>
                    <a:pt x="10" y="15"/>
                    <a:pt x="10" y="15"/>
                  </a:cubicBezTo>
                  <a:cubicBezTo>
                    <a:pt x="9" y="15"/>
                    <a:pt x="9" y="15"/>
                    <a:pt x="9" y="15"/>
                  </a:cubicBezTo>
                  <a:cubicBezTo>
                    <a:pt x="9" y="15"/>
                    <a:pt x="9" y="15"/>
                    <a:pt x="9" y="16"/>
                  </a:cubicBezTo>
                  <a:cubicBezTo>
                    <a:pt x="9" y="16"/>
                    <a:pt x="8" y="17"/>
                    <a:pt x="7" y="17"/>
                  </a:cubicBezTo>
                  <a:cubicBezTo>
                    <a:pt x="7" y="17"/>
                    <a:pt x="7" y="17"/>
                    <a:pt x="7" y="17"/>
                  </a:cubicBezTo>
                  <a:cubicBezTo>
                    <a:pt x="7" y="17"/>
                    <a:pt x="7" y="17"/>
                    <a:pt x="7" y="17"/>
                  </a:cubicBezTo>
                  <a:cubicBezTo>
                    <a:pt x="7" y="17"/>
                    <a:pt x="7" y="17"/>
                    <a:pt x="7" y="17"/>
                  </a:cubicBezTo>
                  <a:cubicBezTo>
                    <a:pt x="7" y="17"/>
                    <a:pt x="7" y="17"/>
                    <a:pt x="7" y="17"/>
                  </a:cubicBezTo>
                  <a:cubicBezTo>
                    <a:pt x="7" y="17"/>
                    <a:pt x="7" y="17"/>
                    <a:pt x="7" y="17"/>
                  </a:cubicBezTo>
                  <a:cubicBezTo>
                    <a:pt x="7" y="18"/>
                    <a:pt x="7" y="18"/>
                    <a:pt x="7" y="18"/>
                  </a:cubicBezTo>
                  <a:cubicBezTo>
                    <a:pt x="6" y="18"/>
                    <a:pt x="6" y="18"/>
                    <a:pt x="6" y="18"/>
                  </a:cubicBezTo>
                  <a:cubicBezTo>
                    <a:pt x="6" y="18"/>
                    <a:pt x="6" y="18"/>
                    <a:pt x="6" y="18"/>
                  </a:cubicBezTo>
                  <a:cubicBezTo>
                    <a:pt x="6" y="19"/>
                    <a:pt x="6" y="19"/>
                    <a:pt x="6" y="19"/>
                  </a:cubicBezTo>
                  <a:cubicBezTo>
                    <a:pt x="6" y="19"/>
                    <a:pt x="5" y="20"/>
                    <a:pt x="5" y="21"/>
                  </a:cubicBezTo>
                  <a:cubicBezTo>
                    <a:pt x="5" y="21"/>
                    <a:pt x="5" y="21"/>
                    <a:pt x="5" y="22"/>
                  </a:cubicBezTo>
                  <a:cubicBezTo>
                    <a:pt x="6" y="22"/>
                    <a:pt x="6" y="22"/>
                    <a:pt x="6" y="22"/>
                  </a:cubicBezTo>
                  <a:cubicBezTo>
                    <a:pt x="7" y="24"/>
                    <a:pt x="7" y="25"/>
                    <a:pt x="7" y="25"/>
                  </a:cubicBezTo>
                  <a:cubicBezTo>
                    <a:pt x="7" y="25"/>
                    <a:pt x="8" y="25"/>
                    <a:pt x="8" y="26"/>
                  </a:cubicBezTo>
                  <a:cubicBezTo>
                    <a:pt x="8" y="28"/>
                    <a:pt x="8" y="28"/>
                    <a:pt x="8" y="28"/>
                  </a:cubicBezTo>
                  <a:cubicBezTo>
                    <a:pt x="8" y="29"/>
                    <a:pt x="8" y="29"/>
                    <a:pt x="7" y="30"/>
                  </a:cubicBezTo>
                  <a:cubicBezTo>
                    <a:pt x="7" y="30"/>
                    <a:pt x="7" y="30"/>
                    <a:pt x="7" y="30"/>
                  </a:cubicBezTo>
                  <a:cubicBezTo>
                    <a:pt x="7" y="31"/>
                    <a:pt x="7" y="32"/>
                    <a:pt x="7" y="33"/>
                  </a:cubicBezTo>
                  <a:cubicBezTo>
                    <a:pt x="7" y="33"/>
                    <a:pt x="7" y="33"/>
                    <a:pt x="7" y="33"/>
                  </a:cubicBezTo>
                  <a:cubicBezTo>
                    <a:pt x="7" y="34"/>
                    <a:pt x="7" y="34"/>
                    <a:pt x="7" y="34"/>
                  </a:cubicBezTo>
                  <a:cubicBezTo>
                    <a:pt x="7" y="35"/>
                    <a:pt x="7" y="36"/>
                    <a:pt x="6" y="37"/>
                  </a:cubicBezTo>
                  <a:cubicBezTo>
                    <a:pt x="6" y="38"/>
                    <a:pt x="6" y="38"/>
                    <a:pt x="6" y="38"/>
                  </a:cubicBezTo>
                  <a:cubicBezTo>
                    <a:pt x="6" y="39"/>
                    <a:pt x="5" y="40"/>
                    <a:pt x="4" y="40"/>
                  </a:cubicBezTo>
                  <a:cubicBezTo>
                    <a:pt x="2" y="40"/>
                    <a:pt x="2" y="40"/>
                    <a:pt x="2" y="40"/>
                  </a:cubicBezTo>
                  <a:cubicBezTo>
                    <a:pt x="0" y="41"/>
                    <a:pt x="0" y="41"/>
                    <a:pt x="0" y="41"/>
                  </a:cubicBezTo>
                  <a:cubicBezTo>
                    <a:pt x="3" y="46"/>
                    <a:pt x="3" y="46"/>
                    <a:pt x="3" y="46"/>
                  </a:cubicBezTo>
                  <a:cubicBezTo>
                    <a:pt x="5" y="52"/>
                    <a:pt x="5" y="52"/>
                    <a:pt x="5" y="52"/>
                  </a:cubicBezTo>
                  <a:cubicBezTo>
                    <a:pt x="14" y="83"/>
                    <a:pt x="14" y="83"/>
                    <a:pt x="14" y="83"/>
                  </a:cubicBezTo>
                  <a:cubicBezTo>
                    <a:pt x="7" y="102"/>
                    <a:pt x="7" y="102"/>
                    <a:pt x="7" y="102"/>
                  </a:cubicBezTo>
                  <a:cubicBezTo>
                    <a:pt x="6" y="109"/>
                    <a:pt x="6" y="109"/>
                    <a:pt x="6" y="109"/>
                  </a:cubicBezTo>
                  <a:cubicBezTo>
                    <a:pt x="5" y="113"/>
                    <a:pt x="5" y="113"/>
                    <a:pt x="5" y="113"/>
                  </a:cubicBezTo>
                  <a:cubicBezTo>
                    <a:pt x="4" y="114"/>
                    <a:pt x="4" y="114"/>
                    <a:pt x="4" y="114"/>
                  </a:cubicBezTo>
                  <a:cubicBezTo>
                    <a:pt x="5" y="114"/>
                    <a:pt x="5" y="114"/>
                    <a:pt x="5" y="114"/>
                  </a:cubicBezTo>
                  <a:cubicBezTo>
                    <a:pt x="5" y="115"/>
                    <a:pt x="5" y="115"/>
                    <a:pt x="5" y="115"/>
                  </a:cubicBezTo>
                  <a:cubicBezTo>
                    <a:pt x="11" y="126"/>
                    <a:pt x="11" y="126"/>
                    <a:pt x="11" y="126"/>
                  </a:cubicBezTo>
                  <a:cubicBezTo>
                    <a:pt x="10" y="124"/>
                    <a:pt x="10" y="124"/>
                    <a:pt x="10" y="124"/>
                  </a:cubicBezTo>
                  <a:cubicBezTo>
                    <a:pt x="12" y="122"/>
                    <a:pt x="12" y="122"/>
                    <a:pt x="12" y="122"/>
                  </a:cubicBezTo>
                  <a:cubicBezTo>
                    <a:pt x="12" y="122"/>
                    <a:pt x="12" y="122"/>
                    <a:pt x="12" y="122"/>
                  </a:cubicBezTo>
                  <a:cubicBezTo>
                    <a:pt x="14" y="122"/>
                    <a:pt x="14" y="122"/>
                    <a:pt x="14" y="122"/>
                  </a:cubicBezTo>
                  <a:cubicBezTo>
                    <a:pt x="15" y="122"/>
                    <a:pt x="15" y="122"/>
                    <a:pt x="15" y="122"/>
                  </a:cubicBezTo>
                  <a:cubicBezTo>
                    <a:pt x="15" y="122"/>
                    <a:pt x="15" y="122"/>
                    <a:pt x="17" y="122"/>
                  </a:cubicBezTo>
                  <a:cubicBezTo>
                    <a:pt x="17" y="122"/>
                    <a:pt x="17" y="122"/>
                    <a:pt x="17" y="121"/>
                  </a:cubicBezTo>
                  <a:cubicBezTo>
                    <a:pt x="17" y="120"/>
                    <a:pt x="19" y="120"/>
                    <a:pt x="20" y="120"/>
                  </a:cubicBezTo>
                  <a:cubicBezTo>
                    <a:pt x="20" y="120"/>
                    <a:pt x="20" y="120"/>
                    <a:pt x="20" y="120"/>
                  </a:cubicBezTo>
                  <a:cubicBezTo>
                    <a:pt x="20" y="121"/>
                    <a:pt x="20" y="121"/>
                    <a:pt x="20" y="121"/>
                  </a:cubicBezTo>
                  <a:cubicBezTo>
                    <a:pt x="22" y="118"/>
                    <a:pt x="22" y="118"/>
                    <a:pt x="22" y="118"/>
                  </a:cubicBezTo>
                  <a:cubicBezTo>
                    <a:pt x="22" y="117"/>
                    <a:pt x="22" y="117"/>
                    <a:pt x="23" y="117"/>
                  </a:cubicBezTo>
                  <a:cubicBezTo>
                    <a:pt x="24" y="116"/>
                    <a:pt x="24" y="117"/>
                    <a:pt x="25" y="117"/>
                  </a:cubicBezTo>
                  <a:cubicBezTo>
                    <a:pt x="25" y="117"/>
                    <a:pt x="25" y="117"/>
                    <a:pt x="25" y="117"/>
                  </a:cubicBezTo>
                  <a:cubicBezTo>
                    <a:pt x="26" y="117"/>
                    <a:pt x="26" y="117"/>
                    <a:pt x="26" y="117"/>
                  </a:cubicBezTo>
                  <a:cubicBezTo>
                    <a:pt x="26" y="116"/>
                    <a:pt x="26" y="116"/>
                    <a:pt x="26" y="116"/>
                  </a:cubicBezTo>
                  <a:cubicBezTo>
                    <a:pt x="26" y="115"/>
                    <a:pt x="27" y="114"/>
                    <a:pt x="28" y="115"/>
                  </a:cubicBezTo>
                  <a:cubicBezTo>
                    <a:pt x="29" y="115"/>
                    <a:pt x="29" y="115"/>
                    <a:pt x="30" y="115"/>
                  </a:cubicBezTo>
                  <a:cubicBezTo>
                    <a:pt x="30" y="115"/>
                    <a:pt x="30" y="114"/>
                    <a:pt x="30" y="113"/>
                  </a:cubicBezTo>
                  <a:cubicBezTo>
                    <a:pt x="31" y="112"/>
                    <a:pt x="31" y="112"/>
                    <a:pt x="32" y="112"/>
                  </a:cubicBezTo>
                  <a:cubicBezTo>
                    <a:pt x="33" y="112"/>
                    <a:pt x="33" y="112"/>
                    <a:pt x="33" y="112"/>
                  </a:cubicBezTo>
                  <a:cubicBezTo>
                    <a:pt x="35" y="111"/>
                    <a:pt x="35" y="111"/>
                    <a:pt x="35" y="111"/>
                  </a:cubicBezTo>
                  <a:cubicBezTo>
                    <a:pt x="35" y="110"/>
                    <a:pt x="35" y="110"/>
                    <a:pt x="35" y="110"/>
                  </a:cubicBezTo>
                  <a:cubicBezTo>
                    <a:pt x="35" y="109"/>
                    <a:pt x="36" y="108"/>
                    <a:pt x="37" y="108"/>
                  </a:cubicBezTo>
                  <a:cubicBezTo>
                    <a:pt x="38" y="108"/>
                    <a:pt x="38" y="108"/>
                    <a:pt x="38" y="108"/>
                  </a:cubicBezTo>
                  <a:cubicBezTo>
                    <a:pt x="40" y="107"/>
                    <a:pt x="40" y="107"/>
                    <a:pt x="40" y="107"/>
                  </a:cubicBezTo>
                  <a:cubicBezTo>
                    <a:pt x="40" y="106"/>
                    <a:pt x="40" y="106"/>
                    <a:pt x="40" y="106"/>
                  </a:cubicBezTo>
                  <a:cubicBezTo>
                    <a:pt x="40" y="100"/>
                    <a:pt x="40" y="100"/>
                    <a:pt x="40" y="100"/>
                  </a:cubicBezTo>
                  <a:cubicBezTo>
                    <a:pt x="40" y="100"/>
                    <a:pt x="40" y="100"/>
                    <a:pt x="40" y="99"/>
                  </a:cubicBezTo>
                  <a:cubicBezTo>
                    <a:pt x="43" y="94"/>
                    <a:pt x="43" y="94"/>
                    <a:pt x="43" y="94"/>
                  </a:cubicBezTo>
                  <a:cubicBezTo>
                    <a:pt x="44" y="93"/>
                    <a:pt x="44" y="93"/>
                    <a:pt x="45" y="93"/>
                  </a:cubicBezTo>
                  <a:cubicBezTo>
                    <a:pt x="45" y="93"/>
                    <a:pt x="45" y="93"/>
                    <a:pt x="45" y="93"/>
                  </a:cubicBezTo>
                  <a:cubicBezTo>
                    <a:pt x="45" y="92"/>
                    <a:pt x="46" y="91"/>
                    <a:pt x="47" y="91"/>
                  </a:cubicBezTo>
                  <a:cubicBezTo>
                    <a:pt x="49" y="91"/>
                    <a:pt x="49" y="91"/>
                    <a:pt x="49" y="91"/>
                  </a:cubicBezTo>
                  <a:cubicBezTo>
                    <a:pt x="51" y="90"/>
                    <a:pt x="51" y="90"/>
                    <a:pt x="51" y="90"/>
                  </a:cubicBezTo>
                  <a:cubicBezTo>
                    <a:pt x="51" y="89"/>
                    <a:pt x="52" y="89"/>
                    <a:pt x="52" y="89"/>
                  </a:cubicBezTo>
                  <a:cubicBezTo>
                    <a:pt x="61" y="89"/>
                    <a:pt x="61" y="89"/>
                    <a:pt x="61" y="89"/>
                  </a:cubicBezTo>
                  <a:cubicBezTo>
                    <a:pt x="63" y="88"/>
                    <a:pt x="63" y="88"/>
                    <a:pt x="63" y="88"/>
                  </a:cubicBezTo>
                  <a:cubicBezTo>
                    <a:pt x="63" y="87"/>
                    <a:pt x="63" y="87"/>
                    <a:pt x="63" y="87"/>
                  </a:cubicBezTo>
                  <a:cubicBezTo>
                    <a:pt x="63" y="86"/>
                    <a:pt x="64" y="85"/>
                    <a:pt x="65" y="85"/>
                  </a:cubicBezTo>
                  <a:cubicBezTo>
                    <a:pt x="68" y="85"/>
                    <a:pt x="68" y="85"/>
                    <a:pt x="68" y="85"/>
                  </a:cubicBezTo>
                  <a:cubicBezTo>
                    <a:pt x="68" y="85"/>
                    <a:pt x="70" y="85"/>
                    <a:pt x="73" y="84"/>
                  </a:cubicBezTo>
                  <a:cubicBezTo>
                    <a:pt x="73" y="83"/>
                    <a:pt x="75" y="83"/>
                    <a:pt x="76" y="83"/>
                  </a:cubicBezTo>
                  <a:cubicBezTo>
                    <a:pt x="77" y="82"/>
                    <a:pt x="77" y="82"/>
                    <a:pt x="77" y="82"/>
                  </a:cubicBezTo>
                  <a:cubicBezTo>
                    <a:pt x="78" y="81"/>
                    <a:pt x="78" y="81"/>
                    <a:pt x="79" y="81"/>
                  </a:cubicBezTo>
                  <a:cubicBezTo>
                    <a:pt x="79" y="77"/>
                    <a:pt x="79" y="77"/>
                    <a:pt x="79" y="77"/>
                  </a:cubicBezTo>
                  <a:cubicBezTo>
                    <a:pt x="79" y="68"/>
                    <a:pt x="79" y="68"/>
                    <a:pt x="79" y="68"/>
                  </a:cubicBezTo>
                  <a:cubicBezTo>
                    <a:pt x="78" y="67"/>
                    <a:pt x="78" y="67"/>
                    <a:pt x="78" y="67"/>
                  </a:cubicBezTo>
                  <a:cubicBezTo>
                    <a:pt x="78" y="66"/>
                    <a:pt x="78" y="66"/>
                    <a:pt x="78" y="66"/>
                  </a:cubicBezTo>
                  <a:cubicBezTo>
                    <a:pt x="78" y="61"/>
                    <a:pt x="78" y="61"/>
                    <a:pt x="78" y="61"/>
                  </a:cubicBezTo>
                  <a:cubicBezTo>
                    <a:pt x="78" y="61"/>
                    <a:pt x="78" y="60"/>
                    <a:pt x="79" y="60"/>
                  </a:cubicBezTo>
                  <a:cubicBezTo>
                    <a:pt x="79" y="60"/>
                    <a:pt x="80" y="58"/>
                    <a:pt x="81" y="56"/>
                  </a:cubicBezTo>
                  <a:cubicBezTo>
                    <a:pt x="81" y="56"/>
                    <a:pt x="82" y="54"/>
                    <a:pt x="84" y="54"/>
                  </a:cubicBezTo>
                  <a:cubicBezTo>
                    <a:pt x="84" y="54"/>
                    <a:pt x="84" y="54"/>
                    <a:pt x="84" y="54"/>
                  </a:cubicBezTo>
                  <a:cubicBezTo>
                    <a:pt x="84" y="53"/>
                    <a:pt x="85" y="53"/>
                    <a:pt x="86" y="53"/>
                  </a:cubicBezTo>
                  <a:cubicBezTo>
                    <a:pt x="86" y="53"/>
                    <a:pt x="86" y="53"/>
                    <a:pt x="86" y="53"/>
                  </a:cubicBezTo>
                  <a:cubicBezTo>
                    <a:pt x="87" y="52"/>
                    <a:pt x="87" y="52"/>
                    <a:pt x="87" y="52"/>
                  </a:cubicBezTo>
                  <a:cubicBezTo>
                    <a:pt x="87" y="52"/>
                    <a:pt x="88" y="51"/>
                    <a:pt x="89" y="51"/>
                  </a:cubicBezTo>
                  <a:cubicBezTo>
                    <a:pt x="95" y="51"/>
                    <a:pt x="95" y="51"/>
                    <a:pt x="95" y="51"/>
                  </a:cubicBezTo>
                  <a:cubicBezTo>
                    <a:pt x="96" y="51"/>
                    <a:pt x="96" y="50"/>
                    <a:pt x="96" y="50"/>
                  </a:cubicBezTo>
                  <a:cubicBezTo>
                    <a:pt x="97" y="48"/>
                    <a:pt x="97" y="48"/>
                    <a:pt x="97" y="48"/>
                  </a:cubicBezTo>
                  <a:cubicBezTo>
                    <a:pt x="97" y="47"/>
                    <a:pt x="98" y="46"/>
                    <a:pt x="99" y="46"/>
                  </a:cubicBezTo>
                  <a:cubicBezTo>
                    <a:pt x="99" y="46"/>
                    <a:pt x="99" y="46"/>
                    <a:pt x="99" y="46"/>
                  </a:cubicBezTo>
                  <a:cubicBezTo>
                    <a:pt x="100" y="46"/>
                    <a:pt x="100" y="45"/>
                    <a:pt x="101" y="44"/>
                  </a:cubicBezTo>
                  <a:cubicBezTo>
                    <a:pt x="102" y="42"/>
                    <a:pt x="103" y="42"/>
                    <a:pt x="104" y="42"/>
                  </a:cubicBezTo>
                  <a:cubicBezTo>
                    <a:pt x="105" y="43"/>
                    <a:pt x="105" y="43"/>
                    <a:pt x="105" y="43"/>
                  </a:cubicBezTo>
                  <a:cubicBezTo>
                    <a:pt x="108" y="43"/>
                    <a:pt x="108" y="43"/>
                    <a:pt x="108" y="43"/>
                  </a:cubicBezTo>
                  <a:cubicBezTo>
                    <a:pt x="109" y="43"/>
                    <a:pt x="109" y="43"/>
                    <a:pt x="109" y="43"/>
                  </a:cubicBezTo>
                  <a:cubicBezTo>
                    <a:pt x="110" y="41"/>
                    <a:pt x="112" y="41"/>
                    <a:pt x="114" y="42"/>
                  </a:cubicBezTo>
                  <a:cubicBezTo>
                    <a:pt x="116" y="42"/>
                    <a:pt x="116" y="42"/>
                    <a:pt x="116" y="42"/>
                  </a:cubicBezTo>
                  <a:cubicBezTo>
                    <a:pt x="116" y="42"/>
                    <a:pt x="116" y="42"/>
                    <a:pt x="116" y="42"/>
                  </a:cubicBezTo>
                  <a:cubicBezTo>
                    <a:pt x="119" y="37"/>
                    <a:pt x="119" y="37"/>
                    <a:pt x="119" y="37"/>
                  </a:cubicBezTo>
                  <a:cubicBezTo>
                    <a:pt x="123" y="32"/>
                    <a:pt x="123" y="32"/>
                    <a:pt x="123" y="32"/>
                  </a:cubicBezTo>
                  <a:cubicBezTo>
                    <a:pt x="124" y="29"/>
                    <a:pt x="124" y="29"/>
                    <a:pt x="124" y="29"/>
                  </a:cubicBezTo>
                  <a:cubicBezTo>
                    <a:pt x="125" y="29"/>
                    <a:pt x="125" y="28"/>
                    <a:pt x="125" y="28"/>
                  </a:cubicBezTo>
                  <a:cubicBezTo>
                    <a:pt x="127" y="27"/>
                    <a:pt x="127" y="27"/>
                    <a:pt x="127" y="27"/>
                  </a:cubicBezTo>
                  <a:cubicBezTo>
                    <a:pt x="127" y="26"/>
                    <a:pt x="128" y="25"/>
                    <a:pt x="129" y="25"/>
                  </a:cubicBezTo>
                  <a:cubicBezTo>
                    <a:pt x="132" y="25"/>
                    <a:pt x="132" y="25"/>
                    <a:pt x="132" y="25"/>
                  </a:cubicBezTo>
                  <a:cubicBezTo>
                    <a:pt x="134" y="25"/>
                    <a:pt x="134" y="25"/>
                    <a:pt x="134" y="25"/>
                  </a:cubicBezTo>
                  <a:cubicBezTo>
                    <a:pt x="135" y="24"/>
                    <a:pt x="136" y="24"/>
                    <a:pt x="137" y="24"/>
                  </a:cubicBezTo>
                  <a:cubicBezTo>
                    <a:pt x="138" y="24"/>
                    <a:pt x="138" y="24"/>
                    <a:pt x="139" y="24"/>
                  </a:cubicBezTo>
                  <a:cubicBezTo>
                    <a:pt x="141" y="24"/>
                    <a:pt x="141" y="24"/>
                    <a:pt x="141" y="24"/>
                  </a:cubicBezTo>
                  <a:cubicBezTo>
                    <a:pt x="141" y="24"/>
                    <a:pt x="141" y="24"/>
                    <a:pt x="141" y="24"/>
                  </a:cubicBezTo>
                  <a:cubicBezTo>
                    <a:pt x="142" y="24"/>
                    <a:pt x="142" y="23"/>
                    <a:pt x="143" y="23"/>
                  </a:cubicBezTo>
                  <a:close/>
                </a:path>
              </a:pathLst>
            </a:custGeom>
            <a:solidFill>
              <a:srgbClr val="363636"/>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08" name="Freeform 68"/>
            <p:cNvSpPr>
              <a:spLocks/>
            </p:cNvSpPr>
            <p:nvPr/>
          </p:nvSpPr>
          <p:spPr bwMode="auto">
            <a:xfrm>
              <a:off x="6660133" y="4337074"/>
              <a:ext cx="355600" cy="309563"/>
            </a:xfrm>
            <a:custGeom>
              <a:avLst/>
              <a:gdLst>
                <a:gd name="T0" fmla="*/ 90 w 159"/>
                <a:gd name="T1" fmla="*/ 107 h 139"/>
                <a:gd name="T2" fmla="*/ 96 w 159"/>
                <a:gd name="T3" fmla="*/ 103 h 139"/>
                <a:gd name="T4" fmla="*/ 96 w 159"/>
                <a:gd name="T5" fmla="*/ 97 h 139"/>
                <a:gd name="T6" fmla="*/ 96 w 159"/>
                <a:gd name="T7" fmla="*/ 94 h 139"/>
                <a:gd name="T8" fmla="*/ 94 w 159"/>
                <a:gd name="T9" fmla="*/ 89 h 139"/>
                <a:gd name="T10" fmla="*/ 96 w 159"/>
                <a:gd name="T11" fmla="*/ 84 h 139"/>
                <a:gd name="T12" fmla="*/ 98 w 159"/>
                <a:gd name="T13" fmla="*/ 82 h 139"/>
                <a:gd name="T14" fmla="*/ 104 w 159"/>
                <a:gd name="T15" fmla="*/ 80 h 139"/>
                <a:gd name="T16" fmla="*/ 109 w 159"/>
                <a:gd name="T17" fmla="*/ 82 h 139"/>
                <a:gd name="T18" fmla="*/ 116 w 159"/>
                <a:gd name="T19" fmla="*/ 85 h 139"/>
                <a:gd name="T20" fmla="*/ 118 w 159"/>
                <a:gd name="T21" fmla="*/ 86 h 139"/>
                <a:gd name="T22" fmla="*/ 123 w 159"/>
                <a:gd name="T23" fmla="*/ 84 h 139"/>
                <a:gd name="T24" fmla="*/ 130 w 159"/>
                <a:gd name="T25" fmla="*/ 85 h 139"/>
                <a:gd name="T26" fmla="*/ 132 w 159"/>
                <a:gd name="T27" fmla="*/ 88 h 139"/>
                <a:gd name="T28" fmla="*/ 134 w 159"/>
                <a:gd name="T29" fmla="*/ 90 h 139"/>
                <a:gd name="T30" fmla="*/ 140 w 159"/>
                <a:gd name="T31" fmla="*/ 93 h 139"/>
                <a:gd name="T32" fmla="*/ 145 w 159"/>
                <a:gd name="T33" fmla="*/ 98 h 139"/>
                <a:gd name="T34" fmla="*/ 146 w 159"/>
                <a:gd name="T35" fmla="*/ 93 h 139"/>
                <a:gd name="T36" fmla="*/ 152 w 159"/>
                <a:gd name="T37" fmla="*/ 88 h 139"/>
                <a:gd name="T38" fmla="*/ 156 w 159"/>
                <a:gd name="T39" fmla="*/ 86 h 139"/>
                <a:gd name="T40" fmla="*/ 159 w 159"/>
                <a:gd name="T41" fmla="*/ 82 h 139"/>
                <a:gd name="T42" fmla="*/ 159 w 159"/>
                <a:gd name="T43" fmla="*/ 81 h 139"/>
                <a:gd name="T44" fmla="*/ 158 w 159"/>
                <a:gd name="T45" fmla="*/ 80 h 139"/>
                <a:gd name="T46" fmla="*/ 153 w 159"/>
                <a:gd name="T47" fmla="*/ 76 h 139"/>
                <a:gd name="T48" fmla="*/ 146 w 159"/>
                <a:gd name="T49" fmla="*/ 72 h 139"/>
                <a:gd name="T50" fmla="*/ 145 w 159"/>
                <a:gd name="T51" fmla="*/ 64 h 139"/>
                <a:gd name="T52" fmla="*/ 145 w 159"/>
                <a:gd name="T53" fmla="*/ 59 h 139"/>
                <a:gd name="T54" fmla="*/ 144 w 159"/>
                <a:gd name="T55" fmla="*/ 55 h 139"/>
                <a:gd name="T56" fmla="*/ 146 w 159"/>
                <a:gd name="T57" fmla="*/ 48 h 139"/>
                <a:gd name="T58" fmla="*/ 151 w 159"/>
                <a:gd name="T59" fmla="*/ 47 h 139"/>
                <a:gd name="T60" fmla="*/ 147 w 159"/>
                <a:gd name="T61" fmla="*/ 44 h 139"/>
                <a:gd name="T62" fmla="*/ 142 w 159"/>
                <a:gd name="T63" fmla="*/ 40 h 139"/>
                <a:gd name="T64" fmla="*/ 143 w 159"/>
                <a:gd name="T65" fmla="*/ 36 h 139"/>
                <a:gd name="T66" fmla="*/ 145 w 159"/>
                <a:gd name="T67" fmla="*/ 34 h 139"/>
                <a:gd name="T68" fmla="*/ 145 w 159"/>
                <a:gd name="T69" fmla="*/ 29 h 139"/>
                <a:gd name="T70" fmla="*/ 145 w 159"/>
                <a:gd name="T71" fmla="*/ 21 h 139"/>
                <a:gd name="T72" fmla="*/ 151 w 159"/>
                <a:gd name="T73" fmla="*/ 18 h 139"/>
                <a:gd name="T74" fmla="*/ 153 w 159"/>
                <a:gd name="T75" fmla="*/ 16 h 139"/>
                <a:gd name="T76" fmla="*/ 154 w 159"/>
                <a:gd name="T77" fmla="*/ 13 h 139"/>
                <a:gd name="T78" fmla="*/ 133 w 159"/>
                <a:gd name="T79" fmla="*/ 0 h 139"/>
                <a:gd name="T80" fmla="*/ 104 w 159"/>
                <a:gd name="T81" fmla="*/ 26 h 139"/>
                <a:gd name="T82" fmla="*/ 94 w 159"/>
                <a:gd name="T83" fmla="*/ 25 h 139"/>
                <a:gd name="T84" fmla="*/ 85 w 159"/>
                <a:gd name="T85" fmla="*/ 31 h 139"/>
                <a:gd name="T86" fmla="*/ 83 w 159"/>
                <a:gd name="T87" fmla="*/ 39 h 139"/>
                <a:gd name="T88" fmla="*/ 70 w 159"/>
                <a:gd name="T89" fmla="*/ 51 h 139"/>
                <a:gd name="T90" fmla="*/ 69 w 159"/>
                <a:gd name="T91" fmla="*/ 55 h 139"/>
                <a:gd name="T92" fmla="*/ 68 w 159"/>
                <a:gd name="T93" fmla="*/ 58 h 139"/>
                <a:gd name="T94" fmla="*/ 66 w 159"/>
                <a:gd name="T95" fmla="*/ 56 h 139"/>
                <a:gd name="T96" fmla="*/ 62 w 159"/>
                <a:gd name="T97" fmla="*/ 73 h 139"/>
                <a:gd name="T98" fmla="*/ 48 w 159"/>
                <a:gd name="T99" fmla="*/ 88 h 139"/>
                <a:gd name="T100" fmla="*/ 34 w 159"/>
                <a:gd name="T101" fmla="*/ 101 h 139"/>
                <a:gd name="T102" fmla="*/ 17 w 159"/>
                <a:gd name="T103" fmla="*/ 110 h 139"/>
                <a:gd name="T104" fmla="*/ 0 w 159"/>
                <a:gd name="T105" fmla="*/ 137 h 139"/>
                <a:gd name="T106" fmla="*/ 5 w 159"/>
                <a:gd name="T107" fmla="*/ 139 h 139"/>
                <a:gd name="T108" fmla="*/ 42 w 159"/>
                <a:gd name="T109" fmla="*/ 127 h 139"/>
                <a:gd name="T110" fmla="*/ 47 w 159"/>
                <a:gd name="T111" fmla="*/ 118 h 139"/>
                <a:gd name="T112" fmla="*/ 78 w 159"/>
                <a:gd name="T113" fmla="*/ 107 h 139"/>
                <a:gd name="T114" fmla="*/ 86 w 159"/>
                <a:gd name="T115" fmla="*/ 107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9" h="139">
                  <a:moveTo>
                    <a:pt x="90" y="108"/>
                  </a:moveTo>
                  <a:cubicBezTo>
                    <a:pt x="90" y="108"/>
                    <a:pt x="90" y="108"/>
                    <a:pt x="90" y="108"/>
                  </a:cubicBezTo>
                  <a:cubicBezTo>
                    <a:pt x="90" y="107"/>
                    <a:pt x="90" y="107"/>
                    <a:pt x="90" y="107"/>
                  </a:cubicBezTo>
                  <a:cubicBezTo>
                    <a:pt x="90" y="106"/>
                    <a:pt x="95" y="105"/>
                    <a:pt x="95" y="105"/>
                  </a:cubicBezTo>
                  <a:cubicBezTo>
                    <a:pt x="95" y="104"/>
                    <a:pt x="95" y="104"/>
                    <a:pt x="96" y="103"/>
                  </a:cubicBezTo>
                  <a:cubicBezTo>
                    <a:pt x="96" y="103"/>
                    <a:pt x="96" y="103"/>
                    <a:pt x="96" y="103"/>
                  </a:cubicBezTo>
                  <a:cubicBezTo>
                    <a:pt x="96" y="102"/>
                    <a:pt x="96" y="102"/>
                    <a:pt x="96" y="101"/>
                  </a:cubicBezTo>
                  <a:cubicBezTo>
                    <a:pt x="96" y="100"/>
                    <a:pt x="96" y="100"/>
                    <a:pt x="96" y="100"/>
                  </a:cubicBezTo>
                  <a:cubicBezTo>
                    <a:pt x="96" y="99"/>
                    <a:pt x="96" y="98"/>
                    <a:pt x="96" y="97"/>
                  </a:cubicBezTo>
                  <a:cubicBezTo>
                    <a:pt x="97" y="97"/>
                    <a:pt x="97" y="97"/>
                    <a:pt x="97" y="97"/>
                  </a:cubicBezTo>
                  <a:cubicBezTo>
                    <a:pt x="97" y="95"/>
                    <a:pt x="97" y="95"/>
                    <a:pt x="97" y="95"/>
                  </a:cubicBezTo>
                  <a:cubicBezTo>
                    <a:pt x="96" y="95"/>
                    <a:pt x="96" y="94"/>
                    <a:pt x="96" y="94"/>
                  </a:cubicBezTo>
                  <a:cubicBezTo>
                    <a:pt x="95" y="93"/>
                    <a:pt x="95" y="93"/>
                    <a:pt x="95" y="93"/>
                  </a:cubicBezTo>
                  <a:cubicBezTo>
                    <a:pt x="95" y="93"/>
                    <a:pt x="95" y="93"/>
                    <a:pt x="95" y="92"/>
                  </a:cubicBezTo>
                  <a:cubicBezTo>
                    <a:pt x="94" y="92"/>
                    <a:pt x="94" y="90"/>
                    <a:pt x="94" y="89"/>
                  </a:cubicBezTo>
                  <a:cubicBezTo>
                    <a:pt x="95" y="88"/>
                    <a:pt x="95" y="87"/>
                    <a:pt x="95" y="87"/>
                  </a:cubicBezTo>
                  <a:cubicBezTo>
                    <a:pt x="95" y="85"/>
                    <a:pt x="95" y="85"/>
                    <a:pt x="95" y="85"/>
                  </a:cubicBezTo>
                  <a:cubicBezTo>
                    <a:pt x="95" y="85"/>
                    <a:pt x="96" y="85"/>
                    <a:pt x="96" y="84"/>
                  </a:cubicBezTo>
                  <a:cubicBezTo>
                    <a:pt x="97" y="83"/>
                    <a:pt x="97" y="83"/>
                    <a:pt x="97" y="83"/>
                  </a:cubicBezTo>
                  <a:cubicBezTo>
                    <a:pt x="97" y="83"/>
                    <a:pt x="97" y="83"/>
                    <a:pt x="98" y="83"/>
                  </a:cubicBezTo>
                  <a:cubicBezTo>
                    <a:pt x="98" y="82"/>
                    <a:pt x="98" y="82"/>
                    <a:pt x="98" y="82"/>
                  </a:cubicBezTo>
                  <a:cubicBezTo>
                    <a:pt x="98" y="81"/>
                    <a:pt x="99" y="81"/>
                    <a:pt x="100" y="81"/>
                  </a:cubicBezTo>
                  <a:cubicBezTo>
                    <a:pt x="102" y="80"/>
                    <a:pt x="102" y="80"/>
                    <a:pt x="102" y="80"/>
                  </a:cubicBezTo>
                  <a:cubicBezTo>
                    <a:pt x="104" y="80"/>
                    <a:pt x="104" y="80"/>
                    <a:pt x="104" y="80"/>
                  </a:cubicBezTo>
                  <a:cubicBezTo>
                    <a:pt x="105" y="80"/>
                    <a:pt x="105" y="80"/>
                    <a:pt x="105" y="80"/>
                  </a:cubicBezTo>
                  <a:cubicBezTo>
                    <a:pt x="108" y="82"/>
                    <a:pt x="108" y="82"/>
                    <a:pt x="108" y="82"/>
                  </a:cubicBezTo>
                  <a:cubicBezTo>
                    <a:pt x="109" y="82"/>
                    <a:pt x="109" y="82"/>
                    <a:pt x="109" y="82"/>
                  </a:cubicBezTo>
                  <a:cubicBezTo>
                    <a:pt x="110" y="82"/>
                    <a:pt x="111" y="82"/>
                    <a:pt x="111" y="83"/>
                  </a:cubicBezTo>
                  <a:cubicBezTo>
                    <a:pt x="112" y="83"/>
                    <a:pt x="113" y="83"/>
                    <a:pt x="113" y="83"/>
                  </a:cubicBezTo>
                  <a:cubicBezTo>
                    <a:pt x="114" y="83"/>
                    <a:pt x="116" y="84"/>
                    <a:pt x="116" y="85"/>
                  </a:cubicBezTo>
                  <a:cubicBezTo>
                    <a:pt x="117" y="86"/>
                    <a:pt x="117" y="86"/>
                    <a:pt x="117" y="86"/>
                  </a:cubicBezTo>
                  <a:cubicBezTo>
                    <a:pt x="117" y="86"/>
                    <a:pt x="117" y="86"/>
                    <a:pt x="117" y="86"/>
                  </a:cubicBezTo>
                  <a:cubicBezTo>
                    <a:pt x="118" y="86"/>
                    <a:pt x="118" y="86"/>
                    <a:pt x="118" y="86"/>
                  </a:cubicBezTo>
                  <a:cubicBezTo>
                    <a:pt x="118" y="86"/>
                    <a:pt x="118" y="86"/>
                    <a:pt x="119" y="86"/>
                  </a:cubicBezTo>
                  <a:cubicBezTo>
                    <a:pt x="120" y="86"/>
                    <a:pt x="121" y="86"/>
                    <a:pt x="121" y="85"/>
                  </a:cubicBezTo>
                  <a:cubicBezTo>
                    <a:pt x="123" y="84"/>
                    <a:pt x="123" y="84"/>
                    <a:pt x="123" y="84"/>
                  </a:cubicBezTo>
                  <a:cubicBezTo>
                    <a:pt x="124" y="84"/>
                    <a:pt x="124" y="84"/>
                    <a:pt x="125" y="84"/>
                  </a:cubicBezTo>
                  <a:cubicBezTo>
                    <a:pt x="128" y="85"/>
                    <a:pt x="128" y="85"/>
                    <a:pt x="128" y="85"/>
                  </a:cubicBezTo>
                  <a:cubicBezTo>
                    <a:pt x="130" y="85"/>
                    <a:pt x="130" y="85"/>
                    <a:pt x="130" y="85"/>
                  </a:cubicBezTo>
                  <a:cubicBezTo>
                    <a:pt x="130" y="86"/>
                    <a:pt x="130" y="86"/>
                    <a:pt x="130" y="86"/>
                  </a:cubicBezTo>
                  <a:cubicBezTo>
                    <a:pt x="132" y="87"/>
                    <a:pt x="132" y="87"/>
                    <a:pt x="132" y="87"/>
                  </a:cubicBezTo>
                  <a:cubicBezTo>
                    <a:pt x="132" y="88"/>
                    <a:pt x="132" y="88"/>
                    <a:pt x="132" y="88"/>
                  </a:cubicBezTo>
                  <a:cubicBezTo>
                    <a:pt x="132" y="89"/>
                    <a:pt x="132" y="89"/>
                    <a:pt x="132" y="89"/>
                  </a:cubicBezTo>
                  <a:cubicBezTo>
                    <a:pt x="133" y="89"/>
                    <a:pt x="133" y="89"/>
                    <a:pt x="133" y="89"/>
                  </a:cubicBezTo>
                  <a:cubicBezTo>
                    <a:pt x="134" y="89"/>
                    <a:pt x="134" y="90"/>
                    <a:pt x="134" y="90"/>
                  </a:cubicBezTo>
                  <a:cubicBezTo>
                    <a:pt x="135" y="92"/>
                    <a:pt x="135" y="92"/>
                    <a:pt x="135" y="92"/>
                  </a:cubicBezTo>
                  <a:cubicBezTo>
                    <a:pt x="138" y="92"/>
                    <a:pt x="138" y="92"/>
                    <a:pt x="138" y="92"/>
                  </a:cubicBezTo>
                  <a:cubicBezTo>
                    <a:pt x="139" y="92"/>
                    <a:pt x="140" y="93"/>
                    <a:pt x="140" y="93"/>
                  </a:cubicBezTo>
                  <a:cubicBezTo>
                    <a:pt x="143" y="98"/>
                    <a:pt x="143" y="98"/>
                    <a:pt x="143" y="98"/>
                  </a:cubicBezTo>
                  <a:cubicBezTo>
                    <a:pt x="144" y="98"/>
                    <a:pt x="145" y="98"/>
                    <a:pt x="145" y="98"/>
                  </a:cubicBezTo>
                  <a:cubicBezTo>
                    <a:pt x="145" y="98"/>
                    <a:pt x="145" y="98"/>
                    <a:pt x="145" y="98"/>
                  </a:cubicBezTo>
                  <a:cubicBezTo>
                    <a:pt x="145" y="98"/>
                    <a:pt x="145" y="97"/>
                    <a:pt x="145" y="96"/>
                  </a:cubicBezTo>
                  <a:cubicBezTo>
                    <a:pt x="146" y="95"/>
                    <a:pt x="146" y="95"/>
                    <a:pt x="146" y="95"/>
                  </a:cubicBezTo>
                  <a:cubicBezTo>
                    <a:pt x="145" y="94"/>
                    <a:pt x="146" y="94"/>
                    <a:pt x="146" y="93"/>
                  </a:cubicBezTo>
                  <a:cubicBezTo>
                    <a:pt x="146" y="93"/>
                    <a:pt x="147" y="92"/>
                    <a:pt x="148" y="91"/>
                  </a:cubicBezTo>
                  <a:cubicBezTo>
                    <a:pt x="148" y="91"/>
                    <a:pt x="148" y="90"/>
                    <a:pt x="149" y="90"/>
                  </a:cubicBezTo>
                  <a:cubicBezTo>
                    <a:pt x="149" y="90"/>
                    <a:pt x="150" y="89"/>
                    <a:pt x="152" y="88"/>
                  </a:cubicBezTo>
                  <a:cubicBezTo>
                    <a:pt x="153" y="88"/>
                    <a:pt x="153" y="88"/>
                    <a:pt x="153" y="88"/>
                  </a:cubicBezTo>
                  <a:cubicBezTo>
                    <a:pt x="154" y="87"/>
                    <a:pt x="155" y="87"/>
                    <a:pt x="156" y="86"/>
                  </a:cubicBezTo>
                  <a:cubicBezTo>
                    <a:pt x="156" y="86"/>
                    <a:pt x="156" y="86"/>
                    <a:pt x="156" y="86"/>
                  </a:cubicBezTo>
                  <a:cubicBezTo>
                    <a:pt x="157" y="86"/>
                    <a:pt x="157" y="85"/>
                    <a:pt x="158" y="85"/>
                  </a:cubicBezTo>
                  <a:cubicBezTo>
                    <a:pt x="158" y="84"/>
                    <a:pt x="158" y="84"/>
                    <a:pt x="159" y="83"/>
                  </a:cubicBezTo>
                  <a:cubicBezTo>
                    <a:pt x="159" y="82"/>
                    <a:pt x="159" y="82"/>
                    <a:pt x="159" y="82"/>
                  </a:cubicBezTo>
                  <a:cubicBezTo>
                    <a:pt x="159" y="82"/>
                    <a:pt x="159" y="82"/>
                    <a:pt x="159" y="81"/>
                  </a:cubicBezTo>
                  <a:cubicBezTo>
                    <a:pt x="159" y="81"/>
                    <a:pt x="159" y="81"/>
                    <a:pt x="159" y="81"/>
                  </a:cubicBezTo>
                  <a:cubicBezTo>
                    <a:pt x="159" y="81"/>
                    <a:pt x="159" y="81"/>
                    <a:pt x="159" y="81"/>
                  </a:cubicBezTo>
                  <a:cubicBezTo>
                    <a:pt x="159" y="80"/>
                    <a:pt x="159" y="80"/>
                    <a:pt x="159" y="80"/>
                  </a:cubicBezTo>
                  <a:cubicBezTo>
                    <a:pt x="158" y="80"/>
                    <a:pt x="158" y="80"/>
                    <a:pt x="158" y="80"/>
                  </a:cubicBezTo>
                  <a:cubicBezTo>
                    <a:pt x="158" y="80"/>
                    <a:pt x="158" y="80"/>
                    <a:pt x="158" y="80"/>
                  </a:cubicBezTo>
                  <a:cubicBezTo>
                    <a:pt x="157" y="80"/>
                    <a:pt x="156" y="80"/>
                    <a:pt x="155" y="78"/>
                  </a:cubicBezTo>
                  <a:cubicBezTo>
                    <a:pt x="155" y="77"/>
                    <a:pt x="154" y="76"/>
                    <a:pt x="153" y="76"/>
                  </a:cubicBezTo>
                  <a:cubicBezTo>
                    <a:pt x="153" y="76"/>
                    <a:pt x="153" y="76"/>
                    <a:pt x="153" y="76"/>
                  </a:cubicBezTo>
                  <a:cubicBezTo>
                    <a:pt x="152" y="76"/>
                    <a:pt x="151" y="76"/>
                    <a:pt x="149" y="75"/>
                  </a:cubicBezTo>
                  <a:cubicBezTo>
                    <a:pt x="148" y="75"/>
                    <a:pt x="148" y="75"/>
                    <a:pt x="148" y="75"/>
                  </a:cubicBezTo>
                  <a:cubicBezTo>
                    <a:pt x="147" y="75"/>
                    <a:pt x="146" y="73"/>
                    <a:pt x="146" y="72"/>
                  </a:cubicBezTo>
                  <a:cubicBezTo>
                    <a:pt x="146" y="72"/>
                    <a:pt x="146" y="72"/>
                    <a:pt x="146" y="72"/>
                  </a:cubicBezTo>
                  <a:cubicBezTo>
                    <a:pt x="145" y="71"/>
                    <a:pt x="145" y="71"/>
                    <a:pt x="145" y="69"/>
                  </a:cubicBezTo>
                  <a:cubicBezTo>
                    <a:pt x="145" y="64"/>
                    <a:pt x="145" y="64"/>
                    <a:pt x="145" y="64"/>
                  </a:cubicBezTo>
                  <a:cubicBezTo>
                    <a:pt x="145" y="63"/>
                    <a:pt x="145" y="63"/>
                    <a:pt x="145" y="62"/>
                  </a:cubicBezTo>
                  <a:cubicBezTo>
                    <a:pt x="145" y="62"/>
                    <a:pt x="145" y="61"/>
                    <a:pt x="145" y="60"/>
                  </a:cubicBezTo>
                  <a:cubicBezTo>
                    <a:pt x="145" y="59"/>
                    <a:pt x="145" y="59"/>
                    <a:pt x="145" y="59"/>
                  </a:cubicBezTo>
                  <a:cubicBezTo>
                    <a:pt x="146" y="58"/>
                    <a:pt x="146" y="58"/>
                    <a:pt x="146" y="58"/>
                  </a:cubicBezTo>
                  <a:cubicBezTo>
                    <a:pt x="146" y="58"/>
                    <a:pt x="146" y="57"/>
                    <a:pt x="145" y="57"/>
                  </a:cubicBezTo>
                  <a:cubicBezTo>
                    <a:pt x="145" y="56"/>
                    <a:pt x="144" y="55"/>
                    <a:pt x="144" y="55"/>
                  </a:cubicBezTo>
                  <a:cubicBezTo>
                    <a:pt x="143" y="54"/>
                    <a:pt x="143" y="54"/>
                    <a:pt x="143" y="53"/>
                  </a:cubicBezTo>
                  <a:cubicBezTo>
                    <a:pt x="143" y="53"/>
                    <a:pt x="143" y="52"/>
                    <a:pt x="143" y="51"/>
                  </a:cubicBezTo>
                  <a:cubicBezTo>
                    <a:pt x="143" y="49"/>
                    <a:pt x="145" y="48"/>
                    <a:pt x="146" y="48"/>
                  </a:cubicBezTo>
                  <a:cubicBezTo>
                    <a:pt x="146" y="48"/>
                    <a:pt x="146" y="48"/>
                    <a:pt x="146" y="48"/>
                  </a:cubicBezTo>
                  <a:cubicBezTo>
                    <a:pt x="154" y="48"/>
                    <a:pt x="154" y="48"/>
                    <a:pt x="154" y="48"/>
                  </a:cubicBezTo>
                  <a:cubicBezTo>
                    <a:pt x="153" y="48"/>
                    <a:pt x="153" y="47"/>
                    <a:pt x="151" y="47"/>
                  </a:cubicBezTo>
                  <a:cubicBezTo>
                    <a:pt x="150" y="46"/>
                    <a:pt x="150" y="46"/>
                    <a:pt x="150" y="46"/>
                  </a:cubicBezTo>
                  <a:cubicBezTo>
                    <a:pt x="149" y="45"/>
                    <a:pt x="149" y="45"/>
                    <a:pt x="148" y="45"/>
                  </a:cubicBezTo>
                  <a:cubicBezTo>
                    <a:pt x="148" y="45"/>
                    <a:pt x="148" y="45"/>
                    <a:pt x="147" y="44"/>
                  </a:cubicBezTo>
                  <a:cubicBezTo>
                    <a:pt x="147" y="44"/>
                    <a:pt x="147" y="44"/>
                    <a:pt x="146" y="44"/>
                  </a:cubicBezTo>
                  <a:cubicBezTo>
                    <a:pt x="144" y="43"/>
                    <a:pt x="143" y="42"/>
                    <a:pt x="143" y="42"/>
                  </a:cubicBezTo>
                  <a:cubicBezTo>
                    <a:pt x="142" y="42"/>
                    <a:pt x="142" y="41"/>
                    <a:pt x="142" y="40"/>
                  </a:cubicBezTo>
                  <a:cubicBezTo>
                    <a:pt x="142" y="40"/>
                    <a:pt x="142" y="40"/>
                    <a:pt x="142" y="40"/>
                  </a:cubicBezTo>
                  <a:cubicBezTo>
                    <a:pt x="142" y="39"/>
                    <a:pt x="142" y="39"/>
                    <a:pt x="141" y="39"/>
                  </a:cubicBezTo>
                  <a:cubicBezTo>
                    <a:pt x="141" y="38"/>
                    <a:pt x="141" y="37"/>
                    <a:pt x="143" y="36"/>
                  </a:cubicBezTo>
                  <a:cubicBezTo>
                    <a:pt x="143" y="36"/>
                    <a:pt x="143" y="36"/>
                    <a:pt x="143" y="36"/>
                  </a:cubicBezTo>
                  <a:cubicBezTo>
                    <a:pt x="143" y="36"/>
                    <a:pt x="143" y="36"/>
                    <a:pt x="143" y="36"/>
                  </a:cubicBezTo>
                  <a:cubicBezTo>
                    <a:pt x="145" y="34"/>
                    <a:pt x="145" y="34"/>
                    <a:pt x="145" y="34"/>
                  </a:cubicBezTo>
                  <a:cubicBezTo>
                    <a:pt x="145" y="33"/>
                    <a:pt x="145" y="33"/>
                    <a:pt x="145" y="32"/>
                  </a:cubicBezTo>
                  <a:cubicBezTo>
                    <a:pt x="145" y="31"/>
                    <a:pt x="145" y="31"/>
                    <a:pt x="145" y="31"/>
                  </a:cubicBezTo>
                  <a:cubicBezTo>
                    <a:pt x="145" y="30"/>
                    <a:pt x="145" y="30"/>
                    <a:pt x="145" y="29"/>
                  </a:cubicBezTo>
                  <a:cubicBezTo>
                    <a:pt x="145" y="29"/>
                    <a:pt x="145" y="29"/>
                    <a:pt x="145" y="29"/>
                  </a:cubicBezTo>
                  <a:cubicBezTo>
                    <a:pt x="145" y="28"/>
                    <a:pt x="145" y="27"/>
                    <a:pt x="145" y="26"/>
                  </a:cubicBezTo>
                  <a:cubicBezTo>
                    <a:pt x="145" y="21"/>
                    <a:pt x="145" y="21"/>
                    <a:pt x="145" y="21"/>
                  </a:cubicBezTo>
                  <a:cubicBezTo>
                    <a:pt x="145" y="21"/>
                    <a:pt x="145" y="21"/>
                    <a:pt x="145" y="20"/>
                  </a:cubicBezTo>
                  <a:cubicBezTo>
                    <a:pt x="146" y="20"/>
                    <a:pt x="147" y="19"/>
                    <a:pt x="149" y="18"/>
                  </a:cubicBezTo>
                  <a:cubicBezTo>
                    <a:pt x="151" y="18"/>
                    <a:pt x="151" y="18"/>
                    <a:pt x="151" y="18"/>
                  </a:cubicBezTo>
                  <a:cubicBezTo>
                    <a:pt x="151" y="18"/>
                    <a:pt x="151" y="18"/>
                    <a:pt x="152" y="18"/>
                  </a:cubicBezTo>
                  <a:cubicBezTo>
                    <a:pt x="152" y="18"/>
                    <a:pt x="152" y="17"/>
                    <a:pt x="153" y="17"/>
                  </a:cubicBezTo>
                  <a:cubicBezTo>
                    <a:pt x="153" y="17"/>
                    <a:pt x="153" y="17"/>
                    <a:pt x="153" y="16"/>
                  </a:cubicBezTo>
                  <a:cubicBezTo>
                    <a:pt x="153" y="16"/>
                    <a:pt x="153" y="16"/>
                    <a:pt x="153" y="16"/>
                  </a:cubicBezTo>
                  <a:cubicBezTo>
                    <a:pt x="153" y="14"/>
                    <a:pt x="154" y="14"/>
                    <a:pt x="154" y="14"/>
                  </a:cubicBezTo>
                  <a:cubicBezTo>
                    <a:pt x="154" y="13"/>
                    <a:pt x="154" y="13"/>
                    <a:pt x="154" y="13"/>
                  </a:cubicBezTo>
                  <a:cubicBezTo>
                    <a:pt x="154" y="12"/>
                    <a:pt x="154" y="12"/>
                    <a:pt x="154" y="12"/>
                  </a:cubicBezTo>
                  <a:cubicBezTo>
                    <a:pt x="154" y="8"/>
                    <a:pt x="154" y="8"/>
                    <a:pt x="154" y="8"/>
                  </a:cubicBezTo>
                  <a:cubicBezTo>
                    <a:pt x="133" y="0"/>
                    <a:pt x="133" y="0"/>
                    <a:pt x="133" y="0"/>
                  </a:cubicBezTo>
                  <a:cubicBezTo>
                    <a:pt x="132" y="12"/>
                    <a:pt x="132" y="12"/>
                    <a:pt x="132" y="12"/>
                  </a:cubicBezTo>
                  <a:cubicBezTo>
                    <a:pt x="116" y="20"/>
                    <a:pt x="116" y="20"/>
                    <a:pt x="116" y="20"/>
                  </a:cubicBezTo>
                  <a:cubicBezTo>
                    <a:pt x="104" y="26"/>
                    <a:pt x="104" y="26"/>
                    <a:pt x="104" y="26"/>
                  </a:cubicBezTo>
                  <a:cubicBezTo>
                    <a:pt x="99" y="26"/>
                    <a:pt x="99" y="26"/>
                    <a:pt x="99" y="26"/>
                  </a:cubicBezTo>
                  <a:cubicBezTo>
                    <a:pt x="95" y="25"/>
                    <a:pt x="95" y="25"/>
                    <a:pt x="95" y="25"/>
                  </a:cubicBezTo>
                  <a:cubicBezTo>
                    <a:pt x="94" y="25"/>
                    <a:pt x="94" y="25"/>
                    <a:pt x="94" y="25"/>
                  </a:cubicBezTo>
                  <a:cubicBezTo>
                    <a:pt x="92" y="26"/>
                    <a:pt x="92" y="26"/>
                    <a:pt x="92" y="26"/>
                  </a:cubicBezTo>
                  <a:cubicBezTo>
                    <a:pt x="86" y="31"/>
                    <a:pt x="86" y="31"/>
                    <a:pt x="86" y="31"/>
                  </a:cubicBezTo>
                  <a:cubicBezTo>
                    <a:pt x="85" y="31"/>
                    <a:pt x="85" y="31"/>
                    <a:pt x="85" y="31"/>
                  </a:cubicBezTo>
                  <a:cubicBezTo>
                    <a:pt x="84" y="37"/>
                    <a:pt x="84" y="37"/>
                    <a:pt x="84" y="37"/>
                  </a:cubicBezTo>
                  <a:cubicBezTo>
                    <a:pt x="83" y="38"/>
                    <a:pt x="83" y="38"/>
                    <a:pt x="83" y="38"/>
                  </a:cubicBezTo>
                  <a:cubicBezTo>
                    <a:pt x="83" y="39"/>
                    <a:pt x="83" y="39"/>
                    <a:pt x="83" y="39"/>
                  </a:cubicBezTo>
                  <a:cubicBezTo>
                    <a:pt x="82" y="40"/>
                    <a:pt x="82" y="40"/>
                    <a:pt x="82" y="40"/>
                  </a:cubicBezTo>
                  <a:cubicBezTo>
                    <a:pt x="78" y="43"/>
                    <a:pt x="78" y="43"/>
                    <a:pt x="78" y="43"/>
                  </a:cubicBezTo>
                  <a:cubicBezTo>
                    <a:pt x="70" y="51"/>
                    <a:pt x="70" y="51"/>
                    <a:pt x="70" y="51"/>
                  </a:cubicBezTo>
                  <a:cubicBezTo>
                    <a:pt x="70" y="52"/>
                    <a:pt x="70" y="52"/>
                    <a:pt x="70" y="52"/>
                  </a:cubicBezTo>
                  <a:cubicBezTo>
                    <a:pt x="69" y="53"/>
                    <a:pt x="69" y="53"/>
                    <a:pt x="69" y="53"/>
                  </a:cubicBezTo>
                  <a:cubicBezTo>
                    <a:pt x="69" y="55"/>
                    <a:pt x="69" y="55"/>
                    <a:pt x="69" y="55"/>
                  </a:cubicBezTo>
                  <a:cubicBezTo>
                    <a:pt x="69" y="57"/>
                    <a:pt x="69" y="57"/>
                    <a:pt x="69" y="57"/>
                  </a:cubicBezTo>
                  <a:cubicBezTo>
                    <a:pt x="68" y="58"/>
                    <a:pt x="68" y="58"/>
                    <a:pt x="68" y="58"/>
                  </a:cubicBezTo>
                  <a:cubicBezTo>
                    <a:pt x="68" y="58"/>
                    <a:pt x="68" y="58"/>
                    <a:pt x="68" y="58"/>
                  </a:cubicBezTo>
                  <a:cubicBezTo>
                    <a:pt x="67" y="58"/>
                    <a:pt x="67" y="58"/>
                    <a:pt x="67" y="58"/>
                  </a:cubicBezTo>
                  <a:cubicBezTo>
                    <a:pt x="66" y="57"/>
                    <a:pt x="66" y="57"/>
                    <a:pt x="66" y="57"/>
                  </a:cubicBezTo>
                  <a:cubicBezTo>
                    <a:pt x="66" y="56"/>
                    <a:pt x="66" y="56"/>
                    <a:pt x="66" y="56"/>
                  </a:cubicBezTo>
                  <a:cubicBezTo>
                    <a:pt x="63" y="66"/>
                    <a:pt x="63" y="66"/>
                    <a:pt x="63" y="66"/>
                  </a:cubicBezTo>
                  <a:cubicBezTo>
                    <a:pt x="63" y="69"/>
                    <a:pt x="63" y="69"/>
                    <a:pt x="63" y="69"/>
                  </a:cubicBezTo>
                  <a:cubicBezTo>
                    <a:pt x="62" y="73"/>
                    <a:pt x="62" y="73"/>
                    <a:pt x="62" y="73"/>
                  </a:cubicBezTo>
                  <a:cubicBezTo>
                    <a:pt x="62" y="75"/>
                    <a:pt x="62" y="75"/>
                    <a:pt x="62" y="75"/>
                  </a:cubicBezTo>
                  <a:cubicBezTo>
                    <a:pt x="60" y="77"/>
                    <a:pt x="60" y="77"/>
                    <a:pt x="60" y="77"/>
                  </a:cubicBezTo>
                  <a:cubicBezTo>
                    <a:pt x="48" y="88"/>
                    <a:pt x="48" y="88"/>
                    <a:pt x="48" y="88"/>
                  </a:cubicBezTo>
                  <a:cubicBezTo>
                    <a:pt x="39" y="97"/>
                    <a:pt x="39" y="97"/>
                    <a:pt x="39" y="97"/>
                  </a:cubicBezTo>
                  <a:cubicBezTo>
                    <a:pt x="36" y="100"/>
                    <a:pt x="36" y="100"/>
                    <a:pt x="36" y="100"/>
                  </a:cubicBezTo>
                  <a:cubicBezTo>
                    <a:pt x="34" y="101"/>
                    <a:pt x="34" y="101"/>
                    <a:pt x="34" y="101"/>
                  </a:cubicBezTo>
                  <a:cubicBezTo>
                    <a:pt x="32" y="102"/>
                    <a:pt x="32" y="102"/>
                    <a:pt x="32" y="102"/>
                  </a:cubicBezTo>
                  <a:cubicBezTo>
                    <a:pt x="25" y="104"/>
                    <a:pt x="25" y="104"/>
                    <a:pt x="25" y="104"/>
                  </a:cubicBezTo>
                  <a:cubicBezTo>
                    <a:pt x="17" y="110"/>
                    <a:pt x="17" y="110"/>
                    <a:pt x="17" y="110"/>
                  </a:cubicBezTo>
                  <a:cubicBezTo>
                    <a:pt x="6" y="123"/>
                    <a:pt x="6" y="123"/>
                    <a:pt x="6" y="123"/>
                  </a:cubicBezTo>
                  <a:cubicBezTo>
                    <a:pt x="1" y="133"/>
                    <a:pt x="1" y="133"/>
                    <a:pt x="1" y="133"/>
                  </a:cubicBezTo>
                  <a:cubicBezTo>
                    <a:pt x="0" y="137"/>
                    <a:pt x="0" y="137"/>
                    <a:pt x="0" y="137"/>
                  </a:cubicBezTo>
                  <a:cubicBezTo>
                    <a:pt x="1" y="138"/>
                    <a:pt x="1" y="138"/>
                    <a:pt x="1" y="138"/>
                  </a:cubicBezTo>
                  <a:cubicBezTo>
                    <a:pt x="2" y="139"/>
                    <a:pt x="2" y="139"/>
                    <a:pt x="2" y="139"/>
                  </a:cubicBezTo>
                  <a:cubicBezTo>
                    <a:pt x="5" y="139"/>
                    <a:pt x="5" y="139"/>
                    <a:pt x="5" y="139"/>
                  </a:cubicBezTo>
                  <a:cubicBezTo>
                    <a:pt x="34" y="135"/>
                    <a:pt x="34" y="135"/>
                    <a:pt x="34" y="135"/>
                  </a:cubicBezTo>
                  <a:cubicBezTo>
                    <a:pt x="41" y="130"/>
                    <a:pt x="41" y="130"/>
                    <a:pt x="41" y="130"/>
                  </a:cubicBezTo>
                  <a:cubicBezTo>
                    <a:pt x="42" y="127"/>
                    <a:pt x="42" y="127"/>
                    <a:pt x="42" y="127"/>
                  </a:cubicBezTo>
                  <a:cubicBezTo>
                    <a:pt x="43" y="125"/>
                    <a:pt x="43" y="125"/>
                    <a:pt x="43" y="125"/>
                  </a:cubicBezTo>
                  <a:cubicBezTo>
                    <a:pt x="45" y="121"/>
                    <a:pt x="45" y="121"/>
                    <a:pt x="45" y="121"/>
                  </a:cubicBezTo>
                  <a:cubicBezTo>
                    <a:pt x="47" y="118"/>
                    <a:pt x="47" y="118"/>
                    <a:pt x="47" y="118"/>
                  </a:cubicBezTo>
                  <a:cubicBezTo>
                    <a:pt x="47" y="118"/>
                    <a:pt x="47" y="118"/>
                    <a:pt x="47" y="118"/>
                  </a:cubicBezTo>
                  <a:cubicBezTo>
                    <a:pt x="57" y="111"/>
                    <a:pt x="57" y="111"/>
                    <a:pt x="57" y="111"/>
                  </a:cubicBezTo>
                  <a:cubicBezTo>
                    <a:pt x="78" y="107"/>
                    <a:pt x="78" y="107"/>
                    <a:pt x="78" y="107"/>
                  </a:cubicBezTo>
                  <a:cubicBezTo>
                    <a:pt x="83" y="106"/>
                    <a:pt x="83" y="106"/>
                    <a:pt x="83" y="106"/>
                  </a:cubicBezTo>
                  <a:cubicBezTo>
                    <a:pt x="84" y="106"/>
                    <a:pt x="84" y="106"/>
                    <a:pt x="84" y="106"/>
                  </a:cubicBezTo>
                  <a:cubicBezTo>
                    <a:pt x="86" y="107"/>
                    <a:pt x="86" y="107"/>
                    <a:pt x="86" y="107"/>
                  </a:cubicBezTo>
                  <a:cubicBezTo>
                    <a:pt x="90" y="107"/>
                    <a:pt x="90" y="107"/>
                    <a:pt x="90" y="107"/>
                  </a:cubicBezTo>
                  <a:lnTo>
                    <a:pt x="90" y="108"/>
                  </a:lnTo>
                  <a:close/>
                </a:path>
              </a:pathLst>
            </a:custGeom>
            <a:solidFill>
              <a:srgbClr val="B0B0B0"/>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09" name="Freeform 69"/>
            <p:cNvSpPr>
              <a:spLocks/>
            </p:cNvSpPr>
            <p:nvPr/>
          </p:nvSpPr>
          <p:spPr bwMode="auto">
            <a:xfrm>
              <a:off x="7207820" y="5119712"/>
              <a:ext cx="187325" cy="217488"/>
            </a:xfrm>
            <a:custGeom>
              <a:avLst/>
              <a:gdLst>
                <a:gd name="T0" fmla="*/ 82 w 84"/>
                <a:gd name="T1" fmla="*/ 78 h 97"/>
                <a:gd name="T2" fmla="*/ 81 w 84"/>
                <a:gd name="T3" fmla="*/ 77 h 97"/>
                <a:gd name="T4" fmla="*/ 80 w 84"/>
                <a:gd name="T5" fmla="*/ 75 h 97"/>
                <a:gd name="T6" fmla="*/ 79 w 84"/>
                <a:gd name="T7" fmla="*/ 65 h 97"/>
                <a:gd name="T8" fmla="*/ 79 w 84"/>
                <a:gd name="T9" fmla="*/ 60 h 97"/>
                <a:gd name="T10" fmla="*/ 79 w 84"/>
                <a:gd name="T11" fmla="*/ 56 h 97"/>
                <a:gd name="T12" fmla="*/ 79 w 84"/>
                <a:gd name="T13" fmla="*/ 52 h 97"/>
                <a:gd name="T14" fmla="*/ 79 w 84"/>
                <a:gd name="T15" fmla="*/ 44 h 97"/>
                <a:gd name="T16" fmla="*/ 80 w 84"/>
                <a:gd name="T17" fmla="*/ 31 h 97"/>
                <a:gd name="T18" fmla="*/ 84 w 84"/>
                <a:gd name="T19" fmla="*/ 26 h 97"/>
                <a:gd name="T20" fmla="*/ 79 w 84"/>
                <a:gd name="T21" fmla="*/ 23 h 97"/>
                <a:gd name="T22" fmla="*/ 76 w 84"/>
                <a:gd name="T23" fmla="*/ 22 h 97"/>
                <a:gd name="T24" fmla="*/ 74 w 84"/>
                <a:gd name="T25" fmla="*/ 22 h 97"/>
                <a:gd name="T26" fmla="*/ 68 w 84"/>
                <a:gd name="T27" fmla="*/ 20 h 97"/>
                <a:gd name="T28" fmla="*/ 66 w 84"/>
                <a:gd name="T29" fmla="*/ 15 h 97"/>
                <a:gd name="T30" fmla="*/ 63 w 84"/>
                <a:gd name="T31" fmla="*/ 10 h 97"/>
                <a:gd name="T32" fmla="*/ 57 w 84"/>
                <a:gd name="T33" fmla="*/ 5 h 97"/>
                <a:gd name="T34" fmla="*/ 55 w 84"/>
                <a:gd name="T35" fmla="*/ 4 h 97"/>
                <a:gd name="T36" fmla="*/ 55 w 84"/>
                <a:gd name="T37" fmla="*/ 3 h 97"/>
                <a:gd name="T38" fmla="*/ 55 w 84"/>
                <a:gd name="T39" fmla="*/ 3 h 97"/>
                <a:gd name="T40" fmla="*/ 51 w 84"/>
                <a:gd name="T41" fmla="*/ 1 h 97"/>
                <a:gd name="T42" fmla="*/ 45 w 84"/>
                <a:gd name="T43" fmla="*/ 2 h 97"/>
                <a:gd name="T44" fmla="*/ 40 w 84"/>
                <a:gd name="T45" fmla="*/ 4 h 97"/>
                <a:gd name="T46" fmla="*/ 33 w 84"/>
                <a:gd name="T47" fmla="*/ 3 h 97"/>
                <a:gd name="T48" fmla="*/ 32 w 84"/>
                <a:gd name="T49" fmla="*/ 1 h 97"/>
                <a:gd name="T50" fmla="*/ 26 w 84"/>
                <a:gd name="T51" fmla="*/ 0 h 97"/>
                <a:gd name="T52" fmla="*/ 26 w 84"/>
                <a:gd name="T53" fmla="*/ 1 h 97"/>
                <a:gd name="T54" fmla="*/ 26 w 84"/>
                <a:gd name="T55" fmla="*/ 5 h 97"/>
                <a:gd name="T56" fmla="*/ 27 w 84"/>
                <a:gd name="T57" fmla="*/ 11 h 97"/>
                <a:gd name="T58" fmla="*/ 24 w 84"/>
                <a:gd name="T59" fmla="*/ 15 h 97"/>
                <a:gd name="T60" fmla="*/ 23 w 84"/>
                <a:gd name="T61" fmla="*/ 24 h 97"/>
                <a:gd name="T62" fmla="*/ 21 w 84"/>
                <a:gd name="T63" fmla="*/ 30 h 97"/>
                <a:gd name="T64" fmla="*/ 18 w 84"/>
                <a:gd name="T65" fmla="*/ 34 h 97"/>
                <a:gd name="T66" fmla="*/ 12 w 84"/>
                <a:gd name="T67" fmla="*/ 36 h 97"/>
                <a:gd name="T68" fmla="*/ 9 w 84"/>
                <a:gd name="T69" fmla="*/ 39 h 97"/>
                <a:gd name="T70" fmla="*/ 0 w 84"/>
                <a:gd name="T71" fmla="*/ 41 h 97"/>
                <a:gd name="T72" fmla="*/ 0 w 84"/>
                <a:gd name="T73" fmla="*/ 41 h 97"/>
                <a:gd name="T74" fmla="*/ 1 w 84"/>
                <a:gd name="T75" fmla="*/ 44 h 97"/>
                <a:gd name="T76" fmla="*/ 1 w 84"/>
                <a:gd name="T77" fmla="*/ 47 h 97"/>
                <a:gd name="T78" fmla="*/ 3 w 84"/>
                <a:gd name="T79" fmla="*/ 48 h 97"/>
                <a:gd name="T80" fmla="*/ 5 w 84"/>
                <a:gd name="T81" fmla="*/ 50 h 97"/>
                <a:gd name="T82" fmla="*/ 7 w 84"/>
                <a:gd name="T83" fmla="*/ 55 h 97"/>
                <a:gd name="T84" fmla="*/ 10 w 84"/>
                <a:gd name="T85" fmla="*/ 57 h 97"/>
                <a:gd name="T86" fmla="*/ 11 w 84"/>
                <a:gd name="T87" fmla="*/ 66 h 97"/>
                <a:gd name="T88" fmla="*/ 11 w 84"/>
                <a:gd name="T89" fmla="*/ 70 h 97"/>
                <a:gd name="T90" fmla="*/ 11 w 84"/>
                <a:gd name="T91" fmla="*/ 72 h 97"/>
                <a:gd name="T92" fmla="*/ 9 w 84"/>
                <a:gd name="T93" fmla="*/ 77 h 97"/>
                <a:gd name="T94" fmla="*/ 11 w 84"/>
                <a:gd name="T95" fmla="*/ 85 h 97"/>
                <a:gd name="T96" fmla="*/ 14 w 84"/>
                <a:gd name="T97" fmla="*/ 89 h 97"/>
                <a:gd name="T98" fmla="*/ 17 w 84"/>
                <a:gd name="T99" fmla="*/ 90 h 97"/>
                <a:gd name="T100" fmla="*/ 21 w 84"/>
                <a:gd name="T101" fmla="*/ 90 h 97"/>
                <a:gd name="T102" fmla="*/ 25 w 84"/>
                <a:gd name="T103" fmla="*/ 91 h 97"/>
                <a:gd name="T104" fmla="*/ 29 w 84"/>
                <a:gd name="T105" fmla="*/ 92 h 97"/>
                <a:gd name="T106" fmla="*/ 34 w 84"/>
                <a:gd name="T107" fmla="*/ 93 h 97"/>
                <a:gd name="T108" fmla="*/ 38 w 84"/>
                <a:gd name="T109" fmla="*/ 96 h 97"/>
                <a:gd name="T110" fmla="*/ 46 w 84"/>
                <a:gd name="T111" fmla="*/ 97 h 97"/>
                <a:gd name="T112" fmla="*/ 54 w 84"/>
                <a:gd name="T113" fmla="*/ 96 h 97"/>
                <a:gd name="T114" fmla="*/ 77 w 84"/>
                <a:gd name="T115" fmla="*/ 86 h 97"/>
                <a:gd name="T116" fmla="*/ 84 w 84"/>
                <a:gd name="T117" fmla="*/ 79 h 97"/>
                <a:gd name="T118" fmla="*/ 83 w 84"/>
                <a:gd name="T119" fmla="*/ 78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97">
                  <a:moveTo>
                    <a:pt x="83" y="78"/>
                  </a:moveTo>
                  <a:cubicBezTo>
                    <a:pt x="82" y="78"/>
                    <a:pt x="82" y="78"/>
                    <a:pt x="82" y="78"/>
                  </a:cubicBezTo>
                  <a:cubicBezTo>
                    <a:pt x="81" y="78"/>
                    <a:pt x="81" y="77"/>
                    <a:pt x="81" y="77"/>
                  </a:cubicBezTo>
                  <a:cubicBezTo>
                    <a:pt x="81" y="77"/>
                    <a:pt x="81" y="77"/>
                    <a:pt x="81" y="77"/>
                  </a:cubicBezTo>
                  <a:cubicBezTo>
                    <a:pt x="81" y="77"/>
                    <a:pt x="81" y="77"/>
                    <a:pt x="81" y="77"/>
                  </a:cubicBezTo>
                  <a:cubicBezTo>
                    <a:pt x="80" y="76"/>
                    <a:pt x="80" y="76"/>
                    <a:pt x="80" y="75"/>
                  </a:cubicBezTo>
                  <a:cubicBezTo>
                    <a:pt x="80" y="69"/>
                    <a:pt x="80" y="69"/>
                    <a:pt x="80" y="69"/>
                  </a:cubicBezTo>
                  <a:cubicBezTo>
                    <a:pt x="79" y="68"/>
                    <a:pt x="79" y="67"/>
                    <a:pt x="79" y="65"/>
                  </a:cubicBezTo>
                  <a:cubicBezTo>
                    <a:pt x="79" y="63"/>
                    <a:pt x="79" y="62"/>
                    <a:pt x="79" y="61"/>
                  </a:cubicBezTo>
                  <a:cubicBezTo>
                    <a:pt x="79" y="60"/>
                    <a:pt x="79" y="60"/>
                    <a:pt x="79" y="60"/>
                  </a:cubicBezTo>
                  <a:cubicBezTo>
                    <a:pt x="79" y="59"/>
                    <a:pt x="79" y="58"/>
                    <a:pt x="79" y="57"/>
                  </a:cubicBezTo>
                  <a:cubicBezTo>
                    <a:pt x="79" y="56"/>
                    <a:pt x="79" y="56"/>
                    <a:pt x="79" y="56"/>
                  </a:cubicBezTo>
                  <a:cubicBezTo>
                    <a:pt x="79" y="55"/>
                    <a:pt x="79" y="55"/>
                    <a:pt x="79" y="54"/>
                  </a:cubicBezTo>
                  <a:cubicBezTo>
                    <a:pt x="79" y="54"/>
                    <a:pt x="79" y="54"/>
                    <a:pt x="79" y="52"/>
                  </a:cubicBezTo>
                  <a:cubicBezTo>
                    <a:pt x="79" y="50"/>
                    <a:pt x="79" y="48"/>
                    <a:pt x="79" y="47"/>
                  </a:cubicBezTo>
                  <a:cubicBezTo>
                    <a:pt x="78" y="46"/>
                    <a:pt x="79" y="45"/>
                    <a:pt x="79" y="44"/>
                  </a:cubicBezTo>
                  <a:cubicBezTo>
                    <a:pt x="79" y="42"/>
                    <a:pt x="80" y="39"/>
                    <a:pt x="80" y="39"/>
                  </a:cubicBezTo>
                  <a:cubicBezTo>
                    <a:pt x="80" y="37"/>
                    <a:pt x="79" y="34"/>
                    <a:pt x="80" y="31"/>
                  </a:cubicBezTo>
                  <a:cubicBezTo>
                    <a:pt x="81" y="29"/>
                    <a:pt x="84" y="27"/>
                    <a:pt x="84" y="27"/>
                  </a:cubicBezTo>
                  <a:cubicBezTo>
                    <a:pt x="84" y="26"/>
                    <a:pt x="84" y="26"/>
                    <a:pt x="84" y="26"/>
                  </a:cubicBezTo>
                  <a:cubicBezTo>
                    <a:pt x="83" y="26"/>
                    <a:pt x="82" y="26"/>
                    <a:pt x="81" y="25"/>
                  </a:cubicBezTo>
                  <a:cubicBezTo>
                    <a:pt x="80" y="24"/>
                    <a:pt x="79" y="23"/>
                    <a:pt x="79" y="23"/>
                  </a:cubicBezTo>
                  <a:cubicBezTo>
                    <a:pt x="79" y="23"/>
                    <a:pt x="79" y="23"/>
                    <a:pt x="79" y="23"/>
                  </a:cubicBezTo>
                  <a:cubicBezTo>
                    <a:pt x="77" y="22"/>
                    <a:pt x="76" y="22"/>
                    <a:pt x="76" y="22"/>
                  </a:cubicBezTo>
                  <a:cubicBezTo>
                    <a:pt x="75" y="22"/>
                    <a:pt x="75" y="22"/>
                    <a:pt x="75" y="22"/>
                  </a:cubicBezTo>
                  <a:cubicBezTo>
                    <a:pt x="75" y="22"/>
                    <a:pt x="75" y="22"/>
                    <a:pt x="74" y="22"/>
                  </a:cubicBezTo>
                  <a:cubicBezTo>
                    <a:pt x="73" y="23"/>
                    <a:pt x="71" y="23"/>
                    <a:pt x="70" y="22"/>
                  </a:cubicBezTo>
                  <a:cubicBezTo>
                    <a:pt x="69" y="21"/>
                    <a:pt x="69" y="21"/>
                    <a:pt x="68" y="20"/>
                  </a:cubicBezTo>
                  <a:cubicBezTo>
                    <a:pt x="67" y="20"/>
                    <a:pt x="67" y="19"/>
                    <a:pt x="66" y="18"/>
                  </a:cubicBezTo>
                  <a:cubicBezTo>
                    <a:pt x="65" y="16"/>
                    <a:pt x="66" y="15"/>
                    <a:pt x="66" y="15"/>
                  </a:cubicBezTo>
                  <a:cubicBezTo>
                    <a:pt x="66" y="14"/>
                    <a:pt x="65" y="13"/>
                    <a:pt x="65" y="13"/>
                  </a:cubicBezTo>
                  <a:cubicBezTo>
                    <a:pt x="64" y="12"/>
                    <a:pt x="63" y="11"/>
                    <a:pt x="63" y="10"/>
                  </a:cubicBezTo>
                  <a:cubicBezTo>
                    <a:pt x="62" y="9"/>
                    <a:pt x="60" y="7"/>
                    <a:pt x="59" y="6"/>
                  </a:cubicBezTo>
                  <a:cubicBezTo>
                    <a:pt x="59" y="6"/>
                    <a:pt x="58" y="5"/>
                    <a:pt x="57" y="5"/>
                  </a:cubicBezTo>
                  <a:cubicBezTo>
                    <a:pt x="57" y="5"/>
                    <a:pt x="57" y="5"/>
                    <a:pt x="57" y="4"/>
                  </a:cubicBezTo>
                  <a:cubicBezTo>
                    <a:pt x="57" y="4"/>
                    <a:pt x="56" y="4"/>
                    <a:pt x="55" y="4"/>
                  </a:cubicBezTo>
                  <a:cubicBezTo>
                    <a:pt x="55" y="4"/>
                    <a:pt x="55" y="4"/>
                    <a:pt x="55" y="4"/>
                  </a:cubicBezTo>
                  <a:cubicBezTo>
                    <a:pt x="55" y="4"/>
                    <a:pt x="55" y="4"/>
                    <a:pt x="55" y="3"/>
                  </a:cubicBezTo>
                  <a:cubicBezTo>
                    <a:pt x="55" y="3"/>
                    <a:pt x="55" y="3"/>
                    <a:pt x="55" y="3"/>
                  </a:cubicBezTo>
                  <a:cubicBezTo>
                    <a:pt x="55" y="3"/>
                    <a:pt x="55" y="3"/>
                    <a:pt x="55" y="3"/>
                  </a:cubicBezTo>
                  <a:cubicBezTo>
                    <a:pt x="54" y="3"/>
                    <a:pt x="54" y="3"/>
                    <a:pt x="54" y="3"/>
                  </a:cubicBezTo>
                  <a:cubicBezTo>
                    <a:pt x="52" y="2"/>
                    <a:pt x="51" y="1"/>
                    <a:pt x="51" y="1"/>
                  </a:cubicBezTo>
                  <a:cubicBezTo>
                    <a:pt x="48" y="1"/>
                    <a:pt x="48" y="1"/>
                    <a:pt x="48" y="1"/>
                  </a:cubicBezTo>
                  <a:cubicBezTo>
                    <a:pt x="47" y="2"/>
                    <a:pt x="46" y="2"/>
                    <a:pt x="45" y="2"/>
                  </a:cubicBezTo>
                  <a:cubicBezTo>
                    <a:pt x="43" y="3"/>
                    <a:pt x="41" y="4"/>
                    <a:pt x="41" y="4"/>
                  </a:cubicBezTo>
                  <a:cubicBezTo>
                    <a:pt x="41" y="4"/>
                    <a:pt x="41" y="4"/>
                    <a:pt x="40" y="4"/>
                  </a:cubicBezTo>
                  <a:cubicBezTo>
                    <a:pt x="35" y="5"/>
                    <a:pt x="35" y="5"/>
                    <a:pt x="35" y="5"/>
                  </a:cubicBezTo>
                  <a:cubicBezTo>
                    <a:pt x="34" y="5"/>
                    <a:pt x="33" y="4"/>
                    <a:pt x="33" y="3"/>
                  </a:cubicBezTo>
                  <a:cubicBezTo>
                    <a:pt x="33" y="3"/>
                    <a:pt x="33" y="3"/>
                    <a:pt x="33" y="3"/>
                  </a:cubicBezTo>
                  <a:cubicBezTo>
                    <a:pt x="32" y="2"/>
                    <a:pt x="32" y="2"/>
                    <a:pt x="32" y="1"/>
                  </a:cubicBezTo>
                  <a:cubicBezTo>
                    <a:pt x="29" y="2"/>
                    <a:pt x="28" y="1"/>
                    <a:pt x="27" y="1"/>
                  </a:cubicBezTo>
                  <a:cubicBezTo>
                    <a:pt x="27" y="1"/>
                    <a:pt x="27" y="0"/>
                    <a:pt x="26" y="0"/>
                  </a:cubicBezTo>
                  <a:cubicBezTo>
                    <a:pt x="26" y="1"/>
                    <a:pt x="26" y="1"/>
                    <a:pt x="26" y="1"/>
                  </a:cubicBezTo>
                  <a:cubicBezTo>
                    <a:pt x="26" y="1"/>
                    <a:pt x="26" y="1"/>
                    <a:pt x="26" y="1"/>
                  </a:cubicBezTo>
                  <a:cubicBezTo>
                    <a:pt x="26" y="1"/>
                    <a:pt x="26" y="2"/>
                    <a:pt x="26" y="3"/>
                  </a:cubicBezTo>
                  <a:cubicBezTo>
                    <a:pt x="26" y="4"/>
                    <a:pt x="26" y="5"/>
                    <a:pt x="26" y="5"/>
                  </a:cubicBezTo>
                  <a:cubicBezTo>
                    <a:pt x="26" y="6"/>
                    <a:pt x="27" y="6"/>
                    <a:pt x="27" y="7"/>
                  </a:cubicBezTo>
                  <a:cubicBezTo>
                    <a:pt x="27" y="11"/>
                    <a:pt x="27" y="11"/>
                    <a:pt x="27" y="11"/>
                  </a:cubicBezTo>
                  <a:cubicBezTo>
                    <a:pt x="27" y="11"/>
                    <a:pt x="27" y="12"/>
                    <a:pt x="26" y="12"/>
                  </a:cubicBezTo>
                  <a:cubicBezTo>
                    <a:pt x="25" y="13"/>
                    <a:pt x="24" y="14"/>
                    <a:pt x="24" y="15"/>
                  </a:cubicBezTo>
                  <a:cubicBezTo>
                    <a:pt x="24" y="19"/>
                    <a:pt x="24" y="19"/>
                    <a:pt x="24" y="19"/>
                  </a:cubicBezTo>
                  <a:cubicBezTo>
                    <a:pt x="24" y="21"/>
                    <a:pt x="25" y="23"/>
                    <a:pt x="23" y="24"/>
                  </a:cubicBezTo>
                  <a:cubicBezTo>
                    <a:pt x="23" y="25"/>
                    <a:pt x="22" y="28"/>
                    <a:pt x="22" y="30"/>
                  </a:cubicBezTo>
                  <a:cubicBezTo>
                    <a:pt x="22" y="30"/>
                    <a:pt x="22" y="30"/>
                    <a:pt x="21" y="30"/>
                  </a:cubicBezTo>
                  <a:cubicBezTo>
                    <a:pt x="20" y="33"/>
                    <a:pt x="20" y="33"/>
                    <a:pt x="20" y="33"/>
                  </a:cubicBezTo>
                  <a:cubicBezTo>
                    <a:pt x="19" y="34"/>
                    <a:pt x="19" y="34"/>
                    <a:pt x="18" y="34"/>
                  </a:cubicBezTo>
                  <a:cubicBezTo>
                    <a:pt x="14" y="34"/>
                    <a:pt x="14" y="34"/>
                    <a:pt x="14" y="34"/>
                  </a:cubicBezTo>
                  <a:cubicBezTo>
                    <a:pt x="12" y="36"/>
                    <a:pt x="12" y="36"/>
                    <a:pt x="12" y="36"/>
                  </a:cubicBezTo>
                  <a:cubicBezTo>
                    <a:pt x="9" y="38"/>
                    <a:pt x="9" y="38"/>
                    <a:pt x="9" y="38"/>
                  </a:cubicBezTo>
                  <a:cubicBezTo>
                    <a:pt x="9" y="39"/>
                    <a:pt x="9" y="39"/>
                    <a:pt x="9" y="39"/>
                  </a:cubicBezTo>
                  <a:cubicBezTo>
                    <a:pt x="9" y="40"/>
                    <a:pt x="9" y="41"/>
                    <a:pt x="7" y="41"/>
                  </a:cubicBezTo>
                  <a:cubicBezTo>
                    <a:pt x="0" y="41"/>
                    <a:pt x="0" y="41"/>
                    <a:pt x="0" y="41"/>
                  </a:cubicBezTo>
                  <a:cubicBezTo>
                    <a:pt x="0" y="41"/>
                    <a:pt x="0" y="41"/>
                    <a:pt x="0" y="41"/>
                  </a:cubicBezTo>
                  <a:cubicBezTo>
                    <a:pt x="0" y="41"/>
                    <a:pt x="0" y="41"/>
                    <a:pt x="0" y="41"/>
                  </a:cubicBezTo>
                  <a:cubicBezTo>
                    <a:pt x="0" y="43"/>
                    <a:pt x="0" y="43"/>
                    <a:pt x="0" y="43"/>
                  </a:cubicBezTo>
                  <a:cubicBezTo>
                    <a:pt x="1" y="44"/>
                    <a:pt x="1" y="44"/>
                    <a:pt x="1" y="44"/>
                  </a:cubicBezTo>
                  <a:cubicBezTo>
                    <a:pt x="1" y="45"/>
                    <a:pt x="1" y="45"/>
                    <a:pt x="1" y="45"/>
                  </a:cubicBezTo>
                  <a:cubicBezTo>
                    <a:pt x="1" y="47"/>
                    <a:pt x="1" y="47"/>
                    <a:pt x="1" y="47"/>
                  </a:cubicBezTo>
                  <a:cubicBezTo>
                    <a:pt x="2" y="47"/>
                    <a:pt x="2" y="47"/>
                    <a:pt x="2" y="47"/>
                  </a:cubicBezTo>
                  <a:cubicBezTo>
                    <a:pt x="2" y="47"/>
                    <a:pt x="2" y="47"/>
                    <a:pt x="3" y="48"/>
                  </a:cubicBezTo>
                  <a:cubicBezTo>
                    <a:pt x="5" y="50"/>
                    <a:pt x="5" y="50"/>
                    <a:pt x="5" y="50"/>
                  </a:cubicBezTo>
                  <a:cubicBezTo>
                    <a:pt x="5" y="50"/>
                    <a:pt x="5" y="50"/>
                    <a:pt x="5" y="50"/>
                  </a:cubicBezTo>
                  <a:cubicBezTo>
                    <a:pt x="7" y="50"/>
                    <a:pt x="7" y="51"/>
                    <a:pt x="7" y="52"/>
                  </a:cubicBezTo>
                  <a:cubicBezTo>
                    <a:pt x="7" y="55"/>
                    <a:pt x="7" y="55"/>
                    <a:pt x="7" y="55"/>
                  </a:cubicBezTo>
                  <a:cubicBezTo>
                    <a:pt x="8" y="55"/>
                    <a:pt x="8" y="55"/>
                    <a:pt x="8" y="55"/>
                  </a:cubicBezTo>
                  <a:cubicBezTo>
                    <a:pt x="10" y="57"/>
                    <a:pt x="10" y="57"/>
                    <a:pt x="10" y="57"/>
                  </a:cubicBezTo>
                  <a:cubicBezTo>
                    <a:pt x="11" y="58"/>
                    <a:pt x="11" y="58"/>
                    <a:pt x="11" y="58"/>
                  </a:cubicBezTo>
                  <a:cubicBezTo>
                    <a:pt x="11" y="66"/>
                    <a:pt x="11" y="66"/>
                    <a:pt x="11" y="66"/>
                  </a:cubicBezTo>
                  <a:cubicBezTo>
                    <a:pt x="11" y="67"/>
                    <a:pt x="11" y="67"/>
                    <a:pt x="11" y="68"/>
                  </a:cubicBezTo>
                  <a:cubicBezTo>
                    <a:pt x="11" y="68"/>
                    <a:pt x="11" y="69"/>
                    <a:pt x="11" y="70"/>
                  </a:cubicBezTo>
                  <a:cubicBezTo>
                    <a:pt x="11" y="70"/>
                    <a:pt x="11" y="70"/>
                    <a:pt x="11" y="70"/>
                  </a:cubicBezTo>
                  <a:cubicBezTo>
                    <a:pt x="11" y="71"/>
                    <a:pt x="11" y="71"/>
                    <a:pt x="11" y="72"/>
                  </a:cubicBezTo>
                  <a:cubicBezTo>
                    <a:pt x="12" y="72"/>
                    <a:pt x="12" y="74"/>
                    <a:pt x="10" y="75"/>
                  </a:cubicBezTo>
                  <a:cubicBezTo>
                    <a:pt x="9" y="76"/>
                    <a:pt x="9" y="77"/>
                    <a:pt x="9" y="77"/>
                  </a:cubicBezTo>
                  <a:cubicBezTo>
                    <a:pt x="9" y="80"/>
                    <a:pt x="9" y="80"/>
                    <a:pt x="9" y="80"/>
                  </a:cubicBezTo>
                  <a:cubicBezTo>
                    <a:pt x="11" y="85"/>
                    <a:pt x="11" y="85"/>
                    <a:pt x="11" y="85"/>
                  </a:cubicBezTo>
                  <a:cubicBezTo>
                    <a:pt x="12" y="87"/>
                    <a:pt x="12" y="87"/>
                    <a:pt x="12" y="87"/>
                  </a:cubicBezTo>
                  <a:cubicBezTo>
                    <a:pt x="14" y="89"/>
                    <a:pt x="14" y="89"/>
                    <a:pt x="14" y="89"/>
                  </a:cubicBezTo>
                  <a:cubicBezTo>
                    <a:pt x="15" y="89"/>
                    <a:pt x="16" y="90"/>
                    <a:pt x="16" y="90"/>
                  </a:cubicBezTo>
                  <a:cubicBezTo>
                    <a:pt x="16" y="90"/>
                    <a:pt x="16" y="90"/>
                    <a:pt x="17" y="90"/>
                  </a:cubicBezTo>
                  <a:cubicBezTo>
                    <a:pt x="17" y="90"/>
                    <a:pt x="19" y="90"/>
                    <a:pt x="20" y="90"/>
                  </a:cubicBezTo>
                  <a:cubicBezTo>
                    <a:pt x="21" y="90"/>
                    <a:pt x="21" y="90"/>
                    <a:pt x="21" y="90"/>
                  </a:cubicBezTo>
                  <a:cubicBezTo>
                    <a:pt x="21" y="90"/>
                    <a:pt x="21" y="90"/>
                    <a:pt x="22" y="90"/>
                  </a:cubicBezTo>
                  <a:cubicBezTo>
                    <a:pt x="22" y="90"/>
                    <a:pt x="24" y="90"/>
                    <a:pt x="25" y="91"/>
                  </a:cubicBezTo>
                  <a:cubicBezTo>
                    <a:pt x="26" y="91"/>
                    <a:pt x="28" y="92"/>
                    <a:pt x="29" y="92"/>
                  </a:cubicBezTo>
                  <a:cubicBezTo>
                    <a:pt x="29" y="92"/>
                    <a:pt x="29" y="92"/>
                    <a:pt x="29" y="92"/>
                  </a:cubicBezTo>
                  <a:cubicBezTo>
                    <a:pt x="30" y="90"/>
                    <a:pt x="31" y="90"/>
                    <a:pt x="31" y="90"/>
                  </a:cubicBezTo>
                  <a:cubicBezTo>
                    <a:pt x="33" y="90"/>
                    <a:pt x="34" y="92"/>
                    <a:pt x="34" y="93"/>
                  </a:cubicBezTo>
                  <a:cubicBezTo>
                    <a:pt x="35" y="96"/>
                    <a:pt x="35" y="96"/>
                    <a:pt x="35" y="96"/>
                  </a:cubicBezTo>
                  <a:cubicBezTo>
                    <a:pt x="38" y="96"/>
                    <a:pt x="38" y="96"/>
                    <a:pt x="38" y="96"/>
                  </a:cubicBezTo>
                  <a:cubicBezTo>
                    <a:pt x="38" y="97"/>
                    <a:pt x="38" y="97"/>
                    <a:pt x="38" y="97"/>
                  </a:cubicBezTo>
                  <a:cubicBezTo>
                    <a:pt x="46" y="97"/>
                    <a:pt x="46" y="97"/>
                    <a:pt x="46" y="97"/>
                  </a:cubicBezTo>
                  <a:cubicBezTo>
                    <a:pt x="51" y="97"/>
                    <a:pt x="51" y="97"/>
                    <a:pt x="51" y="97"/>
                  </a:cubicBezTo>
                  <a:cubicBezTo>
                    <a:pt x="54" y="96"/>
                    <a:pt x="54" y="96"/>
                    <a:pt x="54" y="96"/>
                  </a:cubicBezTo>
                  <a:cubicBezTo>
                    <a:pt x="58" y="94"/>
                    <a:pt x="58" y="94"/>
                    <a:pt x="58" y="94"/>
                  </a:cubicBezTo>
                  <a:cubicBezTo>
                    <a:pt x="77" y="86"/>
                    <a:pt x="77" y="86"/>
                    <a:pt x="77" y="86"/>
                  </a:cubicBezTo>
                  <a:cubicBezTo>
                    <a:pt x="80" y="83"/>
                    <a:pt x="80" y="83"/>
                    <a:pt x="80" y="83"/>
                  </a:cubicBezTo>
                  <a:cubicBezTo>
                    <a:pt x="84" y="79"/>
                    <a:pt x="84" y="79"/>
                    <a:pt x="84" y="79"/>
                  </a:cubicBezTo>
                  <a:cubicBezTo>
                    <a:pt x="84" y="79"/>
                    <a:pt x="84" y="79"/>
                    <a:pt x="84" y="79"/>
                  </a:cubicBezTo>
                  <a:lnTo>
                    <a:pt x="83" y="78"/>
                  </a:lnTo>
                  <a:close/>
                </a:path>
              </a:pathLst>
            </a:custGeom>
            <a:solidFill>
              <a:srgbClr val="D8D8D8"/>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10" name="Freeform 70"/>
            <p:cNvSpPr>
              <a:spLocks/>
            </p:cNvSpPr>
            <p:nvPr/>
          </p:nvSpPr>
          <p:spPr bwMode="auto">
            <a:xfrm>
              <a:off x="7009383" y="4827612"/>
              <a:ext cx="273050" cy="192088"/>
            </a:xfrm>
            <a:custGeom>
              <a:avLst/>
              <a:gdLst>
                <a:gd name="T0" fmla="*/ 118 w 123"/>
                <a:gd name="T1" fmla="*/ 27 h 86"/>
                <a:gd name="T2" fmla="*/ 104 w 123"/>
                <a:gd name="T3" fmla="*/ 27 h 86"/>
                <a:gd name="T4" fmla="*/ 95 w 123"/>
                <a:gd name="T5" fmla="*/ 22 h 86"/>
                <a:gd name="T6" fmla="*/ 90 w 123"/>
                <a:gd name="T7" fmla="*/ 18 h 86"/>
                <a:gd name="T8" fmla="*/ 86 w 123"/>
                <a:gd name="T9" fmla="*/ 14 h 86"/>
                <a:gd name="T10" fmla="*/ 81 w 123"/>
                <a:gd name="T11" fmla="*/ 11 h 86"/>
                <a:gd name="T12" fmla="*/ 77 w 123"/>
                <a:gd name="T13" fmla="*/ 9 h 86"/>
                <a:gd name="T14" fmla="*/ 74 w 123"/>
                <a:gd name="T15" fmla="*/ 5 h 86"/>
                <a:gd name="T16" fmla="*/ 72 w 123"/>
                <a:gd name="T17" fmla="*/ 2 h 86"/>
                <a:gd name="T18" fmla="*/ 66 w 123"/>
                <a:gd name="T19" fmla="*/ 0 h 86"/>
                <a:gd name="T20" fmla="*/ 63 w 123"/>
                <a:gd name="T21" fmla="*/ 0 h 86"/>
                <a:gd name="T22" fmla="*/ 55 w 123"/>
                <a:gd name="T23" fmla="*/ 1 h 86"/>
                <a:gd name="T24" fmla="*/ 50 w 123"/>
                <a:gd name="T25" fmla="*/ 6 h 86"/>
                <a:gd name="T26" fmla="*/ 43 w 123"/>
                <a:gd name="T27" fmla="*/ 7 h 86"/>
                <a:gd name="T28" fmla="*/ 34 w 123"/>
                <a:gd name="T29" fmla="*/ 14 h 86"/>
                <a:gd name="T30" fmla="*/ 25 w 123"/>
                <a:gd name="T31" fmla="*/ 13 h 86"/>
                <a:gd name="T32" fmla="*/ 23 w 123"/>
                <a:gd name="T33" fmla="*/ 9 h 86"/>
                <a:gd name="T34" fmla="*/ 20 w 123"/>
                <a:gd name="T35" fmla="*/ 11 h 86"/>
                <a:gd name="T36" fmla="*/ 11 w 123"/>
                <a:gd name="T37" fmla="*/ 18 h 86"/>
                <a:gd name="T38" fmla="*/ 7 w 123"/>
                <a:gd name="T39" fmla="*/ 23 h 86"/>
                <a:gd name="T40" fmla="*/ 2 w 123"/>
                <a:gd name="T41" fmla="*/ 23 h 86"/>
                <a:gd name="T42" fmla="*/ 2 w 123"/>
                <a:gd name="T43" fmla="*/ 28 h 86"/>
                <a:gd name="T44" fmla="*/ 4 w 123"/>
                <a:gd name="T45" fmla="*/ 36 h 86"/>
                <a:gd name="T46" fmla="*/ 3 w 123"/>
                <a:gd name="T47" fmla="*/ 45 h 86"/>
                <a:gd name="T48" fmla="*/ 4 w 123"/>
                <a:gd name="T49" fmla="*/ 52 h 86"/>
                <a:gd name="T50" fmla="*/ 14 w 123"/>
                <a:gd name="T51" fmla="*/ 50 h 86"/>
                <a:gd name="T52" fmla="*/ 22 w 123"/>
                <a:gd name="T53" fmla="*/ 46 h 86"/>
                <a:gd name="T54" fmla="*/ 26 w 123"/>
                <a:gd name="T55" fmla="*/ 38 h 86"/>
                <a:gd name="T56" fmla="*/ 43 w 123"/>
                <a:gd name="T57" fmla="*/ 45 h 86"/>
                <a:gd name="T58" fmla="*/ 53 w 123"/>
                <a:gd name="T59" fmla="*/ 65 h 86"/>
                <a:gd name="T60" fmla="*/ 66 w 123"/>
                <a:gd name="T61" fmla="*/ 76 h 86"/>
                <a:gd name="T62" fmla="*/ 76 w 123"/>
                <a:gd name="T63" fmla="*/ 85 h 86"/>
                <a:gd name="T64" fmla="*/ 94 w 123"/>
                <a:gd name="T65" fmla="*/ 77 h 86"/>
                <a:gd name="T66" fmla="*/ 101 w 123"/>
                <a:gd name="T67" fmla="*/ 75 h 86"/>
                <a:gd name="T68" fmla="*/ 102 w 123"/>
                <a:gd name="T69" fmla="*/ 72 h 86"/>
                <a:gd name="T70" fmla="*/ 99 w 123"/>
                <a:gd name="T71" fmla="*/ 68 h 86"/>
                <a:gd name="T72" fmla="*/ 102 w 123"/>
                <a:gd name="T73" fmla="*/ 58 h 86"/>
                <a:gd name="T74" fmla="*/ 105 w 123"/>
                <a:gd name="T75" fmla="*/ 53 h 86"/>
                <a:gd name="T76" fmla="*/ 112 w 123"/>
                <a:gd name="T77" fmla="*/ 47 h 86"/>
                <a:gd name="T78" fmla="*/ 121 w 123"/>
                <a:gd name="T79" fmla="*/ 45 h 86"/>
                <a:gd name="T80" fmla="*/ 116 w 123"/>
                <a:gd name="T81" fmla="*/ 41 h 86"/>
                <a:gd name="T82" fmla="*/ 117 w 123"/>
                <a:gd name="T83" fmla="*/ 34 h 86"/>
                <a:gd name="T84" fmla="*/ 123 w 123"/>
                <a:gd name="T85" fmla="*/ 29 h 86"/>
                <a:gd name="T86" fmla="*/ 122 w 123"/>
                <a:gd name="T87" fmla="*/ 2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3" h="86">
                  <a:moveTo>
                    <a:pt x="122" y="27"/>
                  </a:moveTo>
                  <a:cubicBezTo>
                    <a:pt x="121" y="27"/>
                    <a:pt x="121" y="27"/>
                    <a:pt x="121" y="27"/>
                  </a:cubicBezTo>
                  <a:cubicBezTo>
                    <a:pt x="120" y="27"/>
                    <a:pt x="119" y="27"/>
                    <a:pt x="118" y="27"/>
                  </a:cubicBezTo>
                  <a:cubicBezTo>
                    <a:pt x="109" y="27"/>
                    <a:pt x="109" y="27"/>
                    <a:pt x="109" y="27"/>
                  </a:cubicBezTo>
                  <a:cubicBezTo>
                    <a:pt x="107" y="27"/>
                    <a:pt x="107" y="27"/>
                    <a:pt x="107" y="27"/>
                  </a:cubicBezTo>
                  <a:cubicBezTo>
                    <a:pt x="107" y="27"/>
                    <a:pt x="105" y="26"/>
                    <a:pt x="104" y="27"/>
                  </a:cubicBezTo>
                  <a:cubicBezTo>
                    <a:pt x="103" y="27"/>
                    <a:pt x="101" y="27"/>
                    <a:pt x="101" y="26"/>
                  </a:cubicBezTo>
                  <a:cubicBezTo>
                    <a:pt x="97" y="24"/>
                    <a:pt x="97" y="24"/>
                    <a:pt x="97" y="24"/>
                  </a:cubicBezTo>
                  <a:cubicBezTo>
                    <a:pt x="96" y="23"/>
                    <a:pt x="96" y="22"/>
                    <a:pt x="95" y="22"/>
                  </a:cubicBezTo>
                  <a:cubicBezTo>
                    <a:pt x="94" y="21"/>
                    <a:pt x="93" y="21"/>
                    <a:pt x="92" y="21"/>
                  </a:cubicBezTo>
                  <a:cubicBezTo>
                    <a:pt x="92" y="21"/>
                    <a:pt x="92" y="20"/>
                    <a:pt x="91" y="20"/>
                  </a:cubicBezTo>
                  <a:cubicBezTo>
                    <a:pt x="90" y="18"/>
                    <a:pt x="90" y="18"/>
                    <a:pt x="90" y="18"/>
                  </a:cubicBezTo>
                  <a:cubicBezTo>
                    <a:pt x="88" y="17"/>
                    <a:pt x="88" y="17"/>
                    <a:pt x="88" y="17"/>
                  </a:cubicBezTo>
                  <a:cubicBezTo>
                    <a:pt x="87" y="16"/>
                    <a:pt x="87" y="16"/>
                    <a:pt x="87" y="16"/>
                  </a:cubicBezTo>
                  <a:cubicBezTo>
                    <a:pt x="86" y="14"/>
                    <a:pt x="86" y="14"/>
                    <a:pt x="86" y="14"/>
                  </a:cubicBezTo>
                  <a:cubicBezTo>
                    <a:pt x="85" y="14"/>
                    <a:pt x="85" y="14"/>
                    <a:pt x="85" y="14"/>
                  </a:cubicBezTo>
                  <a:cubicBezTo>
                    <a:pt x="83" y="12"/>
                    <a:pt x="83" y="12"/>
                    <a:pt x="83" y="12"/>
                  </a:cubicBezTo>
                  <a:cubicBezTo>
                    <a:pt x="81" y="11"/>
                    <a:pt x="81" y="11"/>
                    <a:pt x="81" y="11"/>
                  </a:cubicBezTo>
                  <a:cubicBezTo>
                    <a:pt x="79" y="11"/>
                    <a:pt x="79" y="11"/>
                    <a:pt x="79" y="11"/>
                  </a:cubicBezTo>
                  <a:cubicBezTo>
                    <a:pt x="78" y="11"/>
                    <a:pt x="77" y="10"/>
                    <a:pt x="77" y="9"/>
                  </a:cubicBezTo>
                  <a:cubicBezTo>
                    <a:pt x="77" y="9"/>
                    <a:pt x="77" y="9"/>
                    <a:pt x="77" y="9"/>
                  </a:cubicBezTo>
                  <a:cubicBezTo>
                    <a:pt x="75" y="7"/>
                    <a:pt x="75" y="7"/>
                    <a:pt x="75" y="7"/>
                  </a:cubicBezTo>
                  <a:cubicBezTo>
                    <a:pt x="74" y="7"/>
                    <a:pt x="74" y="6"/>
                    <a:pt x="74" y="6"/>
                  </a:cubicBezTo>
                  <a:cubicBezTo>
                    <a:pt x="74" y="5"/>
                    <a:pt x="74" y="5"/>
                    <a:pt x="74" y="5"/>
                  </a:cubicBezTo>
                  <a:cubicBezTo>
                    <a:pt x="73" y="4"/>
                    <a:pt x="73" y="4"/>
                    <a:pt x="73" y="4"/>
                  </a:cubicBezTo>
                  <a:cubicBezTo>
                    <a:pt x="73" y="4"/>
                    <a:pt x="72" y="3"/>
                    <a:pt x="72" y="2"/>
                  </a:cubicBezTo>
                  <a:cubicBezTo>
                    <a:pt x="72" y="2"/>
                    <a:pt x="72" y="2"/>
                    <a:pt x="72" y="2"/>
                  </a:cubicBezTo>
                  <a:cubicBezTo>
                    <a:pt x="72" y="2"/>
                    <a:pt x="72" y="2"/>
                    <a:pt x="72" y="2"/>
                  </a:cubicBezTo>
                  <a:cubicBezTo>
                    <a:pt x="70" y="2"/>
                    <a:pt x="70" y="2"/>
                    <a:pt x="70" y="2"/>
                  </a:cubicBezTo>
                  <a:cubicBezTo>
                    <a:pt x="66" y="0"/>
                    <a:pt x="66" y="0"/>
                    <a:pt x="66" y="0"/>
                  </a:cubicBezTo>
                  <a:cubicBezTo>
                    <a:pt x="66" y="0"/>
                    <a:pt x="66" y="0"/>
                    <a:pt x="65" y="0"/>
                  </a:cubicBezTo>
                  <a:cubicBezTo>
                    <a:pt x="65" y="0"/>
                    <a:pt x="65" y="0"/>
                    <a:pt x="64" y="0"/>
                  </a:cubicBezTo>
                  <a:cubicBezTo>
                    <a:pt x="63" y="0"/>
                    <a:pt x="63" y="0"/>
                    <a:pt x="63" y="0"/>
                  </a:cubicBezTo>
                  <a:cubicBezTo>
                    <a:pt x="63" y="0"/>
                    <a:pt x="63" y="0"/>
                    <a:pt x="63" y="0"/>
                  </a:cubicBezTo>
                  <a:cubicBezTo>
                    <a:pt x="58" y="2"/>
                    <a:pt x="58" y="2"/>
                    <a:pt x="58" y="2"/>
                  </a:cubicBezTo>
                  <a:cubicBezTo>
                    <a:pt x="55" y="1"/>
                    <a:pt x="55" y="1"/>
                    <a:pt x="55" y="1"/>
                  </a:cubicBezTo>
                  <a:cubicBezTo>
                    <a:pt x="54" y="2"/>
                    <a:pt x="54" y="2"/>
                    <a:pt x="54" y="2"/>
                  </a:cubicBezTo>
                  <a:cubicBezTo>
                    <a:pt x="54" y="3"/>
                    <a:pt x="53" y="3"/>
                    <a:pt x="53" y="4"/>
                  </a:cubicBezTo>
                  <a:cubicBezTo>
                    <a:pt x="50" y="6"/>
                    <a:pt x="50" y="6"/>
                    <a:pt x="50" y="6"/>
                  </a:cubicBezTo>
                  <a:cubicBezTo>
                    <a:pt x="46" y="6"/>
                    <a:pt x="46" y="6"/>
                    <a:pt x="46" y="6"/>
                  </a:cubicBezTo>
                  <a:cubicBezTo>
                    <a:pt x="45" y="6"/>
                    <a:pt x="44" y="7"/>
                    <a:pt x="44" y="7"/>
                  </a:cubicBezTo>
                  <a:cubicBezTo>
                    <a:pt x="43" y="7"/>
                    <a:pt x="43" y="7"/>
                    <a:pt x="43" y="7"/>
                  </a:cubicBezTo>
                  <a:cubicBezTo>
                    <a:pt x="43" y="7"/>
                    <a:pt x="43" y="7"/>
                    <a:pt x="43" y="7"/>
                  </a:cubicBezTo>
                  <a:cubicBezTo>
                    <a:pt x="38" y="11"/>
                    <a:pt x="38" y="11"/>
                    <a:pt x="38" y="11"/>
                  </a:cubicBezTo>
                  <a:cubicBezTo>
                    <a:pt x="34" y="14"/>
                    <a:pt x="34" y="14"/>
                    <a:pt x="34" y="14"/>
                  </a:cubicBezTo>
                  <a:cubicBezTo>
                    <a:pt x="29" y="14"/>
                    <a:pt x="29" y="14"/>
                    <a:pt x="29" y="14"/>
                  </a:cubicBezTo>
                  <a:cubicBezTo>
                    <a:pt x="28" y="14"/>
                    <a:pt x="27" y="14"/>
                    <a:pt x="27" y="14"/>
                  </a:cubicBezTo>
                  <a:cubicBezTo>
                    <a:pt x="26" y="14"/>
                    <a:pt x="26" y="14"/>
                    <a:pt x="25" y="13"/>
                  </a:cubicBezTo>
                  <a:cubicBezTo>
                    <a:pt x="25" y="13"/>
                    <a:pt x="25" y="12"/>
                    <a:pt x="25" y="11"/>
                  </a:cubicBezTo>
                  <a:cubicBezTo>
                    <a:pt x="25" y="12"/>
                    <a:pt x="25" y="11"/>
                    <a:pt x="24" y="10"/>
                  </a:cubicBezTo>
                  <a:cubicBezTo>
                    <a:pt x="23" y="9"/>
                    <a:pt x="23" y="9"/>
                    <a:pt x="23" y="9"/>
                  </a:cubicBezTo>
                  <a:cubicBezTo>
                    <a:pt x="22" y="9"/>
                    <a:pt x="22" y="9"/>
                    <a:pt x="22" y="9"/>
                  </a:cubicBezTo>
                  <a:cubicBezTo>
                    <a:pt x="21" y="9"/>
                    <a:pt x="21" y="8"/>
                    <a:pt x="20" y="8"/>
                  </a:cubicBezTo>
                  <a:cubicBezTo>
                    <a:pt x="20" y="9"/>
                    <a:pt x="20" y="10"/>
                    <a:pt x="20" y="11"/>
                  </a:cubicBezTo>
                  <a:cubicBezTo>
                    <a:pt x="20" y="12"/>
                    <a:pt x="19" y="13"/>
                    <a:pt x="18" y="14"/>
                  </a:cubicBezTo>
                  <a:cubicBezTo>
                    <a:pt x="14" y="18"/>
                    <a:pt x="14" y="18"/>
                    <a:pt x="14" y="18"/>
                  </a:cubicBezTo>
                  <a:cubicBezTo>
                    <a:pt x="13" y="19"/>
                    <a:pt x="12" y="19"/>
                    <a:pt x="11" y="18"/>
                  </a:cubicBezTo>
                  <a:cubicBezTo>
                    <a:pt x="11" y="19"/>
                    <a:pt x="11" y="19"/>
                    <a:pt x="11" y="19"/>
                  </a:cubicBezTo>
                  <a:cubicBezTo>
                    <a:pt x="10" y="19"/>
                    <a:pt x="10" y="20"/>
                    <a:pt x="10" y="20"/>
                  </a:cubicBezTo>
                  <a:cubicBezTo>
                    <a:pt x="7" y="23"/>
                    <a:pt x="7" y="23"/>
                    <a:pt x="7" y="23"/>
                  </a:cubicBezTo>
                  <a:cubicBezTo>
                    <a:pt x="6" y="23"/>
                    <a:pt x="6" y="23"/>
                    <a:pt x="5" y="23"/>
                  </a:cubicBezTo>
                  <a:cubicBezTo>
                    <a:pt x="4" y="23"/>
                    <a:pt x="4" y="23"/>
                    <a:pt x="4" y="23"/>
                  </a:cubicBezTo>
                  <a:cubicBezTo>
                    <a:pt x="3" y="23"/>
                    <a:pt x="2" y="23"/>
                    <a:pt x="2" y="23"/>
                  </a:cubicBezTo>
                  <a:cubicBezTo>
                    <a:pt x="1" y="23"/>
                    <a:pt x="1" y="24"/>
                    <a:pt x="0" y="24"/>
                  </a:cubicBezTo>
                  <a:cubicBezTo>
                    <a:pt x="0" y="24"/>
                    <a:pt x="0" y="24"/>
                    <a:pt x="1" y="25"/>
                  </a:cubicBezTo>
                  <a:cubicBezTo>
                    <a:pt x="2" y="27"/>
                    <a:pt x="2" y="27"/>
                    <a:pt x="2" y="28"/>
                  </a:cubicBezTo>
                  <a:cubicBezTo>
                    <a:pt x="2" y="28"/>
                    <a:pt x="2" y="28"/>
                    <a:pt x="2" y="28"/>
                  </a:cubicBezTo>
                  <a:cubicBezTo>
                    <a:pt x="2" y="28"/>
                    <a:pt x="2" y="28"/>
                    <a:pt x="3" y="30"/>
                  </a:cubicBezTo>
                  <a:cubicBezTo>
                    <a:pt x="4" y="33"/>
                    <a:pt x="4" y="34"/>
                    <a:pt x="4" y="36"/>
                  </a:cubicBezTo>
                  <a:cubicBezTo>
                    <a:pt x="3" y="36"/>
                    <a:pt x="3" y="37"/>
                    <a:pt x="3" y="39"/>
                  </a:cubicBezTo>
                  <a:cubicBezTo>
                    <a:pt x="3" y="42"/>
                    <a:pt x="3" y="42"/>
                    <a:pt x="3" y="42"/>
                  </a:cubicBezTo>
                  <a:cubicBezTo>
                    <a:pt x="4" y="43"/>
                    <a:pt x="4" y="44"/>
                    <a:pt x="3" y="45"/>
                  </a:cubicBezTo>
                  <a:cubicBezTo>
                    <a:pt x="3" y="48"/>
                    <a:pt x="3" y="48"/>
                    <a:pt x="3" y="49"/>
                  </a:cubicBezTo>
                  <a:cubicBezTo>
                    <a:pt x="4" y="49"/>
                    <a:pt x="4" y="49"/>
                    <a:pt x="4" y="49"/>
                  </a:cubicBezTo>
                  <a:cubicBezTo>
                    <a:pt x="4" y="50"/>
                    <a:pt x="4" y="51"/>
                    <a:pt x="4" y="52"/>
                  </a:cubicBezTo>
                  <a:cubicBezTo>
                    <a:pt x="4" y="53"/>
                    <a:pt x="4" y="53"/>
                    <a:pt x="4" y="54"/>
                  </a:cubicBezTo>
                  <a:cubicBezTo>
                    <a:pt x="7" y="51"/>
                    <a:pt x="7" y="51"/>
                    <a:pt x="7" y="51"/>
                  </a:cubicBezTo>
                  <a:cubicBezTo>
                    <a:pt x="10" y="48"/>
                    <a:pt x="13" y="49"/>
                    <a:pt x="14" y="50"/>
                  </a:cubicBezTo>
                  <a:cubicBezTo>
                    <a:pt x="15" y="51"/>
                    <a:pt x="15" y="51"/>
                    <a:pt x="16" y="51"/>
                  </a:cubicBezTo>
                  <a:cubicBezTo>
                    <a:pt x="18" y="50"/>
                    <a:pt x="18" y="50"/>
                    <a:pt x="19" y="49"/>
                  </a:cubicBezTo>
                  <a:cubicBezTo>
                    <a:pt x="19" y="48"/>
                    <a:pt x="20" y="47"/>
                    <a:pt x="22" y="46"/>
                  </a:cubicBezTo>
                  <a:cubicBezTo>
                    <a:pt x="23" y="45"/>
                    <a:pt x="23" y="45"/>
                    <a:pt x="23" y="45"/>
                  </a:cubicBezTo>
                  <a:cubicBezTo>
                    <a:pt x="22" y="44"/>
                    <a:pt x="23" y="43"/>
                    <a:pt x="23" y="42"/>
                  </a:cubicBezTo>
                  <a:cubicBezTo>
                    <a:pt x="24" y="39"/>
                    <a:pt x="25" y="38"/>
                    <a:pt x="26" y="38"/>
                  </a:cubicBezTo>
                  <a:cubicBezTo>
                    <a:pt x="29" y="37"/>
                    <a:pt x="32" y="39"/>
                    <a:pt x="34" y="40"/>
                  </a:cubicBezTo>
                  <a:cubicBezTo>
                    <a:pt x="38" y="40"/>
                    <a:pt x="38" y="40"/>
                    <a:pt x="38" y="40"/>
                  </a:cubicBezTo>
                  <a:cubicBezTo>
                    <a:pt x="43" y="45"/>
                    <a:pt x="43" y="45"/>
                    <a:pt x="43" y="45"/>
                  </a:cubicBezTo>
                  <a:cubicBezTo>
                    <a:pt x="48" y="50"/>
                    <a:pt x="48" y="50"/>
                    <a:pt x="48" y="50"/>
                  </a:cubicBezTo>
                  <a:cubicBezTo>
                    <a:pt x="53" y="50"/>
                    <a:pt x="53" y="50"/>
                    <a:pt x="53" y="50"/>
                  </a:cubicBezTo>
                  <a:cubicBezTo>
                    <a:pt x="53" y="65"/>
                    <a:pt x="53" y="65"/>
                    <a:pt x="53" y="65"/>
                  </a:cubicBezTo>
                  <a:cubicBezTo>
                    <a:pt x="53" y="66"/>
                    <a:pt x="55" y="72"/>
                    <a:pt x="58" y="76"/>
                  </a:cubicBezTo>
                  <a:cubicBezTo>
                    <a:pt x="58" y="76"/>
                    <a:pt x="60" y="75"/>
                    <a:pt x="61" y="75"/>
                  </a:cubicBezTo>
                  <a:cubicBezTo>
                    <a:pt x="63" y="74"/>
                    <a:pt x="65" y="75"/>
                    <a:pt x="66" y="76"/>
                  </a:cubicBezTo>
                  <a:cubicBezTo>
                    <a:pt x="68" y="77"/>
                    <a:pt x="69" y="80"/>
                    <a:pt x="69" y="82"/>
                  </a:cubicBezTo>
                  <a:cubicBezTo>
                    <a:pt x="73" y="84"/>
                    <a:pt x="73" y="84"/>
                    <a:pt x="73" y="84"/>
                  </a:cubicBezTo>
                  <a:cubicBezTo>
                    <a:pt x="73" y="84"/>
                    <a:pt x="75" y="86"/>
                    <a:pt x="76" y="85"/>
                  </a:cubicBezTo>
                  <a:cubicBezTo>
                    <a:pt x="78" y="85"/>
                    <a:pt x="78" y="83"/>
                    <a:pt x="78" y="83"/>
                  </a:cubicBezTo>
                  <a:cubicBezTo>
                    <a:pt x="78" y="82"/>
                    <a:pt x="78" y="82"/>
                    <a:pt x="78" y="82"/>
                  </a:cubicBezTo>
                  <a:cubicBezTo>
                    <a:pt x="94" y="77"/>
                    <a:pt x="94" y="77"/>
                    <a:pt x="94" y="77"/>
                  </a:cubicBezTo>
                  <a:cubicBezTo>
                    <a:pt x="94" y="77"/>
                    <a:pt x="94" y="76"/>
                    <a:pt x="95" y="75"/>
                  </a:cubicBezTo>
                  <a:cubicBezTo>
                    <a:pt x="96" y="75"/>
                    <a:pt x="96" y="75"/>
                    <a:pt x="96" y="75"/>
                  </a:cubicBezTo>
                  <a:cubicBezTo>
                    <a:pt x="101" y="75"/>
                    <a:pt x="101" y="75"/>
                    <a:pt x="101" y="75"/>
                  </a:cubicBezTo>
                  <a:cubicBezTo>
                    <a:pt x="102" y="73"/>
                    <a:pt x="102" y="73"/>
                    <a:pt x="102" y="73"/>
                  </a:cubicBezTo>
                  <a:cubicBezTo>
                    <a:pt x="103" y="73"/>
                    <a:pt x="103" y="73"/>
                    <a:pt x="104" y="73"/>
                  </a:cubicBezTo>
                  <a:cubicBezTo>
                    <a:pt x="103" y="72"/>
                    <a:pt x="102" y="72"/>
                    <a:pt x="102" y="72"/>
                  </a:cubicBezTo>
                  <a:cubicBezTo>
                    <a:pt x="101" y="72"/>
                    <a:pt x="101" y="72"/>
                    <a:pt x="101" y="72"/>
                  </a:cubicBezTo>
                  <a:cubicBezTo>
                    <a:pt x="100" y="72"/>
                    <a:pt x="99" y="71"/>
                    <a:pt x="99" y="70"/>
                  </a:cubicBezTo>
                  <a:cubicBezTo>
                    <a:pt x="99" y="68"/>
                    <a:pt x="99" y="68"/>
                    <a:pt x="99" y="68"/>
                  </a:cubicBezTo>
                  <a:cubicBezTo>
                    <a:pt x="99" y="67"/>
                    <a:pt x="99" y="67"/>
                    <a:pt x="99" y="67"/>
                  </a:cubicBezTo>
                  <a:cubicBezTo>
                    <a:pt x="101" y="60"/>
                    <a:pt x="101" y="60"/>
                    <a:pt x="101" y="60"/>
                  </a:cubicBezTo>
                  <a:cubicBezTo>
                    <a:pt x="102" y="59"/>
                    <a:pt x="102" y="59"/>
                    <a:pt x="102" y="58"/>
                  </a:cubicBezTo>
                  <a:cubicBezTo>
                    <a:pt x="102" y="58"/>
                    <a:pt x="103" y="57"/>
                    <a:pt x="103" y="56"/>
                  </a:cubicBezTo>
                  <a:cubicBezTo>
                    <a:pt x="104" y="55"/>
                    <a:pt x="104" y="54"/>
                    <a:pt x="104" y="54"/>
                  </a:cubicBezTo>
                  <a:cubicBezTo>
                    <a:pt x="105" y="54"/>
                    <a:pt x="105" y="54"/>
                    <a:pt x="105" y="53"/>
                  </a:cubicBezTo>
                  <a:cubicBezTo>
                    <a:pt x="106" y="50"/>
                    <a:pt x="106" y="50"/>
                    <a:pt x="106" y="50"/>
                  </a:cubicBezTo>
                  <a:cubicBezTo>
                    <a:pt x="106" y="50"/>
                    <a:pt x="106" y="49"/>
                    <a:pt x="107" y="49"/>
                  </a:cubicBezTo>
                  <a:cubicBezTo>
                    <a:pt x="112" y="47"/>
                    <a:pt x="112" y="47"/>
                    <a:pt x="112" y="47"/>
                  </a:cubicBezTo>
                  <a:cubicBezTo>
                    <a:pt x="117" y="46"/>
                    <a:pt x="120" y="45"/>
                    <a:pt x="120" y="45"/>
                  </a:cubicBezTo>
                  <a:cubicBezTo>
                    <a:pt x="120" y="45"/>
                    <a:pt x="120" y="45"/>
                    <a:pt x="120" y="45"/>
                  </a:cubicBezTo>
                  <a:cubicBezTo>
                    <a:pt x="121" y="45"/>
                    <a:pt x="121" y="45"/>
                    <a:pt x="121" y="45"/>
                  </a:cubicBezTo>
                  <a:cubicBezTo>
                    <a:pt x="121" y="45"/>
                    <a:pt x="120" y="45"/>
                    <a:pt x="120" y="44"/>
                  </a:cubicBezTo>
                  <a:cubicBezTo>
                    <a:pt x="118" y="43"/>
                    <a:pt x="117" y="42"/>
                    <a:pt x="117" y="41"/>
                  </a:cubicBezTo>
                  <a:cubicBezTo>
                    <a:pt x="116" y="41"/>
                    <a:pt x="116" y="41"/>
                    <a:pt x="116" y="41"/>
                  </a:cubicBezTo>
                  <a:cubicBezTo>
                    <a:pt x="114" y="40"/>
                    <a:pt x="115" y="38"/>
                    <a:pt x="115" y="37"/>
                  </a:cubicBezTo>
                  <a:cubicBezTo>
                    <a:pt x="116" y="37"/>
                    <a:pt x="116" y="37"/>
                    <a:pt x="116" y="36"/>
                  </a:cubicBezTo>
                  <a:cubicBezTo>
                    <a:pt x="116" y="36"/>
                    <a:pt x="116" y="35"/>
                    <a:pt x="117" y="34"/>
                  </a:cubicBezTo>
                  <a:cubicBezTo>
                    <a:pt x="118" y="32"/>
                    <a:pt x="118" y="32"/>
                    <a:pt x="118" y="32"/>
                  </a:cubicBezTo>
                  <a:cubicBezTo>
                    <a:pt x="119" y="30"/>
                    <a:pt x="121" y="30"/>
                    <a:pt x="121" y="29"/>
                  </a:cubicBezTo>
                  <a:cubicBezTo>
                    <a:pt x="122" y="29"/>
                    <a:pt x="122" y="29"/>
                    <a:pt x="123" y="29"/>
                  </a:cubicBezTo>
                  <a:cubicBezTo>
                    <a:pt x="123" y="29"/>
                    <a:pt x="123" y="29"/>
                    <a:pt x="123" y="29"/>
                  </a:cubicBezTo>
                  <a:cubicBezTo>
                    <a:pt x="123" y="28"/>
                    <a:pt x="123" y="28"/>
                    <a:pt x="123" y="28"/>
                  </a:cubicBezTo>
                  <a:lnTo>
                    <a:pt x="122" y="27"/>
                  </a:lnTo>
                  <a:close/>
                </a:path>
              </a:pathLst>
            </a:custGeom>
            <a:solidFill>
              <a:srgbClr val="212121"/>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11" name="Freeform 71"/>
            <p:cNvSpPr>
              <a:spLocks/>
            </p:cNvSpPr>
            <p:nvPr/>
          </p:nvSpPr>
          <p:spPr bwMode="auto">
            <a:xfrm>
              <a:off x="7015733" y="4921274"/>
              <a:ext cx="247650" cy="311150"/>
            </a:xfrm>
            <a:custGeom>
              <a:avLst/>
              <a:gdLst>
                <a:gd name="T0" fmla="*/ 73 w 111"/>
                <a:gd name="T1" fmla="*/ 47 h 139"/>
                <a:gd name="T2" fmla="*/ 63 w 111"/>
                <a:gd name="T3" fmla="*/ 42 h 139"/>
                <a:gd name="T4" fmla="*/ 57 w 111"/>
                <a:gd name="T5" fmla="*/ 38 h 139"/>
                <a:gd name="T6" fmla="*/ 46 w 111"/>
                <a:gd name="T7" fmla="*/ 24 h 139"/>
                <a:gd name="T8" fmla="*/ 43 w 111"/>
                <a:gd name="T9" fmla="*/ 12 h 139"/>
                <a:gd name="T10" fmla="*/ 29 w 111"/>
                <a:gd name="T11" fmla="*/ 2 h 139"/>
                <a:gd name="T12" fmla="*/ 24 w 111"/>
                <a:gd name="T13" fmla="*/ 1 h 139"/>
                <a:gd name="T14" fmla="*/ 24 w 111"/>
                <a:gd name="T15" fmla="*/ 3 h 139"/>
                <a:gd name="T16" fmla="*/ 15 w 111"/>
                <a:gd name="T17" fmla="*/ 12 h 139"/>
                <a:gd name="T18" fmla="*/ 2 w 111"/>
                <a:gd name="T19" fmla="*/ 16 h 139"/>
                <a:gd name="T20" fmla="*/ 3 w 111"/>
                <a:gd name="T21" fmla="*/ 23 h 139"/>
                <a:gd name="T22" fmla="*/ 3 w 111"/>
                <a:gd name="T23" fmla="*/ 27 h 139"/>
                <a:gd name="T24" fmla="*/ 4 w 111"/>
                <a:gd name="T25" fmla="*/ 37 h 139"/>
                <a:gd name="T26" fmla="*/ 6 w 111"/>
                <a:gd name="T27" fmla="*/ 46 h 139"/>
                <a:gd name="T28" fmla="*/ 13 w 111"/>
                <a:gd name="T29" fmla="*/ 47 h 139"/>
                <a:gd name="T30" fmla="*/ 15 w 111"/>
                <a:gd name="T31" fmla="*/ 50 h 139"/>
                <a:gd name="T32" fmla="*/ 21 w 111"/>
                <a:gd name="T33" fmla="*/ 60 h 139"/>
                <a:gd name="T34" fmla="*/ 25 w 111"/>
                <a:gd name="T35" fmla="*/ 66 h 139"/>
                <a:gd name="T36" fmla="*/ 25 w 111"/>
                <a:gd name="T37" fmla="*/ 74 h 139"/>
                <a:gd name="T38" fmla="*/ 22 w 111"/>
                <a:gd name="T39" fmla="*/ 80 h 139"/>
                <a:gd name="T40" fmla="*/ 20 w 111"/>
                <a:gd name="T41" fmla="*/ 83 h 139"/>
                <a:gd name="T42" fmla="*/ 15 w 111"/>
                <a:gd name="T43" fmla="*/ 89 h 139"/>
                <a:gd name="T44" fmla="*/ 8 w 111"/>
                <a:gd name="T45" fmla="*/ 91 h 139"/>
                <a:gd name="T46" fmla="*/ 7 w 111"/>
                <a:gd name="T47" fmla="*/ 95 h 139"/>
                <a:gd name="T48" fmla="*/ 9 w 111"/>
                <a:gd name="T49" fmla="*/ 98 h 139"/>
                <a:gd name="T50" fmla="*/ 12 w 111"/>
                <a:gd name="T51" fmla="*/ 101 h 139"/>
                <a:gd name="T52" fmla="*/ 14 w 111"/>
                <a:gd name="T53" fmla="*/ 108 h 139"/>
                <a:gd name="T54" fmla="*/ 12 w 111"/>
                <a:gd name="T55" fmla="*/ 112 h 139"/>
                <a:gd name="T56" fmla="*/ 6 w 111"/>
                <a:gd name="T57" fmla="*/ 117 h 139"/>
                <a:gd name="T58" fmla="*/ 2 w 111"/>
                <a:gd name="T59" fmla="*/ 126 h 139"/>
                <a:gd name="T60" fmla="*/ 4 w 111"/>
                <a:gd name="T61" fmla="*/ 129 h 139"/>
                <a:gd name="T62" fmla="*/ 7 w 111"/>
                <a:gd name="T63" fmla="*/ 132 h 139"/>
                <a:gd name="T64" fmla="*/ 12 w 111"/>
                <a:gd name="T65" fmla="*/ 129 h 139"/>
                <a:gd name="T66" fmla="*/ 17 w 111"/>
                <a:gd name="T67" fmla="*/ 127 h 139"/>
                <a:gd name="T68" fmla="*/ 24 w 111"/>
                <a:gd name="T69" fmla="*/ 128 h 139"/>
                <a:gd name="T70" fmla="*/ 32 w 111"/>
                <a:gd name="T71" fmla="*/ 130 h 139"/>
                <a:gd name="T72" fmla="*/ 34 w 111"/>
                <a:gd name="T73" fmla="*/ 134 h 139"/>
                <a:gd name="T74" fmla="*/ 38 w 111"/>
                <a:gd name="T75" fmla="*/ 134 h 139"/>
                <a:gd name="T76" fmla="*/ 44 w 111"/>
                <a:gd name="T77" fmla="*/ 135 h 139"/>
                <a:gd name="T78" fmla="*/ 50 w 111"/>
                <a:gd name="T79" fmla="*/ 138 h 139"/>
                <a:gd name="T80" fmla="*/ 53 w 111"/>
                <a:gd name="T81" fmla="*/ 136 h 139"/>
                <a:gd name="T82" fmla="*/ 56 w 111"/>
                <a:gd name="T83" fmla="*/ 132 h 139"/>
                <a:gd name="T84" fmla="*/ 62 w 111"/>
                <a:gd name="T85" fmla="*/ 130 h 139"/>
                <a:gd name="T86" fmla="*/ 71 w 111"/>
                <a:gd name="T87" fmla="*/ 128 h 139"/>
                <a:gd name="T88" fmla="*/ 78 w 111"/>
                <a:gd name="T89" fmla="*/ 127 h 139"/>
                <a:gd name="T90" fmla="*/ 83 w 111"/>
                <a:gd name="T91" fmla="*/ 127 h 139"/>
                <a:gd name="T92" fmla="*/ 91 w 111"/>
                <a:gd name="T93" fmla="*/ 126 h 139"/>
                <a:gd name="T94" fmla="*/ 98 w 111"/>
                <a:gd name="T95" fmla="*/ 120 h 139"/>
                <a:gd name="T96" fmla="*/ 104 w 111"/>
                <a:gd name="T97" fmla="*/ 118 h 139"/>
                <a:gd name="T98" fmla="*/ 106 w 111"/>
                <a:gd name="T99" fmla="*/ 109 h 139"/>
                <a:gd name="T100" fmla="*/ 109 w 111"/>
                <a:gd name="T101" fmla="*/ 99 h 139"/>
                <a:gd name="T102" fmla="*/ 108 w 111"/>
                <a:gd name="T103" fmla="*/ 95 h 139"/>
                <a:gd name="T104" fmla="*/ 108 w 111"/>
                <a:gd name="T105" fmla="*/ 89 h 139"/>
                <a:gd name="T106" fmla="*/ 111 w 111"/>
                <a:gd name="T107" fmla="*/ 84 h 139"/>
                <a:gd name="T108" fmla="*/ 107 w 111"/>
                <a:gd name="T109" fmla="*/ 79 h 139"/>
                <a:gd name="T110" fmla="*/ 98 w 111"/>
                <a:gd name="T111" fmla="*/ 65 h 139"/>
                <a:gd name="T112" fmla="*/ 97 w 111"/>
                <a:gd name="T113" fmla="*/ 58 h 139"/>
                <a:gd name="T114" fmla="*/ 93 w 111"/>
                <a:gd name="T115" fmla="*/ 51 h 139"/>
                <a:gd name="T116" fmla="*/ 93 w 111"/>
                <a:gd name="T117" fmla="*/ 41 h 139"/>
                <a:gd name="T118" fmla="*/ 92 w 111"/>
                <a:gd name="T119" fmla="*/ 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 h="139">
                  <a:moveTo>
                    <a:pt x="79" y="43"/>
                  </a:moveTo>
                  <a:cubicBezTo>
                    <a:pt x="78" y="44"/>
                    <a:pt x="77" y="46"/>
                    <a:pt x="75" y="47"/>
                  </a:cubicBezTo>
                  <a:cubicBezTo>
                    <a:pt x="74" y="47"/>
                    <a:pt x="73" y="47"/>
                    <a:pt x="73" y="47"/>
                  </a:cubicBezTo>
                  <a:cubicBezTo>
                    <a:pt x="70" y="47"/>
                    <a:pt x="68" y="46"/>
                    <a:pt x="67" y="45"/>
                  </a:cubicBezTo>
                  <a:cubicBezTo>
                    <a:pt x="63" y="43"/>
                    <a:pt x="63" y="43"/>
                    <a:pt x="63" y="43"/>
                  </a:cubicBezTo>
                  <a:cubicBezTo>
                    <a:pt x="63" y="42"/>
                    <a:pt x="63" y="42"/>
                    <a:pt x="63" y="42"/>
                  </a:cubicBezTo>
                  <a:cubicBezTo>
                    <a:pt x="62" y="41"/>
                    <a:pt x="62" y="38"/>
                    <a:pt x="61" y="37"/>
                  </a:cubicBezTo>
                  <a:cubicBezTo>
                    <a:pt x="60" y="37"/>
                    <a:pt x="60" y="36"/>
                    <a:pt x="59" y="36"/>
                  </a:cubicBezTo>
                  <a:cubicBezTo>
                    <a:pt x="57" y="37"/>
                    <a:pt x="57" y="37"/>
                    <a:pt x="57" y="38"/>
                  </a:cubicBezTo>
                  <a:cubicBezTo>
                    <a:pt x="57" y="38"/>
                    <a:pt x="57" y="40"/>
                    <a:pt x="55" y="40"/>
                  </a:cubicBezTo>
                  <a:cubicBezTo>
                    <a:pt x="54" y="40"/>
                    <a:pt x="53" y="39"/>
                    <a:pt x="52" y="37"/>
                  </a:cubicBezTo>
                  <a:cubicBezTo>
                    <a:pt x="48" y="31"/>
                    <a:pt x="46" y="24"/>
                    <a:pt x="46" y="24"/>
                  </a:cubicBezTo>
                  <a:cubicBezTo>
                    <a:pt x="46" y="23"/>
                    <a:pt x="46" y="23"/>
                    <a:pt x="46" y="23"/>
                  </a:cubicBezTo>
                  <a:cubicBezTo>
                    <a:pt x="46" y="12"/>
                    <a:pt x="46" y="12"/>
                    <a:pt x="46" y="12"/>
                  </a:cubicBezTo>
                  <a:cubicBezTo>
                    <a:pt x="43" y="12"/>
                    <a:pt x="43" y="12"/>
                    <a:pt x="43" y="12"/>
                  </a:cubicBezTo>
                  <a:cubicBezTo>
                    <a:pt x="37" y="6"/>
                    <a:pt x="37" y="6"/>
                    <a:pt x="37" y="6"/>
                  </a:cubicBezTo>
                  <a:cubicBezTo>
                    <a:pt x="33" y="2"/>
                    <a:pt x="33" y="2"/>
                    <a:pt x="33" y="2"/>
                  </a:cubicBezTo>
                  <a:cubicBezTo>
                    <a:pt x="29" y="2"/>
                    <a:pt x="29" y="2"/>
                    <a:pt x="29" y="2"/>
                  </a:cubicBezTo>
                  <a:cubicBezTo>
                    <a:pt x="29" y="2"/>
                    <a:pt x="29" y="2"/>
                    <a:pt x="29" y="2"/>
                  </a:cubicBezTo>
                  <a:cubicBezTo>
                    <a:pt x="27" y="1"/>
                    <a:pt x="25" y="0"/>
                    <a:pt x="24" y="0"/>
                  </a:cubicBezTo>
                  <a:cubicBezTo>
                    <a:pt x="24" y="0"/>
                    <a:pt x="24" y="0"/>
                    <a:pt x="24" y="1"/>
                  </a:cubicBezTo>
                  <a:cubicBezTo>
                    <a:pt x="24" y="2"/>
                    <a:pt x="24" y="2"/>
                    <a:pt x="24" y="2"/>
                  </a:cubicBezTo>
                  <a:cubicBezTo>
                    <a:pt x="24" y="2"/>
                    <a:pt x="24" y="2"/>
                    <a:pt x="24" y="2"/>
                  </a:cubicBezTo>
                  <a:cubicBezTo>
                    <a:pt x="24" y="3"/>
                    <a:pt x="24" y="3"/>
                    <a:pt x="24" y="3"/>
                  </a:cubicBezTo>
                  <a:cubicBezTo>
                    <a:pt x="24" y="5"/>
                    <a:pt x="24" y="5"/>
                    <a:pt x="22" y="7"/>
                  </a:cubicBezTo>
                  <a:cubicBezTo>
                    <a:pt x="20" y="8"/>
                    <a:pt x="19" y="9"/>
                    <a:pt x="19" y="9"/>
                  </a:cubicBezTo>
                  <a:cubicBezTo>
                    <a:pt x="18" y="11"/>
                    <a:pt x="17" y="11"/>
                    <a:pt x="15" y="12"/>
                  </a:cubicBezTo>
                  <a:cubicBezTo>
                    <a:pt x="12" y="14"/>
                    <a:pt x="10" y="12"/>
                    <a:pt x="9" y="12"/>
                  </a:cubicBezTo>
                  <a:cubicBezTo>
                    <a:pt x="8" y="11"/>
                    <a:pt x="8" y="11"/>
                    <a:pt x="7" y="12"/>
                  </a:cubicBezTo>
                  <a:cubicBezTo>
                    <a:pt x="2" y="16"/>
                    <a:pt x="2" y="16"/>
                    <a:pt x="2" y="16"/>
                  </a:cubicBezTo>
                  <a:cubicBezTo>
                    <a:pt x="1" y="14"/>
                    <a:pt x="1" y="14"/>
                    <a:pt x="1" y="14"/>
                  </a:cubicBezTo>
                  <a:cubicBezTo>
                    <a:pt x="1" y="15"/>
                    <a:pt x="1" y="17"/>
                    <a:pt x="1" y="18"/>
                  </a:cubicBezTo>
                  <a:cubicBezTo>
                    <a:pt x="3" y="23"/>
                    <a:pt x="3" y="23"/>
                    <a:pt x="3" y="23"/>
                  </a:cubicBezTo>
                  <a:cubicBezTo>
                    <a:pt x="3" y="23"/>
                    <a:pt x="3" y="23"/>
                    <a:pt x="3" y="24"/>
                  </a:cubicBezTo>
                  <a:cubicBezTo>
                    <a:pt x="3" y="26"/>
                    <a:pt x="3" y="26"/>
                    <a:pt x="3" y="26"/>
                  </a:cubicBezTo>
                  <a:cubicBezTo>
                    <a:pt x="3" y="27"/>
                    <a:pt x="3" y="27"/>
                    <a:pt x="3" y="27"/>
                  </a:cubicBezTo>
                  <a:cubicBezTo>
                    <a:pt x="4" y="29"/>
                    <a:pt x="4" y="30"/>
                    <a:pt x="4" y="32"/>
                  </a:cubicBezTo>
                  <a:cubicBezTo>
                    <a:pt x="4" y="32"/>
                    <a:pt x="3" y="33"/>
                    <a:pt x="4" y="34"/>
                  </a:cubicBezTo>
                  <a:cubicBezTo>
                    <a:pt x="4" y="35"/>
                    <a:pt x="4" y="36"/>
                    <a:pt x="4" y="37"/>
                  </a:cubicBezTo>
                  <a:cubicBezTo>
                    <a:pt x="5" y="38"/>
                    <a:pt x="5" y="38"/>
                    <a:pt x="5" y="38"/>
                  </a:cubicBezTo>
                  <a:cubicBezTo>
                    <a:pt x="7" y="40"/>
                    <a:pt x="6" y="43"/>
                    <a:pt x="6" y="44"/>
                  </a:cubicBezTo>
                  <a:cubicBezTo>
                    <a:pt x="6" y="46"/>
                    <a:pt x="6" y="46"/>
                    <a:pt x="6" y="46"/>
                  </a:cubicBezTo>
                  <a:cubicBezTo>
                    <a:pt x="8" y="46"/>
                    <a:pt x="8" y="46"/>
                    <a:pt x="8" y="46"/>
                  </a:cubicBezTo>
                  <a:cubicBezTo>
                    <a:pt x="9" y="46"/>
                    <a:pt x="9" y="46"/>
                    <a:pt x="9" y="46"/>
                  </a:cubicBezTo>
                  <a:cubicBezTo>
                    <a:pt x="13" y="47"/>
                    <a:pt x="13" y="47"/>
                    <a:pt x="13" y="47"/>
                  </a:cubicBezTo>
                  <a:cubicBezTo>
                    <a:pt x="13" y="48"/>
                    <a:pt x="13" y="48"/>
                    <a:pt x="13" y="48"/>
                  </a:cubicBezTo>
                  <a:cubicBezTo>
                    <a:pt x="15" y="49"/>
                    <a:pt x="15" y="49"/>
                    <a:pt x="15" y="49"/>
                  </a:cubicBezTo>
                  <a:cubicBezTo>
                    <a:pt x="15" y="50"/>
                    <a:pt x="15" y="50"/>
                    <a:pt x="15" y="50"/>
                  </a:cubicBezTo>
                  <a:cubicBezTo>
                    <a:pt x="15" y="57"/>
                    <a:pt x="15" y="57"/>
                    <a:pt x="15" y="57"/>
                  </a:cubicBezTo>
                  <a:cubicBezTo>
                    <a:pt x="20" y="59"/>
                    <a:pt x="20" y="59"/>
                    <a:pt x="20" y="59"/>
                  </a:cubicBezTo>
                  <a:cubicBezTo>
                    <a:pt x="21" y="59"/>
                    <a:pt x="21" y="60"/>
                    <a:pt x="21" y="60"/>
                  </a:cubicBezTo>
                  <a:cubicBezTo>
                    <a:pt x="21" y="61"/>
                    <a:pt x="21" y="61"/>
                    <a:pt x="21" y="61"/>
                  </a:cubicBezTo>
                  <a:cubicBezTo>
                    <a:pt x="22" y="63"/>
                    <a:pt x="22" y="63"/>
                    <a:pt x="22" y="63"/>
                  </a:cubicBezTo>
                  <a:cubicBezTo>
                    <a:pt x="25" y="66"/>
                    <a:pt x="25" y="66"/>
                    <a:pt x="25" y="66"/>
                  </a:cubicBezTo>
                  <a:cubicBezTo>
                    <a:pt x="25" y="67"/>
                    <a:pt x="25" y="67"/>
                    <a:pt x="25" y="67"/>
                  </a:cubicBezTo>
                  <a:cubicBezTo>
                    <a:pt x="25" y="72"/>
                    <a:pt x="25" y="72"/>
                    <a:pt x="25" y="72"/>
                  </a:cubicBezTo>
                  <a:cubicBezTo>
                    <a:pt x="25" y="73"/>
                    <a:pt x="25" y="73"/>
                    <a:pt x="25" y="74"/>
                  </a:cubicBezTo>
                  <a:cubicBezTo>
                    <a:pt x="23" y="76"/>
                    <a:pt x="23" y="76"/>
                    <a:pt x="23" y="76"/>
                  </a:cubicBezTo>
                  <a:cubicBezTo>
                    <a:pt x="23" y="78"/>
                    <a:pt x="23" y="78"/>
                    <a:pt x="23" y="78"/>
                  </a:cubicBezTo>
                  <a:cubicBezTo>
                    <a:pt x="23" y="79"/>
                    <a:pt x="23" y="80"/>
                    <a:pt x="22" y="80"/>
                  </a:cubicBezTo>
                  <a:cubicBezTo>
                    <a:pt x="20" y="81"/>
                    <a:pt x="20" y="81"/>
                    <a:pt x="20" y="81"/>
                  </a:cubicBezTo>
                  <a:cubicBezTo>
                    <a:pt x="20" y="82"/>
                    <a:pt x="20" y="82"/>
                    <a:pt x="20" y="82"/>
                  </a:cubicBezTo>
                  <a:cubicBezTo>
                    <a:pt x="20" y="82"/>
                    <a:pt x="20" y="82"/>
                    <a:pt x="20" y="83"/>
                  </a:cubicBezTo>
                  <a:cubicBezTo>
                    <a:pt x="18" y="86"/>
                    <a:pt x="18" y="86"/>
                    <a:pt x="18" y="86"/>
                  </a:cubicBezTo>
                  <a:cubicBezTo>
                    <a:pt x="18" y="87"/>
                    <a:pt x="18" y="87"/>
                    <a:pt x="18" y="87"/>
                  </a:cubicBezTo>
                  <a:cubicBezTo>
                    <a:pt x="18" y="87"/>
                    <a:pt x="17" y="88"/>
                    <a:pt x="15" y="89"/>
                  </a:cubicBezTo>
                  <a:cubicBezTo>
                    <a:pt x="14" y="90"/>
                    <a:pt x="14" y="90"/>
                    <a:pt x="13" y="89"/>
                  </a:cubicBezTo>
                  <a:cubicBezTo>
                    <a:pt x="12" y="90"/>
                    <a:pt x="10" y="91"/>
                    <a:pt x="9" y="91"/>
                  </a:cubicBezTo>
                  <a:cubicBezTo>
                    <a:pt x="8" y="91"/>
                    <a:pt x="8" y="91"/>
                    <a:pt x="8" y="91"/>
                  </a:cubicBezTo>
                  <a:cubicBezTo>
                    <a:pt x="7" y="93"/>
                    <a:pt x="7" y="93"/>
                    <a:pt x="7" y="93"/>
                  </a:cubicBezTo>
                  <a:cubicBezTo>
                    <a:pt x="7" y="94"/>
                    <a:pt x="7" y="94"/>
                    <a:pt x="7" y="94"/>
                  </a:cubicBezTo>
                  <a:cubicBezTo>
                    <a:pt x="7" y="95"/>
                    <a:pt x="7" y="95"/>
                    <a:pt x="7" y="95"/>
                  </a:cubicBezTo>
                  <a:cubicBezTo>
                    <a:pt x="7" y="95"/>
                    <a:pt x="7" y="95"/>
                    <a:pt x="7" y="95"/>
                  </a:cubicBezTo>
                  <a:cubicBezTo>
                    <a:pt x="8" y="97"/>
                    <a:pt x="8" y="97"/>
                    <a:pt x="8" y="97"/>
                  </a:cubicBezTo>
                  <a:cubicBezTo>
                    <a:pt x="9" y="98"/>
                    <a:pt x="9" y="98"/>
                    <a:pt x="9" y="98"/>
                  </a:cubicBezTo>
                  <a:cubicBezTo>
                    <a:pt x="9" y="98"/>
                    <a:pt x="9" y="98"/>
                    <a:pt x="9" y="98"/>
                  </a:cubicBezTo>
                  <a:cubicBezTo>
                    <a:pt x="10" y="98"/>
                    <a:pt x="10" y="99"/>
                    <a:pt x="11" y="99"/>
                  </a:cubicBezTo>
                  <a:cubicBezTo>
                    <a:pt x="12" y="101"/>
                    <a:pt x="12" y="101"/>
                    <a:pt x="12" y="101"/>
                  </a:cubicBezTo>
                  <a:cubicBezTo>
                    <a:pt x="13" y="101"/>
                    <a:pt x="13" y="101"/>
                    <a:pt x="13" y="102"/>
                  </a:cubicBezTo>
                  <a:cubicBezTo>
                    <a:pt x="14" y="105"/>
                    <a:pt x="14" y="105"/>
                    <a:pt x="14" y="105"/>
                  </a:cubicBezTo>
                  <a:cubicBezTo>
                    <a:pt x="14" y="108"/>
                    <a:pt x="14" y="108"/>
                    <a:pt x="14" y="108"/>
                  </a:cubicBezTo>
                  <a:cubicBezTo>
                    <a:pt x="14" y="109"/>
                    <a:pt x="14" y="109"/>
                    <a:pt x="14" y="109"/>
                  </a:cubicBezTo>
                  <a:cubicBezTo>
                    <a:pt x="12" y="112"/>
                    <a:pt x="12" y="112"/>
                    <a:pt x="12" y="112"/>
                  </a:cubicBezTo>
                  <a:cubicBezTo>
                    <a:pt x="12" y="112"/>
                    <a:pt x="12" y="112"/>
                    <a:pt x="12" y="112"/>
                  </a:cubicBezTo>
                  <a:cubicBezTo>
                    <a:pt x="10" y="114"/>
                    <a:pt x="10" y="114"/>
                    <a:pt x="10" y="114"/>
                  </a:cubicBezTo>
                  <a:cubicBezTo>
                    <a:pt x="10" y="114"/>
                    <a:pt x="8" y="115"/>
                    <a:pt x="7" y="116"/>
                  </a:cubicBezTo>
                  <a:cubicBezTo>
                    <a:pt x="7" y="116"/>
                    <a:pt x="7" y="117"/>
                    <a:pt x="6" y="117"/>
                  </a:cubicBezTo>
                  <a:cubicBezTo>
                    <a:pt x="5" y="118"/>
                    <a:pt x="5" y="118"/>
                    <a:pt x="5" y="118"/>
                  </a:cubicBezTo>
                  <a:cubicBezTo>
                    <a:pt x="4" y="121"/>
                    <a:pt x="4" y="121"/>
                    <a:pt x="4" y="121"/>
                  </a:cubicBezTo>
                  <a:cubicBezTo>
                    <a:pt x="4" y="123"/>
                    <a:pt x="4" y="125"/>
                    <a:pt x="2" y="126"/>
                  </a:cubicBezTo>
                  <a:cubicBezTo>
                    <a:pt x="1" y="126"/>
                    <a:pt x="1" y="126"/>
                    <a:pt x="0" y="127"/>
                  </a:cubicBezTo>
                  <a:cubicBezTo>
                    <a:pt x="2" y="127"/>
                    <a:pt x="2" y="127"/>
                    <a:pt x="2" y="127"/>
                  </a:cubicBezTo>
                  <a:cubicBezTo>
                    <a:pt x="3" y="127"/>
                    <a:pt x="4" y="128"/>
                    <a:pt x="4" y="129"/>
                  </a:cubicBezTo>
                  <a:cubicBezTo>
                    <a:pt x="4" y="132"/>
                    <a:pt x="4" y="132"/>
                    <a:pt x="4" y="132"/>
                  </a:cubicBezTo>
                  <a:cubicBezTo>
                    <a:pt x="6" y="132"/>
                    <a:pt x="6" y="132"/>
                    <a:pt x="6" y="132"/>
                  </a:cubicBezTo>
                  <a:cubicBezTo>
                    <a:pt x="7" y="132"/>
                    <a:pt x="7" y="132"/>
                    <a:pt x="7" y="132"/>
                  </a:cubicBezTo>
                  <a:cubicBezTo>
                    <a:pt x="8" y="130"/>
                    <a:pt x="8" y="130"/>
                    <a:pt x="8" y="130"/>
                  </a:cubicBezTo>
                  <a:cubicBezTo>
                    <a:pt x="9" y="129"/>
                    <a:pt x="9" y="129"/>
                    <a:pt x="10" y="129"/>
                  </a:cubicBezTo>
                  <a:cubicBezTo>
                    <a:pt x="12" y="129"/>
                    <a:pt x="12" y="129"/>
                    <a:pt x="12" y="129"/>
                  </a:cubicBezTo>
                  <a:cubicBezTo>
                    <a:pt x="13" y="127"/>
                    <a:pt x="13" y="127"/>
                    <a:pt x="13" y="127"/>
                  </a:cubicBezTo>
                  <a:cubicBezTo>
                    <a:pt x="14" y="127"/>
                    <a:pt x="14" y="127"/>
                    <a:pt x="15" y="127"/>
                  </a:cubicBezTo>
                  <a:cubicBezTo>
                    <a:pt x="17" y="127"/>
                    <a:pt x="17" y="127"/>
                    <a:pt x="17" y="127"/>
                  </a:cubicBezTo>
                  <a:cubicBezTo>
                    <a:pt x="21" y="127"/>
                    <a:pt x="21" y="127"/>
                    <a:pt x="21" y="127"/>
                  </a:cubicBezTo>
                  <a:cubicBezTo>
                    <a:pt x="22" y="127"/>
                    <a:pt x="22" y="127"/>
                    <a:pt x="22" y="127"/>
                  </a:cubicBezTo>
                  <a:cubicBezTo>
                    <a:pt x="24" y="128"/>
                    <a:pt x="24" y="128"/>
                    <a:pt x="24" y="128"/>
                  </a:cubicBezTo>
                  <a:cubicBezTo>
                    <a:pt x="26" y="129"/>
                    <a:pt x="26" y="129"/>
                    <a:pt x="26" y="129"/>
                  </a:cubicBezTo>
                  <a:cubicBezTo>
                    <a:pt x="31" y="129"/>
                    <a:pt x="31" y="129"/>
                    <a:pt x="31" y="129"/>
                  </a:cubicBezTo>
                  <a:cubicBezTo>
                    <a:pt x="31" y="129"/>
                    <a:pt x="32" y="129"/>
                    <a:pt x="32" y="130"/>
                  </a:cubicBezTo>
                  <a:cubicBezTo>
                    <a:pt x="33" y="132"/>
                    <a:pt x="33" y="132"/>
                    <a:pt x="33" y="132"/>
                  </a:cubicBezTo>
                  <a:cubicBezTo>
                    <a:pt x="34" y="132"/>
                    <a:pt x="34" y="132"/>
                    <a:pt x="34" y="133"/>
                  </a:cubicBezTo>
                  <a:cubicBezTo>
                    <a:pt x="34" y="134"/>
                    <a:pt x="34" y="134"/>
                    <a:pt x="34" y="134"/>
                  </a:cubicBezTo>
                  <a:cubicBezTo>
                    <a:pt x="34" y="134"/>
                    <a:pt x="34" y="134"/>
                    <a:pt x="34" y="134"/>
                  </a:cubicBezTo>
                  <a:cubicBezTo>
                    <a:pt x="35" y="134"/>
                    <a:pt x="35" y="134"/>
                    <a:pt x="35" y="134"/>
                  </a:cubicBezTo>
                  <a:cubicBezTo>
                    <a:pt x="36" y="134"/>
                    <a:pt x="37" y="134"/>
                    <a:pt x="38" y="134"/>
                  </a:cubicBezTo>
                  <a:cubicBezTo>
                    <a:pt x="38" y="134"/>
                    <a:pt x="39" y="134"/>
                    <a:pt x="41" y="134"/>
                  </a:cubicBezTo>
                  <a:cubicBezTo>
                    <a:pt x="42" y="135"/>
                    <a:pt x="42" y="135"/>
                    <a:pt x="42" y="135"/>
                  </a:cubicBezTo>
                  <a:cubicBezTo>
                    <a:pt x="44" y="135"/>
                    <a:pt x="44" y="135"/>
                    <a:pt x="44" y="135"/>
                  </a:cubicBezTo>
                  <a:cubicBezTo>
                    <a:pt x="45" y="135"/>
                    <a:pt x="45" y="135"/>
                    <a:pt x="45" y="135"/>
                  </a:cubicBezTo>
                  <a:cubicBezTo>
                    <a:pt x="47" y="136"/>
                    <a:pt x="47" y="136"/>
                    <a:pt x="47" y="136"/>
                  </a:cubicBezTo>
                  <a:cubicBezTo>
                    <a:pt x="48" y="136"/>
                    <a:pt x="50" y="137"/>
                    <a:pt x="50" y="138"/>
                  </a:cubicBezTo>
                  <a:cubicBezTo>
                    <a:pt x="52" y="139"/>
                    <a:pt x="52" y="139"/>
                    <a:pt x="52" y="139"/>
                  </a:cubicBezTo>
                  <a:cubicBezTo>
                    <a:pt x="52" y="139"/>
                    <a:pt x="52" y="138"/>
                    <a:pt x="53" y="138"/>
                  </a:cubicBezTo>
                  <a:cubicBezTo>
                    <a:pt x="53" y="136"/>
                    <a:pt x="53" y="136"/>
                    <a:pt x="53" y="136"/>
                  </a:cubicBezTo>
                  <a:cubicBezTo>
                    <a:pt x="54" y="136"/>
                    <a:pt x="54" y="136"/>
                    <a:pt x="54" y="136"/>
                  </a:cubicBezTo>
                  <a:cubicBezTo>
                    <a:pt x="55" y="135"/>
                    <a:pt x="56" y="134"/>
                    <a:pt x="56" y="134"/>
                  </a:cubicBezTo>
                  <a:cubicBezTo>
                    <a:pt x="56" y="133"/>
                    <a:pt x="56" y="132"/>
                    <a:pt x="56" y="132"/>
                  </a:cubicBezTo>
                  <a:cubicBezTo>
                    <a:pt x="56" y="132"/>
                    <a:pt x="56" y="131"/>
                    <a:pt x="56" y="130"/>
                  </a:cubicBezTo>
                  <a:cubicBezTo>
                    <a:pt x="57" y="130"/>
                    <a:pt x="57" y="130"/>
                    <a:pt x="58" y="130"/>
                  </a:cubicBezTo>
                  <a:cubicBezTo>
                    <a:pt x="62" y="130"/>
                    <a:pt x="62" y="130"/>
                    <a:pt x="62" y="130"/>
                  </a:cubicBezTo>
                  <a:cubicBezTo>
                    <a:pt x="68" y="130"/>
                    <a:pt x="68" y="130"/>
                    <a:pt x="68" y="130"/>
                  </a:cubicBezTo>
                  <a:cubicBezTo>
                    <a:pt x="69" y="129"/>
                    <a:pt x="69" y="129"/>
                    <a:pt x="69" y="129"/>
                  </a:cubicBezTo>
                  <a:cubicBezTo>
                    <a:pt x="69" y="128"/>
                    <a:pt x="70" y="128"/>
                    <a:pt x="71" y="128"/>
                  </a:cubicBezTo>
                  <a:cubicBezTo>
                    <a:pt x="71" y="128"/>
                    <a:pt x="71" y="128"/>
                    <a:pt x="71" y="128"/>
                  </a:cubicBezTo>
                  <a:cubicBezTo>
                    <a:pt x="73" y="127"/>
                    <a:pt x="75" y="127"/>
                    <a:pt x="76" y="127"/>
                  </a:cubicBezTo>
                  <a:cubicBezTo>
                    <a:pt x="76" y="127"/>
                    <a:pt x="76" y="127"/>
                    <a:pt x="78" y="127"/>
                  </a:cubicBezTo>
                  <a:cubicBezTo>
                    <a:pt x="81" y="128"/>
                    <a:pt x="81" y="128"/>
                    <a:pt x="81" y="128"/>
                  </a:cubicBezTo>
                  <a:cubicBezTo>
                    <a:pt x="82" y="128"/>
                    <a:pt x="82" y="128"/>
                    <a:pt x="82" y="128"/>
                  </a:cubicBezTo>
                  <a:cubicBezTo>
                    <a:pt x="83" y="127"/>
                    <a:pt x="83" y="127"/>
                    <a:pt x="83" y="127"/>
                  </a:cubicBezTo>
                  <a:cubicBezTo>
                    <a:pt x="85" y="126"/>
                    <a:pt x="85" y="126"/>
                    <a:pt x="85" y="126"/>
                  </a:cubicBezTo>
                  <a:cubicBezTo>
                    <a:pt x="85" y="126"/>
                    <a:pt x="85" y="126"/>
                    <a:pt x="86" y="126"/>
                  </a:cubicBezTo>
                  <a:cubicBezTo>
                    <a:pt x="91" y="126"/>
                    <a:pt x="91" y="126"/>
                    <a:pt x="91" y="126"/>
                  </a:cubicBezTo>
                  <a:cubicBezTo>
                    <a:pt x="91" y="125"/>
                    <a:pt x="92" y="124"/>
                    <a:pt x="92" y="124"/>
                  </a:cubicBezTo>
                  <a:cubicBezTo>
                    <a:pt x="95" y="122"/>
                    <a:pt x="95" y="122"/>
                    <a:pt x="95" y="122"/>
                  </a:cubicBezTo>
                  <a:cubicBezTo>
                    <a:pt x="98" y="120"/>
                    <a:pt x="98" y="120"/>
                    <a:pt x="98" y="120"/>
                  </a:cubicBezTo>
                  <a:cubicBezTo>
                    <a:pt x="99" y="119"/>
                    <a:pt x="99" y="119"/>
                    <a:pt x="99" y="119"/>
                  </a:cubicBezTo>
                  <a:cubicBezTo>
                    <a:pt x="103" y="119"/>
                    <a:pt x="103" y="119"/>
                    <a:pt x="103" y="119"/>
                  </a:cubicBezTo>
                  <a:cubicBezTo>
                    <a:pt x="104" y="118"/>
                    <a:pt x="104" y="118"/>
                    <a:pt x="104" y="118"/>
                  </a:cubicBezTo>
                  <a:cubicBezTo>
                    <a:pt x="104" y="117"/>
                    <a:pt x="105" y="113"/>
                    <a:pt x="106" y="111"/>
                  </a:cubicBezTo>
                  <a:cubicBezTo>
                    <a:pt x="106" y="110"/>
                    <a:pt x="106" y="110"/>
                    <a:pt x="106" y="110"/>
                  </a:cubicBezTo>
                  <a:cubicBezTo>
                    <a:pt x="106" y="109"/>
                    <a:pt x="106" y="109"/>
                    <a:pt x="106" y="109"/>
                  </a:cubicBezTo>
                  <a:cubicBezTo>
                    <a:pt x="106" y="103"/>
                    <a:pt x="106" y="103"/>
                    <a:pt x="106" y="103"/>
                  </a:cubicBezTo>
                  <a:cubicBezTo>
                    <a:pt x="106" y="102"/>
                    <a:pt x="106" y="102"/>
                    <a:pt x="106" y="102"/>
                  </a:cubicBezTo>
                  <a:cubicBezTo>
                    <a:pt x="106" y="102"/>
                    <a:pt x="108" y="101"/>
                    <a:pt x="109" y="99"/>
                  </a:cubicBezTo>
                  <a:cubicBezTo>
                    <a:pt x="109" y="98"/>
                    <a:pt x="109" y="98"/>
                    <a:pt x="109" y="98"/>
                  </a:cubicBezTo>
                  <a:cubicBezTo>
                    <a:pt x="108" y="98"/>
                    <a:pt x="108" y="97"/>
                    <a:pt x="108" y="96"/>
                  </a:cubicBezTo>
                  <a:cubicBezTo>
                    <a:pt x="108" y="95"/>
                    <a:pt x="108" y="95"/>
                    <a:pt x="108" y="95"/>
                  </a:cubicBezTo>
                  <a:cubicBezTo>
                    <a:pt x="108" y="95"/>
                    <a:pt x="108" y="94"/>
                    <a:pt x="108" y="92"/>
                  </a:cubicBezTo>
                  <a:cubicBezTo>
                    <a:pt x="108" y="91"/>
                    <a:pt x="108" y="91"/>
                    <a:pt x="108" y="91"/>
                  </a:cubicBezTo>
                  <a:cubicBezTo>
                    <a:pt x="108" y="89"/>
                    <a:pt x="108" y="89"/>
                    <a:pt x="108" y="89"/>
                  </a:cubicBezTo>
                  <a:cubicBezTo>
                    <a:pt x="108" y="88"/>
                    <a:pt x="108" y="88"/>
                    <a:pt x="108" y="88"/>
                  </a:cubicBezTo>
                  <a:cubicBezTo>
                    <a:pt x="111" y="85"/>
                    <a:pt x="111" y="85"/>
                    <a:pt x="111" y="85"/>
                  </a:cubicBezTo>
                  <a:cubicBezTo>
                    <a:pt x="111" y="84"/>
                    <a:pt x="111" y="84"/>
                    <a:pt x="111" y="84"/>
                  </a:cubicBezTo>
                  <a:cubicBezTo>
                    <a:pt x="111" y="83"/>
                    <a:pt x="111" y="83"/>
                    <a:pt x="111" y="83"/>
                  </a:cubicBezTo>
                  <a:cubicBezTo>
                    <a:pt x="110" y="83"/>
                    <a:pt x="109" y="82"/>
                    <a:pt x="108" y="81"/>
                  </a:cubicBezTo>
                  <a:cubicBezTo>
                    <a:pt x="107" y="79"/>
                    <a:pt x="107" y="79"/>
                    <a:pt x="107" y="79"/>
                  </a:cubicBezTo>
                  <a:cubicBezTo>
                    <a:pt x="106" y="79"/>
                    <a:pt x="104" y="77"/>
                    <a:pt x="103" y="75"/>
                  </a:cubicBezTo>
                  <a:cubicBezTo>
                    <a:pt x="102" y="73"/>
                    <a:pt x="100" y="71"/>
                    <a:pt x="100" y="71"/>
                  </a:cubicBezTo>
                  <a:cubicBezTo>
                    <a:pt x="99" y="70"/>
                    <a:pt x="98" y="67"/>
                    <a:pt x="98" y="65"/>
                  </a:cubicBezTo>
                  <a:cubicBezTo>
                    <a:pt x="98" y="60"/>
                    <a:pt x="98" y="60"/>
                    <a:pt x="98" y="60"/>
                  </a:cubicBezTo>
                  <a:cubicBezTo>
                    <a:pt x="98" y="59"/>
                    <a:pt x="98" y="59"/>
                    <a:pt x="98" y="59"/>
                  </a:cubicBezTo>
                  <a:cubicBezTo>
                    <a:pt x="98" y="58"/>
                    <a:pt x="97" y="58"/>
                    <a:pt x="97" y="58"/>
                  </a:cubicBezTo>
                  <a:cubicBezTo>
                    <a:pt x="97" y="58"/>
                    <a:pt x="97" y="57"/>
                    <a:pt x="96" y="57"/>
                  </a:cubicBezTo>
                  <a:cubicBezTo>
                    <a:pt x="95" y="57"/>
                    <a:pt x="95" y="55"/>
                    <a:pt x="95" y="54"/>
                  </a:cubicBezTo>
                  <a:cubicBezTo>
                    <a:pt x="94" y="52"/>
                    <a:pt x="94" y="52"/>
                    <a:pt x="93" y="51"/>
                  </a:cubicBezTo>
                  <a:cubicBezTo>
                    <a:pt x="93" y="50"/>
                    <a:pt x="92" y="49"/>
                    <a:pt x="92" y="48"/>
                  </a:cubicBezTo>
                  <a:cubicBezTo>
                    <a:pt x="92" y="46"/>
                    <a:pt x="93" y="44"/>
                    <a:pt x="93" y="43"/>
                  </a:cubicBezTo>
                  <a:cubicBezTo>
                    <a:pt x="93" y="41"/>
                    <a:pt x="93" y="41"/>
                    <a:pt x="93" y="41"/>
                  </a:cubicBezTo>
                  <a:cubicBezTo>
                    <a:pt x="92" y="41"/>
                    <a:pt x="93" y="40"/>
                    <a:pt x="93" y="39"/>
                  </a:cubicBezTo>
                  <a:cubicBezTo>
                    <a:pt x="93" y="39"/>
                    <a:pt x="93" y="39"/>
                    <a:pt x="93" y="39"/>
                  </a:cubicBezTo>
                  <a:cubicBezTo>
                    <a:pt x="92" y="39"/>
                    <a:pt x="92" y="39"/>
                    <a:pt x="92" y="39"/>
                  </a:cubicBezTo>
                  <a:lnTo>
                    <a:pt x="79" y="43"/>
                  </a:lnTo>
                  <a:close/>
                </a:path>
              </a:pathLst>
            </a:custGeom>
            <a:solidFill>
              <a:srgbClr val="929292"/>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12" name="Freeform 72"/>
            <p:cNvSpPr>
              <a:spLocks/>
            </p:cNvSpPr>
            <p:nvPr/>
          </p:nvSpPr>
          <p:spPr bwMode="auto">
            <a:xfrm>
              <a:off x="7176070" y="4522812"/>
              <a:ext cx="357188" cy="360363"/>
            </a:xfrm>
            <a:custGeom>
              <a:avLst/>
              <a:gdLst>
                <a:gd name="T0" fmla="*/ 153 w 160"/>
                <a:gd name="T1" fmla="*/ 104 h 162"/>
                <a:gd name="T2" fmla="*/ 149 w 160"/>
                <a:gd name="T3" fmla="*/ 93 h 162"/>
                <a:gd name="T4" fmla="*/ 158 w 160"/>
                <a:gd name="T5" fmla="*/ 80 h 162"/>
                <a:gd name="T6" fmla="*/ 141 w 160"/>
                <a:gd name="T7" fmla="*/ 74 h 162"/>
                <a:gd name="T8" fmla="*/ 144 w 160"/>
                <a:gd name="T9" fmla="*/ 58 h 162"/>
                <a:gd name="T10" fmla="*/ 136 w 160"/>
                <a:gd name="T11" fmla="*/ 47 h 162"/>
                <a:gd name="T12" fmla="*/ 129 w 160"/>
                <a:gd name="T13" fmla="*/ 39 h 162"/>
                <a:gd name="T14" fmla="*/ 136 w 160"/>
                <a:gd name="T15" fmla="*/ 30 h 162"/>
                <a:gd name="T16" fmla="*/ 131 w 160"/>
                <a:gd name="T17" fmla="*/ 26 h 162"/>
                <a:gd name="T18" fmla="*/ 121 w 160"/>
                <a:gd name="T19" fmla="*/ 18 h 162"/>
                <a:gd name="T20" fmla="*/ 129 w 160"/>
                <a:gd name="T21" fmla="*/ 8 h 162"/>
                <a:gd name="T22" fmla="*/ 136 w 160"/>
                <a:gd name="T23" fmla="*/ 0 h 162"/>
                <a:gd name="T24" fmla="*/ 128 w 160"/>
                <a:gd name="T25" fmla="*/ 3 h 162"/>
                <a:gd name="T26" fmla="*/ 117 w 160"/>
                <a:gd name="T27" fmla="*/ 7 h 162"/>
                <a:gd name="T28" fmla="*/ 111 w 160"/>
                <a:gd name="T29" fmla="*/ 11 h 162"/>
                <a:gd name="T30" fmla="*/ 99 w 160"/>
                <a:gd name="T31" fmla="*/ 6 h 162"/>
                <a:gd name="T32" fmla="*/ 80 w 160"/>
                <a:gd name="T33" fmla="*/ 14 h 162"/>
                <a:gd name="T34" fmla="*/ 71 w 160"/>
                <a:gd name="T35" fmla="*/ 22 h 162"/>
                <a:gd name="T36" fmla="*/ 63 w 160"/>
                <a:gd name="T37" fmla="*/ 20 h 162"/>
                <a:gd name="T38" fmla="*/ 55 w 160"/>
                <a:gd name="T39" fmla="*/ 12 h 162"/>
                <a:gd name="T40" fmla="*/ 42 w 160"/>
                <a:gd name="T41" fmla="*/ 12 h 162"/>
                <a:gd name="T42" fmla="*/ 34 w 160"/>
                <a:gd name="T43" fmla="*/ 19 h 162"/>
                <a:gd name="T44" fmla="*/ 25 w 160"/>
                <a:gd name="T45" fmla="*/ 27 h 162"/>
                <a:gd name="T46" fmla="*/ 17 w 160"/>
                <a:gd name="T47" fmla="*/ 32 h 162"/>
                <a:gd name="T48" fmla="*/ 17 w 160"/>
                <a:gd name="T49" fmla="*/ 45 h 162"/>
                <a:gd name="T50" fmla="*/ 30 w 160"/>
                <a:gd name="T51" fmla="*/ 54 h 162"/>
                <a:gd name="T52" fmla="*/ 40 w 160"/>
                <a:gd name="T53" fmla="*/ 61 h 162"/>
                <a:gd name="T54" fmla="*/ 43 w 160"/>
                <a:gd name="T55" fmla="*/ 70 h 162"/>
                <a:gd name="T56" fmla="*/ 33 w 160"/>
                <a:gd name="T57" fmla="*/ 80 h 162"/>
                <a:gd name="T58" fmla="*/ 24 w 160"/>
                <a:gd name="T59" fmla="*/ 99 h 162"/>
                <a:gd name="T60" fmla="*/ 16 w 160"/>
                <a:gd name="T61" fmla="*/ 107 h 162"/>
                <a:gd name="T62" fmla="*/ 21 w 160"/>
                <a:gd name="T63" fmla="*/ 113 h 162"/>
                <a:gd name="T64" fmla="*/ 31 w 160"/>
                <a:gd name="T65" fmla="*/ 105 h 162"/>
                <a:gd name="T66" fmla="*/ 41 w 160"/>
                <a:gd name="T67" fmla="*/ 108 h 162"/>
                <a:gd name="T68" fmla="*/ 33 w 160"/>
                <a:gd name="T69" fmla="*/ 119 h 162"/>
                <a:gd name="T70" fmla="*/ 18 w 160"/>
                <a:gd name="T71" fmla="*/ 124 h 162"/>
                <a:gd name="T72" fmla="*/ 3 w 160"/>
                <a:gd name="T73" fmla="*/ 134 h 162"/>
                <a:gd name="T74" fmla="*/ 5 w 160"/>
                <a:gd name="T75" fmla="*/ 143 h 162"/>
                <a:gd name="T76" fmla="*/ 12 w 160"/>
                <a:gd name="T77" fmla="*/ 147 h 162"/>
                <a:gd name="T78" fmla="*/ 19 w 160"/>
                <a:gd name="T79" fmla="*/ 154 h 162"/>
                <a:gd name="T80" fmla="*/ 28 w 160"/>
                <a:gd name="T81" fmla="*/ 160 h 162"/>
                <a:gd name="T82" fmla="*/ 47 w 160"/>
                <a:gd name="T83" fmla="*/ 160 h 162"/>
                <a:gd name="T84" fmla="*/ 64 w 160"/>
                <a:gd name="T85" fmla="*/ 153 h 162"/>
                <a:gd name="T86" fmla="*/ 77 w 160"/>
                <a:gd name="T87" fmla="*/ 152 h 162"/>
                <a:gd name="T88" fmla="*/ 87 w 160"/>
                <a:gd name="T89" fmla="*/ 159 h 162"/>
                <a:gd name="T90" fmla="*/ 101 w 160"/>
                <a:gd name="T91" fmla="*/ 160 h 162"/>
                <a:gd name="T92" fmla="*/ 112 w 160"/>
                <a:gd name="T93" fmla="*/ 157 h 162"/>
                <a:gd name="T94" fmla="*/ 118 w 160"/>
                <a:gd name="T95" fmla="*/ 156 h 162"/>
                <a:gd name="T96" fmla="*/ 131 w 160"/>
                <a:gd name="T97" fmla="*/ 149 h 162"/>
                <a:gd name="T98" fmla="*/ 142 w 160"/>
                <a:gd name="T99" fmla="*/ 148 h 162"/>
                <a:gd name="T100" fmla="*/ 153 w 160"/>
                <a:gd name="T101" fmla="*/ 148 h 162"/>
                <a:gd name="T102" fmla="*/ 152 w 160"/>
                <a:gd name="T103" fmla="*/ 141 h 162"/>
                <a:gd name="T104" fmla="*/ 146 w 160"/>
                <a:gd name="T105" fmla="*/ 142 h 162"/>
                <a:gd name="T106" fmla="*/ 144 w 160"/>
                <a:gd name="T107" fmla="*/ 135 h 162"/>
                <a:gd name="T108" fmla="*/ 148 w 160"/>
                <a:gd name="T109" fmla="*/ 129 h 162"/>
                <a:gd name="T110" fmla="*/ 152 w 160"/>
                <a:gd name="T111" fmla="*/ 11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 h="162">
                  <a:moveTo>
                    <a:pt x="160" y="111"/>
                  </a:moveTo>
                  <a:cubicBezTo>
                    <a:pt x="159" y="111"/>
                    <a:pt x="159" y="110"/>
                    <a:pt x="159" y="109"/>
                  </a:cubicBezTo>
                  <a:cubicBezTo>
                    <a:pt x="158" y="109"/>
                    <a:pt x="158" y="108"/>
                    <a:pt x="158" y="107"/>
                  </a:cubicBezTo>
                  <a:cubicBezTo>
                    <a:pt x="157" y="106"/>
                    <a:pt x="157" y="106"/>
                    <a:pt x="157" y="106"/>
                  </a:cubicBezTo>
                  <a:cubicBezTo>
                    <a:pt x="154" y="105"/>
                    <a:pt x="154" y="105"/>
                    <a:pt x="154" y="105"/>
                  </a:cubicBezTo>
                  <a:cubicBezTo>
                    <a:pt x="153" y="104"/>
                    <a:pt x="153" y="104"/>
                    <a:pt x="153" y="104"/>
                  </a:cubicBezTo>
                  <a:cubicBezTo>
                    <a:pt x="152" y="102"/>
                    <a:pt x="152" y="102"/>
                    <a:pt x="152" y="102"/>
                  </a:cubicBezTo>
                  <a:cubicBezTo>
                    <a:pt x="152" y="102"/>
                    <a:pt x="151" y="102"/>
                    <a:pt x="150" y="101"/>
                  </a:cubicBezTo>
                  <a:cubicBezTo>
                    <a:pt x="149" y="101"/>
                    <a:pt x="149" y="101"/>
                    <a:pt x="148" y="101"/>
                  </a:cubicBezTo>
                  <a:cubicBezTo>
                    <a:pt x="146" y="100"/>
                    <a:pt x="145" y="98"/>
                    <a:pt x="144" y="97"/>
                  </a:cubicBezTo>
                  <a:cubicBezTo>
                    <a:pt x="144" y="97"/>
                    <a:pt x="144" y="96"/>
                    <a:pt x="144" y="95"/>
                  </a:cubicBezTo>
                  <a:cubicBezTo>
                    <a:pt x="145" y="94"/>
                    <a:pt x="147" y="93"/>
                    <a:pt x="149" y="93"/>
                  </a:cubicBezTo>
                  <a:cubicBezTo>
                    <a:pt x="150" y="93"/>
                    <a:pt x="150" y="93"/>
                    <a:pt x="150" y="93"/>
                  </a:cubicBezTo>
                  <a:cubicBezTo>
                    <a:pt x="150" y="93"/>
                    <a:pt x="151" y="93"/>
                    <a:pt x="153" y="92"/>
                  </a:cubicBezTo>
                  <a:cubicBezTo>
                    <a:pt x="154" y="92"/>
                    <a:pt x="155" y="92"/>
                    <a:pt x="156" y="92"/>
                  </a:cubicBezTo>
                  <a:cubicBezTo>
                    <a:pt x="156" y="92"/>
                    <a:pt x="156" y="92"/>
                    <a:pt x="156" y="92"/>
                  </a:cubicBezTo>
                  <a:cubicBezTo>
                    <a:pt x="156" y="92"/>
                    <a:pt x="157" y="90"/>
                    <a:pt x="158" y="89"/>
                  </a:cubicBezTo>
                  <a:cubicBezTo>
                    <a:pt x="158" y="80"/>
                    <a:pt x="158" y="80"/>
                    <a:pt x="158" y="80"/>
                  </a:cubicBezTo>
                  <a:cubicBezTo>
                    <a:pt x="158" y="80"/>
                    <a:pt x="158" y="80"/>
                    <a:pt x="158" y="80"/>
                  </a:cubicBezTo>
                  <a:cubicBezTo>
                    <a:pt x="157" y="80"/>
                    <a:pt x="156" y="79"/>
                    <a:pt x="156" y="79"/>
                  </a:cubicBezTo>
                  <a:cubicBezTo>
                    <a:pt x="155" y="77"/>
                    <a:pt x="155" y="77"/>
                    <a:pt x="155" y="77"/>
                  </a:cubicBezTo>
                  <a:cubicBezTo>
                    <a:pt x="146" y="77"/>
                    <a:pt x="146" y="77"/>
                    <a:pt x="146" y="77"/>
                  </a:cubicBezTo>
                  <a:cubicBezTo>
                    <a:pt x="146" y="77"/>
                    <a:pt x="146" y="77"/>
                    <a:pt x="145" y="77"/>
                  </a:cubicBezTo>
                  <a:cubicBezTo>
                    <a:pt x="141" y="74"/>
                    <a:pt x="141" y="74"/>
                    <a:pt x="141" y="74"/>
                  </a:cubicBezTo>
                  <a:cubicBezTo>
                    <a:pt x="140" y="74"/>
                    <a:pt x="140" y="73"/>
                    <a:pt x="140" y="73"/>
                  </a:cubicBezTo>
                  <a:cubicBezTo>
                    <a:pt x="140" y="70"/>
                    <a:pt x="140" y="70"/>
                    <a:pt x="140" y="70"/>
                  </a:cubicBezTo>
                  <a:cubicBezTo>
                    <a:pt x="140" y="68"/>
                    <a:pt x="140" y="67"/>
                    <a:pt x="141" y="66"/>
                  </a:cubicBezTo>
                  <a:cubicBezTo>
                    <a:pt x="141" y="66"/>
                    <a:pt x="141" y="66"/>
                    <a:pt x="142" y="64"/>
                  </a:cubicBezTo>
                  <a:cubicBezTo>
                    <a:pt x="142" y="63"/>
                    <a:pt x="143" y="61"/>
                    <a:pt x="144" y="61"/>
                  </a:cubicBezTo>
                  <a:cubicBezTo>
                    <a:pt x="144" y="58"/>
                    <a:pt x="144" y="58"/>
                    <a:pt x="144" y="58"/>
                  </a:cubicBezTo>
                  <a:cubicBezTo>
                    <a:pt x="143" y="57"/>
                    <a:pt x="143" y="57"/>
                    <a:pt x="143" y="57"/>
                  </a:cubicBezTo>
                  <a:cubicBezTo>
                    <a:pt x="141" y="54"/>
                    <a:pt x="141" y="54"/>
                    <a:pt x="141" y="54"/>
                  </a:cubicBezTo>
                  <a:cubicBezTo>
                    <a:pt x="140" y="54"/>
                    <a:pt x="140" y="54"/>
                    <a:pt x="140" y="54"/>
                  </a:cubicBezTo>
                  <a:cubicBezTo>
                    <a:pt x="139" y="54"/>
                    <a:pt x="138" y="54"/>
                    <a:pt x="138" y="53"/>
                  </a:cubicBezTo>
                  <a:cubicBezTo>
                    <a:pt x="136" y="49"/>
                    <a:pt x="136" y="49"/>
                    <a:pt x="136" y="49"/>
                  </a:cubicBezTo>
                  <a:cubicBezTo>
                    <a:pt x="136" y="48"/>
                    <a:pt x="136" y="47"/>
                    <a:pt x="136" y="47"/>
                  </a:cubicBezTo>
                  <a:cubicBezTo>
                    <a:pt x="136" y="46"/>
                    <a:pt x="136" y="46"/>
                    <a:pt x="137" y="46"/>
                  </a:cubicBezTo>
                  <a:cubicBezTo>
                    <a:pt x="136" y="45"/>
                    <a:pt x="136" y="45"/>
                    <a:pt x="135" y="44"/>
                  </a:cubicBezTo>
                  <a:cubicBezTo>
                    <a:pt x="135" y="44"/>
                    <a:pt x="134" y="44"/>
                    <a:pt x="134" y="43"/>
                  </a:cubicBezTo>
                  <a:cubicBezTo>
                    <a:pt x="133" y="43"/>
                    <a:pt x="133" y="43"/>
                    <a:pt x="133" y="43"/>
                  </a:cubicBezTo>
                  <a:cubicBezTo>
                    <a:pt x="132" y="43"/>
                    <a:pt x="131" y="43"/>
                    <a:pt x="131" y="42"/>
                  </a:cubicBezTo>
                  <a:cubicBezTo>
                    <a:pt x="129" y="39"/>
                    <a:pt x="129" y="39"/>
                    <a:pt x="129" y="39"/>
                  </a:cubicBezTo>
                  <a:cubicBezTo>
                    <a:pt x="129" y="38"/>
                    <a:pt x="129" y="37"/>
                    <a:pt x="130" y="36"/>
                  </a:cubicBezTo>
                  <a:cubicBezTo>
                    <a:pt x="133" y="35"/>
                    <a:pt x="133" y="35"/>
                    <a:pt x="133" y="35"/>
                  </a:cubicBezTo>
                  <a:cubicBezTo>
                    <a:pt x="135" y="33"/>
                    <a:pt x="135" y="33"/>
                    <a:pt x="135" y="33"/>
                  </a:cubicBezTo>
                  <a:cubicBezTo>
                    <a:pt x="135" y="32"/>
                    <a:pt x="136" y="31"/>
                    <a:pt x="137" y="31"/>
                  </a:cubicBezTo>
                  <a:cubicBezTo>
                    <a:pt x="137" y="31"/>
                    <a:pt x="137" y="31"/>
                    <a:pt x="137" y="31"/>
                  </a:cubicBezTo>
                  <a:cubicBezTo>
                    <a:pt x="137" y="30"/>
                    <a:pt x="136" y="30"/>
                    <a:pt x="136" y="30"/>
                  </a:cubicBezTo>
                  <a:cubicBezTo>
                    <a:pt x="136" y="25"/>
                    <a:pt x="136" y="25"/>
                    <a:pt x="136" y="25"/>
                  </a:cubicBezTo>
                  <a:cubicBezTo>
                    <a:pt x="134" y="24"/>
                    <a:pt x="134" y="24"/>
                    <a:pt x="134" y="24"/>
                  </a:cubicBezTo>
                  <a:cubicBezTo>
                    <a:pt x="134" y="25"/>
                    <a:pt x="134" y="25"/>
                    <a:pt x="134" y="25"/>
                  </a:cubicBezTo>
                  <a:cubicBezTo>
                    <a:pt x="134" y="25"/>
                    <a:pt x="134" y="25"/>
                    <a:pt x="133" y="25"/>
                  </a:cubicBezTo>
                  <a:cubicBezTo>
                    <a:pt x="132" y="26"/>
                    <a:pt x="132" y="26"/>
                    <a:pt x="132" y="26"/>
                  </a:cubicBezTo>
                  <a:cubicBezTo>
                    <a:pt x="131" y="26"/>
                    <a:pt x="131" y="26"/>
                    <a:pt x="131" y="26"/>
                  </a:cubicBezTo>
                  <a:cubicBezTo>
                    <a:pt x="131" y="27"/>
                    <a:pt x="129" y="27"/>
                    <a:pt x="126" y="28"/>
                  </a:cubicBezTo>
                  <a:cubicBezTo>
                    <a:pt x="126" y="28"/>
                    <a:pt x="125" y="28"/>
                    <a:pt x="124" y="27"/>
                  </a:cubicBezTo>
                  <a:cubicBezTo>
                    <a:pt x="123" y="26"/>
                    <a:pt x="123" y="26"/>
                    <a:pt x="123" y="26"/>
                  </a:cubicBezTo>
                  <a:cubicBezTo>
                    <a:pt x="123" y="26"/>
                    <a:pt x="123" y="26"/>
                    <a:pt x="123" y="26"/>
                  </a:cubicBezTo>
                  <a:cubicBezTo>
                    <a:pt x="122" y="26"/>
                    <a:pt x="121" y="25"/>
                    <a:pt x="121" y="24"/>
                  </a:cubicBezTo>
                  <a:cubicBezTo>
                    <a:pt x="121" y="18"/>
                    <a:pt x="121" y="18"/>
                    <a:pt x="121" y="18"/>
                  </a:cubicBezTo>
                  <a:cubicBezTo>
                    <a:pt x="121" y="17"/>
                    <a:pt x="121" y="17"/>
                    <a:pt x="121" y="17"/>
                  </a:cubicBezTo>
                  <a:cubicBezTo>
                    <a:pt x="123" y="15"/>
                    <a:pt x="123" y="15"/>
                    <a:pt x="123" y="15"/>
                  </a:cubicBezTo>
                  <a:cubicBezTo>
                    <a:pt x="124" y="14"/>
                    <a:pt x="124" y="14"/>
                    <a:pt x="124" y="14"/>
                  </a:cubicBezTo>
                  <a:cubicBezTo>
                    <a:pt x="126" y="13"/>
                    <a:pt x="126" y="13"/>
                    <a:pt x="126" y="13"/>
                  </a:cubicBezTo>
                  <a:cubicBezTo>
                    <a:pt x="126" y="12"/>
                    <a:pt x="126" y="12"/>
                    <a:pt x="126" y="12"/>
                  </a:cubicBezTo>
                  <a:cubicBezTo>
                    <a:pt x="129" y="8"/>
                    <a:pt x="129" y="8"/>
                    <a:pt x="129" y="8"/>
                  </a:cubicBezTo>
                  <a:cubicBezTo>
                    <a:pt x="129" y="8"/>
                    <a:pt x="129" y="7"/>
                    <a:pt x="130" y="7"/>
                  </a:cubicBezTo>
                  <a:cubicBezTo>
                    <a:pt x="132" y="6"/>
                    <a:pt x="132" y="6"/>
                    <a:pt x="132" y="6"/>
                  </a:cubicBezTo>
                  <a:cubicBezTo>
                    <a:pt x="133" y="5"/>
                    <a:pt x="133" y="5"/>
                    <a:pt x="133" y="5"/>
                  </a:cubicBezTo>
                  <a:cubicBezTo>
                    <a:pt x="135" y="5"/>
                    <a:pt x="135" y="5"/>
                    <a:pt x="135" y="5"/>
                  </a:cubicBezTo>
                  <a:cubicBezTo>
                    <a:pt x="136" y="1"/>
                    <a:pt x="136" y="1"/>
                    <a:pt x="136" y="1"/>
                  </a:cubicBezTo>
                  <a:cubicBezTo>
                    <a:pt x="136" y="0"/>
                    <a:pt x="136" y="0"/>
                    <a:pt x="136" y="0"/>
                  </a:cubicBezTo>
                  <a:cubicBezTo>
                    <a:pt x="136" y="0"/>
                    <a:pt x="136" y="0"/>
                    <a:pt x="136" y="0"/>
                  </a:cubicBezTo>
                  <a:cubicBezTo>
                    <a:pt x="136" y="0"/>
                    <a:pt x="136" y="0"/>
                    <a:pt x="136" y="0"/>
                  </a:cubicBezTo>
                  <a:cubicBezTo>
                    <a:pt x="136" y="0"/>
                    <a:pt x="134" y="0"/>
                    <a:pt x="133" y="0"/>
                  </a:cubicBezTo>
                  <a:cubicBezTo>
                    <a:pt x="133" y="1"/>
                    <a:pt x="133" y="1"/>
                    <a:pt x="133" y="1"/>
                  </a:cubicBezTo>
                  <a:cubicBezTo>
                    <a:pt x="132" y="2"/>
                    <a:pt x="132" y="2"/>
                    <a:pt x="131" y="2"/>
                  </a:cubicBezTo>
                  <a:cubicBezTo>
                    <a:pt x="128" y="3"/>
                    <a:pt x="128" y="3"/>
                    <a:pt x="128" y="3"/>
                  </a:cubicBezTo>
                  <a:cubicBezTo>
                    <a:pt x="127" y="4"/>
                    <a:pt x="127" y="4"/>
                    <a:pt x="127" y="4"/>
                  </a:cubicBezTo>
                  <a:cubicBezTo>
                    <a:pt x="127" y="5"/>
                    <a:pt x="127" y="5"/>
                    <a:pt x="127" y="5"/>
                  </a:cubicBezTo>
                  <a:cubicBezTo>
                    <a:pt x="126" y="5"/>
                    <a:pt x="126" y="5"/>
                    <a:pt x="126" y="5"/>
                  </a:cubicBezTo>
                  <a:cubicBezTo>
                    <a:pt x="126" y="6"/>
                    <a:pt x="126" y="7"/>
                    <a:pt x="126" y="7"/>
                  </a:cubicBezTo>
                  <a:cubicBezTo>
                    <a:pt x="125" y="8"/>
                    <a:pt x="123" y="8"/>
                    <a:pt x="121" y="8"/>
                  </a:cubicBezTo>
                  <a:cubicBezTo>
                    <a:pt x="118" y="8"/>
                    <a:pt x="118" y="7"/>
                    <a:pt x="117" y="7"/>
                  </a:cubicBezTo>
                  <a:cubicBezTo>
                    <a:pt x="117" y="7"/>
                    <a:pt x="117" y="7"/>
                    <a:pt x="117" y="7"/>
                  </a:cubicBezTo>
                  <a:cubicBezTo>
                    <a:pt x="116" y="7"/>
                    <a:pt x="115" y="7"/>
                    <a:pt x="115" y="7"/>
                  </a:cubicBezTo>
                  <a:cubicBezTo>
                    <a:pt x="115" y="7"/>
                    <a:pt x="114" y="7"/>
                    <a:pt x="113" y="7"/>
                  </a:cubicBezTo>
                  <a:cubicBezTo>
                    <a:pt x="114" y="7"/>
                    <a:pt x="114" y="8"/>
                    <a:pt x="114" y="8"/>
                  </a:cubicBezTo>
                  <a:cubicBezTo>
                    <a:pt x="114" y="9"/>
                    <a:pt x="113" y="10"/>
                    <a:pt x="112" y="10"/>
                  </a:cubicBezTo>
                  <a:cubicBezTo>
                    <a:pt x="112" y="11"/>
                    <a:pt x="111" y="11"/>
                    <a:pt x="111" y="11"/>
                  </a:cubicBezTo>
                  <a:cubicBezTo>
                    <a:pt x="110" y="11"/>
                    <a:pt x="108" y="10"/>
                    <a:pt x="107" y="10"/>
                  </a:cubicBezTo>
                  <a:cubicBezTo>
                    <a:pt x="106" y="10"/>
                    <a:pt x="106" y="10"/>
                    <a:pt x="106" y="10"/>
                  </a:cubicBezTo>
                  <a:cubicBezTo>
                    <a:pt x="105" y="10"/>
                    <a:pt x="105" y="10"/>
                    <a:pt x="105" y="10"/>
                  </a:cubicBezTo>
                  <a:cubicBezTo>
                    <a:pt x="104" y="10"/>
                    <a:pt x="104" y="10"/>
                    <a:pt x="104" y="10"/>
                  </a:cubicBezTo>
                  <a:cubicBezTo>
                    <a:pt x="100" y="8"/>
                    <a:pt x="100" y="8"/>
                    <a:pt x="100" y="8"/>
                  </a:cubicBezTo>
                  <a:cubicBezTo>
                    <a:pt x="99" y="7"/>
                    <a:pt x="99" y="7"/>
                    <a:pt x="99" y="6"/>
                  </a:cubicBezTo>
                  <a:cubicBezTo>
                    <a:pt x="99" y="4"/>
                    <a:pt x="99" y="4"/>
                    <a:pt x="99" y="4"/>
                  </a:cubicBezTo>
                  <a:cubicBezTo>
                    <a:pt x="97" y="3"/>
                    <a:pt x="97" y="3"/>
                    <a:pt x="97" y="3"/>
                  </a:cubicBezTo>
                  <a:cubicBezTo>
                    <a:pt x="81" y="3"/>
                    <a:pt x="81" y="3"/>
                    <a:pt x="81" y="3"/>
                  </a:cubicBezTo>
                  <a:cubicBezTo>
                    <a:pt x="82" y="4"/>
                    <a:pt x="82" y="4"/>
                    <a:pt x="81" y="5"/>
                  </a:cubicBezTo>
                  <a:cubicBezTo>
                    <a:pt x="81" y="5"/>
                    <a:pt x="81" y="5"/>
                    <a:pt x="80" y="6"/>
                  </a:cubicBezTo>
                  <a:cubicBezTo>
                    <a:pt x="80" y="14"/>
                    <a:pt x="80" y="14"/>
                    <a:pt x="80" y="14"/>
                  </a:cubicBezTo>
                  <a:cubicBezTo>
                    <a:pt x="80" y="15"/>
                    <a:pt x="80" y="16"/>
                    <a:pt x="79" y="17"/>
                  </a:cubicBezTo>
                  <a:cubicBezTo>
                    <a:pt x="79" y="17"/>
                    <a:pt x="79" y="17"/>
                    <a:pt x="79" y="17"/>
                  </a:cubicBezTo>
                  <a:cubicBezTo>
                    <a:pt x="79" y="18"/>
                    <a:pt x="78" y="19"/>
                    <a:pt x="78" y="19"/>
                  </a:cubicBezTo>
                  <a:cubicBezTo>
                    <a:pt x="77" y="19"/>
                    <a:pt x="76" y="19"/>
                    <a:pt x="76" y="20"/>
                  </a:cubicBezTo>
                  <a:cubicBezTo>
                    <a:pt x="75" y="20"/>
                    <a:pt x="72" y="21"/>
                    <a:pt x="72" y="21"/>
                  </a:cubicBezTo>
                  <a:cubicBezTo>
                    <a:pt x="71" y="22"/>
                    <a:pt x="71" y="22"/>
                    <a:pt x="71" y="22"/>
                  </a:cubicBezTo>
                  <a:cubicBezTo>
                    <a:pt x="70" y="22"/>
                    <a:pt x="69" y="23"/>
                    <a:pt x="68" y="23"/>
                  </a:cubicBezTo>
                  <a:cubicBezTo>
                    <a:pt x="68" y="24"/>
                    <a:pt x="68" y="24"/>
                    <a:pt x="67" y="24"/>
                  </a:cubicBezTo>
                  <a:cubicBezTo>
                    <a:pt x="67" y="24"/>
                    <a:pt x="67" y="24"/>
                    <a:pt x="67" y="24"/>
                  </a:cubicBezTo>
                  <a:cubicBezTo>
                    <a:pt x="65" y="24"/>
                    <a:pt x="65" y="24"/>
                    <a:pt x="65" y="24"/>
                  </a:cubicBezTo>
                  <a:cubicBezTo>
                    <a:pt x="63" y="23"/>
                    <a:pt x="63" y="22"/>
                    <a:pt x="62" y="21"/>
                  </a:cubicBezTo>
                  <a:cubicBezTo>
                    <a:pt x="62" y="21"/>
                    <a:pt x="62" y="21"/>
                    <a:pt x="63" y="20"/>
                  </a:cubicBezTo>
                  <a:cubicBezTo>
                    <a:pt x="62" y="20"/>
                    <a:pt x="62" y="19"/>
                    <a:pt x="61" y="19"/>
                  </a:cubicBezTo>
                  <a:cubicBezTo>
                    <a:pt x="61" y="18"/>
                    <a:pt x="60" y="17"/>
                    <a:pt x="60" y="16"/>
                  </a:cubicBezTo>
                  <a:cubicBezTo>
                    <a:pt x="60" y="16"/>
                    <a:pt x="60" y="16"/>
                    <a:pt x="60" y="16"/>
                  </a:cubicBezTo>
                  <a:cubicBezTo>
                    <a:pt x="57" y="14"/>
                    <a:pt x="57" y="14"/>
                    <a:pt x="57" y="14"/>
                  </a:cubicBezTo>
                  <a:cubicBezTo>
                    <a:pt x="56" y="14"/>
                    <a:pt x="56" y="14"/>
                    <a:pt x="56" y="14"/>
                  </a:cubicBezTo>
                  <a:cubicBezTo>
                    <a:pt x="55" y="12"/>
                    <a:pt x="55" y="12"/>
                    <a:pt x="55" y="12"/>
                  </a:cubicBezTo>
                  <a:cubicBezTo>
                    <a:pt x="54" y="11"/>
                    <a:pt x="54" y="11"/>
                    <a:pt x="54" y="11"/>
                  </a:cubicBezTo>
                  <a:cubicBezTo>
                    <a:pt x="48" y="11"/>
                    <a:pt x="48" y="11"/>
                    <a:pt x="48" y="11"/>
                  </a:cubicBezTo>
                  <a:cubicBezTo>
                    <a:pt x="47" y="12"/>
                    <a:pt x="47" y="12"/>
                    <a:pt x="47" y="12"/>
                  </a:cubicBezTo>
                  <a:cubicBezTo>
                    <a:pt x="46" y="12"/>
                    <a:pt x="46" y="12"/>
                    <a:pt x="46" y="12"/>
                  </a:cubicBezTo>
                  <a:cubicBezTo>
                    <a:pt x="43" y="12"/>
                    <a:pt x="43" y="12"/>
                    <a:pt x="43" y="12"/>
                  </a:cubicBezTo>
                  <a:cubicBezTo>
                    <a:pt x="42" y="12"/>
                    <a:pt x="42" y="12"/>
                    <a:pt x="42" y="12"/>
                  </a:cubicBezTo>
                  <a:cubicBezTo>
                    <a:pt x="40" y="11"/>
                    <a:pt x="40" y="11"/>
                    <a:pt x="40" y="11"/>
                  </a:cubicBezTo>
                  <a:cubicBezTo>
                    <a:pt x="38" y="11"/>
                    <a:pt x="38" y="11"/>
                    <a:pt x="38" y="11"/>
                  </a:cubicBezTo>
                  <a:cubicBezTo>
                    <a:pt x="38" y="12"/>
                    <a:pt x="37" y="13"/>
                    <a:pt x="36" y="14"/>
                  </a:cubicBezTo>
                  <a:cubicBezTo>
                    <a:pt x="36" y="15"/>
                    <a:pt x="36" y="15"/>
                    <a:pt x="35" y="16"/>
                  </a:cubicBezTo>
                  <a:cubicBezTo>
                    <a:pt x="35" y="17"/>
                    <a:pt x="35" y="17"/>
                    <a:pt x="35" y="17"/>
                  </a:cubicBezTo>
                  <a:cubicBezTo>
                    <a:pt x="34" y="19"/>
                    <a:pt x="34" y="19"/>
                    <a:pt x="34" y="19"/>
                  </a:cubicBezTo>
                  <a:cubicBezTo>
                    <a:pt x="34" y="20"/>
                    <a:pt x="33" y="20"/>
                    <a:pt x="32" y="21"/>
                  </a:cubicBezTo>
                  <a:cubicBezTo>
                    <a:pt x="31" y="21"/>
                    <a:pt x="30" y="20"/>
                    <a:pt x="30" y="20"/>
                  </a:cubicBezTo>
                  <a:cubicBezTo>
                    <a:pt x="29" y="20"/>
                    <a:pt x="29" y="20"/>
                    <a:pt x="29" y="20"/>
                  </a:cubicBezTo>
                  <a:cubicBezTo>
                    <a:pt x="29" y="22"/>
                    <a:pt x="29" y="22"/>
                    <a:pt x="29" y="22"/>
                  </a:cubicBezTo>
                  <a:cubicBezTo>
                    <a:pt x="29" y="24"/>
                    <a:pt x="27" y="25"/>
                    <a:pt x="26" y="26"/>
                  </a:cubicBezTo>
                  <a:cubicBezTo>
                    <a:pt x="25" y="27"/>
                    <a:pt x="25" y="27"/>
                    <a:pt x="25" y="27"/>
                  </a:cubicBezTo>
                  <a:cubicBezTo>
                    <a:pt x="24" y="27"/>
                    <a:pt x="24" y="27"/>
                    <a:pt x="24" y="27"/>
                  </a:cubicBezTo>
                  <a:cubicBezTo>
                    <a:pt x="22" y="27"/>
                    <a:pt x="22" y="27"/>
                    <a:pt x="22" y="27"/>
                  </a:cubicBezTo>
                  <a:cubicBezTo>
                    <a:pt x="21" y="27"/>
                    <a:pt x="19" y="28"/>
                    <a:pt x="19" y="29"/>
                  </a:cubicBezTo>
                  <a:cubicBezTo>
                    <a:pt x="18" y="30"/>
                    <a:pt x="17" y="30"/>
                    <a:pt x="16" y="30"/>
                  </a:cubicBezTo>
                  <a:cubicBezTo>
                    <a:pt x="16" y="30"/>
                    <a:pt x="16" y="30"/>
                    <a:pt x="16" y="30"/>
                  </a:cubicBezTo>
                  <a:cubicBezTo>
                    <a:pt x="17" y="31"/>
                    <a:pt x="17" y="32"/>
                    <a:pt x="17" y="32"/>
                  </a:cubicBezTo>
                  <a:cubicBezTo>
                    <a:pt x="17" y="35"/>
                    <a:pt x="17" y="35"/>
                    <a:pt x="17" y="35"/>
                  </a:cubicBezTo>
                  <a:cubicBezTo>
                    <a:pt x="17" y="35"/>
                    <a:pt x="17" y="36"/>
                    <a:pt x="16" y="36"/>
                  </a:cubicBezTo>
                  <a:cubicBezTo>
                    <a:pt x="12" y="39"/>
                    <a:pt x="12" y="39"/>
                    <a:pt x="12" y="39"/>
                  </a:cubicBezTo>
                  <a:cubicBezTo>
                    <a:pt x="14" y="40"/>
                    <a:pt x="14" y="40"/>
                    <a:pt x="14" y="40"/>
                  </a:cubicBezTo>
                  <a:cubicBezTo>
                    <a:pt x="16" y="41"/>
                    <a:pt x="16" y="41"/>
                    <a:pt x="16" y="41"/>
                  </a:cubicBezTo>
                  <a:cubicBezTo>
                    <a:pt x="18" y="42"/>
                    <a:pt x="17" y="44"/>
                    <a:pt x="17" y="45"/>
                  </a:cubicBezTo>
                  <a:cubicBezTo>
                    <a:pt x="17" y="45"/>
                    <a:pt x="17" y="45"/>
                    <a:pt x="17" y="45"/>
                  </a:cubicBezTo>
                  <a:cubicBezTo>
                    <a:pt x="18" y="45"/>
                    <a:pt x="18" y="45"/>
                    <a:pt x="18" y="45"/>
                  </a:cubicBezTo>
                  <a:cubicBezTo>
                    <a:pt x="19" y="45"/>
                    <a:pt x="20" y="46"/>
                    <a:pt x="20" y="47"/>
                  </a:cubicBezTo>
                  <a:cubicBezTo>
                    <a:pt x="20" y="53"/>
                    <a:pt x="20" y="53"/>
                    <a:pt x="20" y="53"/>
                  </a:cubicBezTo>
                  <a:cubicBezTo>
                    <a:pt x="21" y="54"/>
                    <a:pt x="21" y="54"/>
                    <a:pt x="21" y="54"/>
                  </a:cubicBezTo>
                  <a:cubicBezTo>
                    <a:pt x="30" y="54"/>
                    <a:pt x="30" y="54"/>
                    <a:pt x="30" y="54"/>
                  </a:cubicBezTo>
                  <a:cubicBezTo>
                    <a:pt x="30" y="54"/>
                    <a:pt x="31" y="54"/>
                    <a:pt x="31" y="55"/>
                  </a:cubicBezTo>
                  <a:cubicBezTo>
                    <a:pt x="33" y="56"/>
                    <a:pt x="33" y="56"/>
                    <a:pt x="33" y="56"/>
                  </a:cubicBezTo>
                  <a:cubicBezTo>
                    <a:pt x="33" y="56"/>
                    <a:pt x="33" y="56"/>
                    <a:pt x="33" y="56"/>
                  </a:cubicBezTo>
                  <a:cubicBezTo>
                    <a:pt x="34" y="56"/>
                    <a:pt x="34" y="57"/>
                    <a:pt x="35" y="57"/>
                  </a:cubicBezTo>
                  <a:cubicBezTo>
                    <a:pt x="37" y="59"/>
                    <a:pt x="37" y="59"/>
                    <a:pt x="37" y="59"/>
                  </a:cubicBezTo>
                  <a:cubicBezTo>
                    <a:pt x="40" y="61"/>
                    <a:pt x="40" y="61"/>
                    <a:pt x="40" y="61"/>
                  </a:cubicBezTo>
                  <a:cubicBezTo>
                    <a:pt x="40" y="62"/>
                    <a:pt x="41" y="62"/>
                    <a:pt x="41" y="63"/>
                  </a:cubicBezTo>
                  <a:cubicBezTo>
                    <a:pt x="41" y="64"/>
                    <a:pt x="41" y="64"/>
                    <a:pt x="41" y="64"/>
                  </a:cubicBezTo>
                  <a:cubicBezTo>
                    <a:pt x="41" y="64"/>
                    <a:pt x="42" y="64"/>
                    <a:pt x="42" y="65"/>
                  </a:cubicBezTo>
                  <a:cubicBezTo>
                    <a:pt x="44" y="67"/>
                    <a:pt x="44" y="67"/>
                    <a:pt x="44" y="67"/>
                  </a:cubicBezTo>
                  <a:cubicBezTo>
                    <a:pt x="44" y="67"/>
                    <a:pt x="44" y="68"/>
                    <a:pt x="44" y="69"/>
                  </a:cubicBezTo>
                  <a:cubicBezTo>
                    <a:pt x="44" y="69"/>
                    <a:pt x="44" y="70"/>
                    <a:pt x="43" y="70"/>
                  </a:cubicBezTo>
                  <a:cubicBezTo>
                    <a:pt x="40" y="72"/>
                    <a:pt x="39" y="72"/>
                    <a:pt x="39" y="72"/>
                  </a:cubicBezTo>
                  <a:cubicBezTo>
                    <a:pt x="36" y="72"/>
                    <a:pt x="36" y="72"/>
                    <a:pt x="36" y="72"/>
                  </a:cubicBezTo>
                  <a:cubicBezTo>
                    <a:pt x="36" y="72"/>
                    <a:pt x="36" y="73"/>
                    <a:pt x="35" y="73"/>
                  </a:cubicBezTo>
                  <a:cubicBezTo>
                    <a:pt x="34" y="74"/>
                    <a:pt x="34" y="76"/>
                    <a:pt x="33" y="76"/>
                  </a:cubicBezTo>
                  <a:cubicBezTo>
                    <a:pt x="33" y="77"/>
                    <a:pt x="33" y="78"/>
                    <a:pt x="33" y="79"/>
                  </a:cubicBezTo>
                  <a:cubicBezTo>
                    <a:pt x="33" y="80"/>
                    <a:pt x="33" y="80"/>
                    <a:pt x="33" y="80"/>
                  </a:cubicBezTo>
                  <a:cubicBezTo>
                    <a:pt x="29" y="90"/>
                    <a:pt x="29" y="90"/>
                    <a:pt x="29" y="90"/>
                  </a:cubicBezTo>
                  <a:cubicBezTo>
                    <a:pt x="28" y="93"/>
                    <a:pt x="28" y="93"/>
                    <a:pt x="28" y="93"/>
                  </a:cubicBezTo>
                  <a:cubicBezTo>
                    <a:pt x="28" y="93"/>
                    <a:pt x="28" y="93"/>
                    <a:pt x="28" y="94"/>
                  </a:cubicBezTo>
                  <a:cubicBezTo>
                    <a:pt x="26" y="98"/>
                    <a:pt x="26" y="98"/>
                    <a:pt x="26" y="98"/>
                  </a:cubicBezTo>
                  <a:cubicBezTo>
                    <a:pt x="25" y="99"/>
                    <a:pt x="25" y="99"/>
                    <a:pt x="24" y="99"/>
                  </a:cubicBezTo>
                  <a:cubicBezTo>
                    <a:pt x="24" y="99"/>
                    <a:pt x="24" y="99"/>
                    <a:pt x="24" y="99"/>
                  </a:cubicBezTo>
                  <a:cubicBezTo>
                    <a:pt x="23" y="100"/>
                    <a:pt x="23" y="101"/>
                    <a:pt x="23" y="101"/>
                  </a:cubicBezTo>
                  <a:cubicBezTo>
                    <a:pt x="23" y="102"/>
                    <a:pt x="23" y="102"/>
                    <a:pt x="23" y="102"/>
                  </a:cubicBezTo>
                  <a:cubicBezTo>
                    <a:pt x="24" y="104"/>
                    <a:pt x="22" y="104"/>
                    <a:pt x="21" y="105"/>
                  </a:cubicBezTo>
                  <a:cubicBezTo>
                    <a:pt x="17" y="106"/>
                    <a:pt x="17" y="106"/>
                    <a:pt x="17" y="106"/>
                  </a:cubicBezTo>
                  <a:cubicBezTo>
                    <a:pt x="17" y="106"/>
                    <a:pt x="17" y="107"/>
                    <a:pt x="16" y="107"/>
                  </a:cubicBezTo>
                  <a:cubicBezTo>
                    <a:pt x="16" y="107"/>
                    <a:pt x="16" y="107"/>
                    <a:pt x="16" y="107"/>
                  </a:cubicBezTo>
                  <a:cubicBezTo>
                    <a:pt x="16" y="114"/>
                    <a:pt x="16" y="114"/>
                    <a:pt x="16" y="114"/>
                  </a:cubicBezTo>
                  <a:cubicBezTo>
                    <a:pt x="17" y="115"/>
                    <a:pt x="17" y="115"/>
                    <a:pt x="17" y="115"/>
                  </a:cubicBezTo>
                  <a:cubicBezTo>
                    <a:pt x="18" y="115"/>
                    <a:pt x="18" y="115"/>
                    <a:pt x="18" y="115"/>
                  </a:cubicBezTo>
                  <a:cubicBezTo>
                    <a:pt x="19" y="115"/>
                    <a:pt x="19" y="115"/>
                    <a:pt x="19" y="115"/>
                  </a:cubicBezTo>
                  <a:cubicBezTo>
                    <a:pt x="19" y="115"/>
                    <a:pt x="19" y="115"/>
                    <a:pt x="19" y="115"/>
                  </a:cubicBezTo>
                  <a:cubicBezTo>
                    <a:pt x="20" y="114"/>
                    <a:pt x="21" y="113"/>
                    <a:pt x="21" y="113"/>
                  </a:cubicBezTo>
                  <a:cubicBezTo>
                    <a:pt x="23" y="112"/>
                    <a:pt x="23" y="111"/>
                    <a:pt x="24" y="111"/>
                  </a:cubicBezTo>
                  <a:cubicBezTo>
                    <a:pt x="24" y="110"/>
                    <a:pt x="24" y="110"/>
                    <a:pt x="25" y="110"/>
                  </a:cubicBezTo>
                  <a:cubicBezTo>
                    <a:pt x="26" y="109"/>
                    <a:pt x="27" y="108"/>
                    <a:pt x="27" y="108"/>
                  </a:cubicBezTo>
                  <a:cubicBezTo>
                    <a:pt x="29" y="107"/>
                    <a:pt x="29" y="107"/>
                    <a:pt x="29" y="107"/>
                  </a:cubicBezTo>
                  <a:cubicBezTo>
                    <a:pt x="31" y="106"/>
                    <a:pt x="31" y="106"/>
                    <a:pt x="31" y="106"/>
                  </a:cubicBezTo>
                  <a:cubicBezTo>
                    <a:pt x="31" y="105"/>
                    <a:pt x="31" y="105"/>
                    <a:pt x="31" y="105"/>
                  </a:cubicBezTo>
                  <a:cubicBezTo>
                    <a:pt x="34" y="105"/>
                    <a:pt x="34" y="105"/>
                    <a:pt x="34" y="105"/>
                  </a:cubicBezTo>
                  <a:cubicBezTo>
                    <a:pt x="35" y="105"/>
                    <a:pt x="35" y="105"/>
                    <a:pt x="35" y="105"/>
                  </a:cubicBezTo>
                  <a:cubicBezTo>
                    <a:pt x="37" y="105"/>
                    <a:pt x="37" y="105"/>
                    <a:pt x="37" y="105"/>
                  </a:cubicBezTo>
                  <a:cubicBezTo>
                    <a:pt x="37" y="105"/>
                    <a:pt x="37" y="105"/>
                    <a:pt x="37" y="105"/>
                  </a:cubicBezTo>
                  <a:cubicBezTo>
                    <a:pt x="40" y="106"/>
                    <a:pt x="40" y="106"/>
                    <a:pt x="40" y="106"/>
                  </a:cubicBezTo>
                  <a:cubicBezTo>
                    <a:pt x="40" y="107"/>
                    <a:pt x="41" y="108"/>
                    <a:pt x="41" y="108"/>
                  </a:cubicBezTo>
                  <a:cubicBezTo>
                    <a:pt x="41" y="109"/>
                    <a:pt x="41" y="109"/>
                    <a:pt x="41" y="109"/>
                  </a:cubicBezTo>
                  <a:cubicBezTo>
                    <a:pt x="41" y="109"/>
                    <a:pt x="41" y="109"/>
                    <a:pt x="41" y="110"/>
                  </a:cubicBezTo>
                  <a:cubicBezTo>
                    <a:pt x="43" y="111"/>
                    <a:pt x="41" y="113"/>
                    <a:pt x="40" y="115"/>
                  </a:cubicBezTo>
                  <a:cubicBezTo>
                    <a:pt x="39" y="116"/>
                    <a:pt x="39" y="117"/>
                    <a:pt x="39" y="117"/>
                  </a:cubicBezTo>
                  <a:cubicBezTo>
                    <a:pt x="38" y="118"/>
                    <a:pt x="38" y="118"/>
                    <a:pt x="37" y="119"/>
                  </a:cubicBezTo>
                  <a:cubicBezTo>
                    <a:pt x="35" y="119"/>
                    <a:pt x="34" y="120"/>
                    <a:pt x="33" y="119"/>
                  </a:cubicBezTo>
                  <a:cubicBezTo>
                    <a:pt x="32" y="120"/>
                    <a:pt x="32" y="120"/>
                    <a:pt x="32" y="120"/>
                  </a:cubicBezTo>
                  <a:cubicBezTo>
                    <a:pt x="32" y="121"/>
                    <a:pt x="31" y="121"/>
                    <a:pt x="31" y="121"/>
                  </a:cubicBezTo>
                  <a:cubicBezTo>
                    <a:pt x="30" y="121"/>
                    <a:pt x="30" y="121"/>
                    <a:pt x="30" y="121"/>
                  </a:cubicBezTo>
                  <a:cubicBezTo>
                    <a:pt x="28" y="124"/>
                    <a:pt x="28" y="124"/>
                    <a:pt x="28" y="124"/>
                  </a:cubicBezTo>
                  <a:cubicBezTo>
                    <a:pt x="27" y="124"/>
                    <a:pt x="27" y="124"/>
                    <a:pt x="27" y="124"/>
                  </a:cubicBezTo>
                  <a:cubicBezTo>
                    <a:pt x="18" y="124"/>
                    <a:pt x="18" y="124"/>
                    <a:pt x="18" y="124"/>
                  </a:cubicBezTo>
                  <a:cubicBezTo>
                    <a:pt x="17" y="124"/>
                    <a:pt x="17" y="124"/>
                    <a:pt x="17" y="124"/>
                  </a:cubicBezTo>
                  <a:cubicBezTo>
                    <a:pt x="15" y="126"/>
                    <a:pt x="13" y="127"/>
                    <a:pt x="13" y="127"/>
                  </a:cubicBezTo>
                  <a:cubicBezTo>
                    <a:pt x="8" y="129"/>
                    <a:pt x="8" y="129"/>
                    <a:pt x="8" y="129"/>
                  </a:cubicBezTo>
                  <a:cubicBezTo>
                    <a:pt x="6" y="132"/>
                    <a:pt x="6" y="132"/>
                    <a:pt x="6" y="132"/>
                  </a:cubicBezTo>
                  <a:cubicBezTo>
                    <a:pt x="6" y="132"/>
                    <a:pt x="6" y="132"/>
                    <a:pt x="5" y="132"/>
                  </a:cubicBezTo>
                  <a:cubicBezTo>
                    <a:pt x="3" y="134"/>
                    <a:pt x="3" y="134"/>
                    <a:pt x="3" y="134"/>
                  </a:cubicBezTo>
                  <a:cubicBezTo>
                    <a:pt x="3" y="134"/>
                    <a:pt x="2" y="134"/>
                    <a:pt x="2" y="135"/>
                  </a:cubicBezTo>
                  <a:cubicBezTo>
                    <a:pt x="2" y="135"/>
                    <a:pt x="0" y="140"/>
                    <a:pt x="2" y="140"/>
                  </a:cubicBezTo>
                  <a:cubicBezTo>
                    <a:pt x="3" y="140"/>
                    <a:pt x="3" y="140"/>
                    <a:pt x="3" y="140"/>
                  </a:cubicBezTo>
                  <a:cubicBezTo>
                    <a:pt x="3" y="141"/>
                    <a:pt x="3" y="141"/>
                    <a:pt x="3" y="141"/>
                  </a:cubicBezTo>
                  <a:cubicBezTo>
                    <a:pt x="3" y="141"/>
                    <a:pt x="3" y="141"/>
                    <a:pt x="3" y="141"/>
                  </a:cubicBezTo>
                  <a:cubicBezTo>
                    <a:pt x="5" y="143"/>
                    <a:pt x="5" y="143"/>
                    <a:pt x="5" y="143"/>
                  </a:cubicBezTo>
                  <a:cubicBezTo>
                    <a:pt x="6" y="143"/>
                    <a:pt x="6" y="144"/>
                    <a:pt x="6" y="144"/>
                  </a:cubicBezTo>
                  <a:cubicBezTo>
                    <a:pt x="7" y="144"/>
                    <a:pt x="7" y="144"/>
                    <a:pt x="7" y="144"/>
                  </a:cubicBezTo>
                  <a:cubicBezTo>
                    <a:pt x="7" y="144"/>
                    <a:pt x="7" y="144"/>
                    <a:pt x="8" y="144"/>
                  </a:cubicBezTo>
                  <a:cubicBezTo>
                    <a:pt x="10" y="145"/>
                    <a:pt x="10" y="145"/>
                    <a:pt x="10" y="145"/>
                  </a:cubicBezTo>
                  <a:cubicBezTo>
                    <a:pt x="10" y="146"/>
                    <a:pt x="10" y="146"/>
                    <a:pt x="10" y="146"/>
                  </a:cubicBezTo>
                  <a:cubicBezTo>
                    <a:pt x="12" y="147"/>
                    <a:pt x="12" y="147"/>
                    <a:pt x="12" y="147"/>
                  </a:cubicBezTo>
                  <a:cubicBezTo>
                    <a:pt x="13" y="147"/>
                    <a:pt x="13" y="147"/>
                    <a:pt x="13" y="147"/>
                  </a:cubicBezTo>
                  <a:cubicBezTo>
                    <a:pt x="14" y="147"/>
                    <a:pt x="14" y="148"/>
                    <a:pt x="15" y="148"/>
                  </a:cubicBezTo>
                  <a:cubicBezTo>
                    <a:pt x="16" y="151"/>
                    <a:pt x="16" y="151"/>
                    <a:pt x="16" y="151"/>
                  </a:cubicBezTo>
                  <a:cubicBezTo>
                    <a:pt x="17" y="152"/>
                    <a:pt x="17" y="152"/>
                    <a:pt x="17" y="152"/>
                  </a:cubicBezTo>
                  <a:cubicBezTo>
                    <a:pt x="18" y="152"/>
                    <a:pt x="18" y="153"/>
                    <a:pt x="18" y="153"/>
                  </a:cubicBezTo>
                  <a:cubicBezTo>
                    <a:pt x="19" y="154"/>
                    <a:pt x="19" y="154"/>
                    <a:pt x="19" y="154"/>
                  </a:cubicBezTo>
                  <a:cubicBezTo>
                    <a:pt x="21" y="155"/>
                    <a:pt x="22" y="156"/>
                    <a:pt x="22" y="156"/>
                  </a:cubicBezTo>
                  <a:cubicBezTo>
                    <a:pt x="23" y="156"/>
                    <a:pt x="23" y="156"/>
                    <a:pt x="23" y="156"/>
                  </a:cubicBezTo>
                  <a:cubicBezTo>
                    <a:pt x="24" y="157"/>
                    <a:pt x="24" y="157"/>
                    <a:pt x="24" y="157"/>
                  </a:cubicBezTo>
                  <a:cubicBezTo>
                    <a:pt x="24" y="157"/>
                    <a:pt x="24" y="157"/>
                    <a:pt x="24" y="157"/>
                  </a:cubicBezTo>
                  <a:cubicBezTo>
                    <a:pt x="28" y="160"/>
                    <a:pt x="28" y="160"/>
                    <a:pt x="28" y="160"/>
                  </a:cubicBezTo>
                  <a:cubicBezTo>
                    <a:pt x="28" y="160"/>
                    <a:pt x="28" y="160"/>
                    <a:pt x="28" y="160"/>
                  </a:cubicBezTo>
                  <a:cubicBezTo>
                    <a:pt x="30" y="159"/>
                    <a:pt x="33" y="160"/>
                    <a:pt x="33" y="160"/>
                  </a:cubicBezTo>
                  <a:cubicBezTo>
                    <a:pt x="34" y="160"/>
                    <a:pt x="34" y="160"/>
                    <a:pt x="34" y="160"/>
                  </a:cubicBezTo>
                  <a:cubicBezTo>
                    <a:pt x="44" y="160"/>
                    <a:pt x="44" y="160"/>
                    <a:pt x="44" y="160"/>
                  </a:cubicBezTo>
                  <a:cubicBezTo>
                    <a:pt x="44" y="160"/>
                    <a:pt x="44" y="160"/>
                    <a:pt x="44" y="160"/>
                  </a:cubicBezTo>
                  <a:cubicBezTo>
                    <a:pt x="44" y="160"/>
                    <a:pt x="46" y="160"/>
                    <a:pt x="47" y="160"/>
                  </a:cubicBezTo>
                  <a:cubicBezTo>
                    <a:pt x="47" y="160"/>
                    <a:pt x="47" y="160"/>
                    <a:pt x="47" y="160"/>
                  </a:cubicBezTo>
                  <a:cubicBezTo>
                    <a:pt x="47" y="160"/>
                    <a:pt x="47" y="160"/>
                    <a:pt x="47" y="160"/>
                  </a:cubicBezTo>
                  <a:cubicBezTo>
                    <a:pt x="51" y="159"/>
                    <a:pt x="57" y="158"/>
                    <a:pt x="58" y="156"/>
                  </a:cubicBezTo>
                  <a:cubicBezTo>
                    <a:pt x="58" y="155"/>
                    <a:pt x="59" y="154"/>
                    <a:pt x="59" y="154"/>
                  </a:cubicBezTo>
                  <a:cubicBezTo>
                    <a:pt x="60" y="154"/>
                    <a:pt x="60" y="153"/>
                    <a:pt x="60" y="153"/>
                  </a:cubicBezTo>
                  <a:cubicBezTo>
                    <a:pt x="64" y="153"/>
                    <a:pt x="64" y="153"/>
                    <a:pt x="64" y="153"/>
                  </a:cubicBezTo>
                  <a:cubicBezTo>
                    <a:pt x="64" y="153"/>
                    <a:pt x="64" y="153"/>
                    <a:pt x="64" y="153"/>
                  </a:cubicBezTo>
                  <a:cubicBezTo>
                    <a:pt x="65" y="153"/>
                    <a:pt x="65" y="153"/>
                    <a:pt x="65" y="153"/>
                  </a:cubicBezTo>
                  <a:cubicBezTo>
                    <a:pt x="65" y="152"/>
                    <a:pt x="65" y="152"/>
                    <a:pt x="66" y="152"/>
                  </a:cubicBezTo>
                  <a:cubicBezTo>
                    <a:pt x="68" y="151"/>
                    <a:pt x="68" y="151"/>
                    <a:pt x="68" y="151"/>
                  </a:cubicBezTo>
                  <a:cubicBezTo>
                    <a:pt x="69" y="150"/>
                    <a:pt x="69" y="150"/>
                    <a:pt x="69" y="150"/>
                  </a:cubicBezTo>
                  <a:cubicBezTo>
                    <a:pt x="75" y="150"/>
                    <a:pt x="75" y="150"/>
                    <a:pt x="75" y="150"/>
                  </a:cubicBezTo>
                  <a:cubicBezTo>
                    <a:pt x="76" y="150"/>
                    <a:pt x="77" y="151"/>
                    <a:pt x="77" y="152"/>
                  </a:cubicBezTo>
                  <a:cubicBezTo>
                    <a:pt x="78" y="153"/>
                    <a:pt x="78" y="155"/>
                    <a:pt x="79" y="156"/>
                  </a:cubicBezTo>
                  <a:cubicBezTo>
                    <a:pt x="80" y="157"/>
                    <a:pt x="80" y="157"/>
                    <a:pt x="80" y="157"/>
                  </a:cubicBezTo>
                  <a:cubicBezTo>
                    <a:pt x="82" y="159"/>
                    <a:pt x="82" y="159"/>
                    <a:pt x="82" y="159"/>
                  </a:cubicBezTo>
                  <a:cubicBezTo>
                    <a:pt x="85" y="160"/>
                    <a:pt x="85" y="160"/>
                    <a:pt x="85" y="160"/>
                  </a:cubicBezTo>
                  <a:cubicBezTo>
                    <a:pt x="86" y="160"/>
                    <a:pt x="86" y="160"/>
                    <a:pt x="86" y="160"/>
                  </a:cubicBezTo>
                  <a:cubicBezTo>
                    <a:pt x="86" y="159"/>
                    <a:pt x="87" y="159"/>
                    <a:pt x="87" y="159"/>
                  </a:cubicBezTo>
                  <a:cubicBezTo>
                    <a:pt x="88" y="158"/>
                    <a:pt x="88" y="158"/>
                    <a:pt x="88" y="158"/>
                  </a:cubicBezTo>
                  <a:cubicBezTo>
                    <a:pt x="89" y="157"/>
                    <a:pt x="89" y="157"/>
                    <a:pt x="89" y="157"/>
                  </a:cubicBezTo>
                  <a:cubicBezTo>
                    <a:pt x="94" y="157"/>
                    <a:pt x="94" y="157"/>
                    <a:pt x="94" y="157"/>
                  </a:cubicBezTo>
                  <a:cubicBezTo>
                    <a:pt x="95" y="157"/>
                    <a:pt x="96" y="157"/>
                    <a:pt x="96" y="158"/>
                  </a:cubicBezTo>
                  <a:cubicBezTo>
                    <a:pt x="98" y="160"/>
                    <a:pt x="98" y="160"/>
                    <a:pt x="98" y="160"/>
                  </a:cubicBezTo>
                  <a:cubicBezTo>
                    <a:pt x="101" y="160"/>
                    <a:pt x="101" y="160"/>
                    <a:pt x="101" y="160"/>
                  </a:cubicBezTo>
                  <a:cubicBezTo>
                    <a:pt x="102" y="160"/>
                    <a:pt x="103" y="160"/>
                    <a:pt x="103" y="161"/>
                  </a:cubicBezTo>
                  <a:cubicBezTo>
                    <a:pt x="104" y="162"/>
                    <a:pt x="104" y="162"/>
                    <a:pt x="104" y="162"/>
                  </a:cubicBezTo>
                  <a:cubicBezTo>
                    <a:pt x="104" y="162"/>
                    <a:pt x="104" y="161"/>
                    <a:pt x="105" y="160"/>
                  </a:cubicBezTo>
                  <a:cubicBezTo>
                    <a:pt x="105" y="159"/>
                    <a:pt x="105" y="159"/>
                    <a:pt x="105" y="159"/>
                  </a:cubicBezTo>
                  <a:cubicBezTo>
                    <a:pt x="105" y="158"/>
                    <a:pt x="106" y="157"/>
                    <a:pt x="107" y="157"/>
                  </a:cubicBezTo>
                  <a:cubicBezTo>
                    <a:pt x="112" y="157"/>
                    <a:pt x="112" y="157"/>
                    <a:pt x="112" y="157"/>
                  </a:cubicBezTo>
                  <a:cubicBezTo>
                    <a:pt x="113" y="157"/>
                    <a:pt x="114" y="157"/>
                    <a:pt x="114" y="158"/>
                  </a:cubicBezTo>
                  <a:cubicBezTo>
                    <a:pt x="115" y="160"/>
                    <a:pt x="115" y="160"/>
                    <a:pt x="115" y="160"/>
                  </a:cubicBezTo>
                  <a:cubicBezTo>
                    <a:pt x="117" y="160"/>
                    <a:pt x="117" y="160"/>
                    <a:pt x="117" y="160"/>
                  </a:cubicBezTo>
                  <a:cubicBezTo>
                    <a:pt x="117" y="159"/>
                    <a:pt x="117" y="159"/>
                    <a:pt x="117" y="159"/>
                  </a:cubicBezTo>
                  <a:cubicBezTo>
                    <a:pt x="118" y="157"/>
                    <a:pt x="118" y="157"/>
                    <a:pt x="118" y="157"/>
                  </a:cubicBezTo>
                  <a:cubicBezTo>
                    <a:pt x="118" y="156"/>
                    <a:pt x="118" y="156"/>
                    <a:pt x="118" y="156"/>
                  </a:cubicBezTo>
                  <a:cubicBezTo>
                    <a:pt x="119" y="154"/>
                    <a:pt x="119" y="154"/>
                    <a:pt x="119" y="154"/>
                  </a:cubicBezTo>
                  <a:cubicBezTo>
                    <a:pt x="120" y="154"/>
                    <a:pt x="120" y="153"/>
                    <a:pt x="121" y="153"/>
                  </a:cubicBezTo>
                  <a:cubicBezTo>
                    <a:pt x="128" y="153"/>
                    <a:pt x="128" y="153"/>
                    <a:pt x="128" y="153"/>
                  </a:cubicBezTo>
                  <a:cubicBezTo>
                    <a:pt x="128" y="153"/>
                    <a:pt x="128" y="153"/>
                    <a:pt x="128" y="153"/>
                  </a:cubicBezTo>
                  <a:cubicBezTo>
                    <a:pt x="128" y="152"/>
                    <a:pt x="129" y="151"/>
                    <a:pt x="130" y="151"/>
                  </a:cubicBezTo>
                  <a:cubicBezTo>
                    <a:pt x="131" y="149"/>
                    <a:pt x="131" y="149"/>
                    <a:pt x="131" y="149"/>
                  </a:cubicBezTo>
                  <a:cubicBezTo>
                    <a:pt x="132" y="149"/>
                    <a:pt x="133" y="148"/>
                    <a:pt x="134" y="149"/>
                  </a:cubicBezTo>
                  <a:cubicBezTo>
                    <a:pt x="134" y="149"/>
                    <a:pt x="135" y="149"/>
                    <a:pt x="136" y="149"/>
                  </a:cubicBezTo>
                  <a:cubicBezTo>
                    <a:pt x="138" y="148"/>
                    <a:pt x="138" y="148"/>
                    <a:pt x="138" y="148"/>
                  </a:cubicBezTo>
                  <a:cubicBezTo>
                    <a:pt x="138" y="148"/>
                    <a:pt x="138" y="148"/>
                    <a:pt x="138" y="148"/>
                  </a:cubicBezTo>
                  <a:cubicBezTo>
                    <a:pt x="142" y="148"/>
                    <a:pt x="142" y="148"/>
                    <a:pt x="142" y="148"/>
                  </a:cubicBezTo>
                  <a:cubicBezTo>
                    <a:pt x="142" y="148"/>
                    <a:pt x="142" y="148"/>
                    <a:pt x="142" y="148"/>
                  </a:cubicBezTo>
                  <a:cubicBezTo>
                    <a:pt x="143" y="149"/>
                    <a:pt x="143" y="149"/>
                    <a:pt x="143" y="149"/>
                  </a:cubicBezTo>
                  <a:cubicBezTo>
                    <a:pt x="145" y="149"/>
                    <a:pt x="145" y="149"/>
                    <a:pt x="145" y="149"/>
                  </a:cubicBezTo>
                  <a:cubicBezTo>
                    <a:pt x="146" y="149"/>
                    <a:pt x="146" y="149"/>
                    <a:pt x="146" y="149"/>
                  </a:cubicBezTo>
                  <a:cubicBezTo>
                    <a:pt x="148" y="151"/>
                    <a:pt x="148" y="151"/>
                    <a:pt x="148" y="151"/>
                  </a:cubicBezTo>
                  <a:cubicBezTo>
                    <a:pt x="148" y="151"/>
                    <a:pt x="148" y="151"/>
                    <a:pt x="148" y="151"/>
                  </a:cubicBezTo>
                  <a:cubicBezTo>
                    <a:pt x="153" y="148"/>
                    <a:pt x="153" y="148"/>
                    <a:pt x="153" y="148"/>
                  </a:cubicBezTo>
                  <a:cubicBezTo>
                    <a:pt x="153" y="148"/>
                    <a:pt x="153" y="148"/>
                    <a:pt x="153" y="148"/>
                  </a:cubicBezTo>
                  <a:cubicBezTo>
                    <a:pt x="153" y="147"/>
                    <a:pt x="153" y="146"/>
                    <a:pt x="153" y="145"/>
                  </a:cubicBezTo>
                  <a:cubicBezTo>
                    <a:pt x="154" y="145"/>
                    <a:pt x="154" y="145"/>
                    <a:pt x="154" y="145"/>
                  </a:cubicBezTo>
                  <a:cubicBezTo>
                    <a:pt x="153" y="144"/>
                    <a:pt x="153" y="144"/>
                    <a:pt x="153" y="144"/>
                  </a:cubicBezTo>
                  <a:cubicBezTo>
                    <a:pt x="153" y="144"/>
                    <a:pt x="153" y="143"/>
                    <a:pt x="153" y="142"/>
                  </a:cubicBezTo>
                  <a:cubicBezTo>
                    <a:pt x="152" y="142"/>
                    <a:pt x="152" y="141"/>
                    <a:pt x="152" y="141"/>
                  </a:cubicBezTo>
                  <a:cubicBezTo>
                    <a:pt x="152" y="141"/>
                    <a:pt x="152" y="141"/>
                    <a:pt x="152" y="141"/>
                  </a:cubicBezTo>
                  <a:cubicBezTo>
                    <a:pt x="152" y="141"/>
                    <a:pt x="152" y="142"/>
                    <a:pt x="151" y="142"/>
                  </a:cubicBezTo>
                  <a:cubicBezTo>
                    <a:pt x="149" y="142"/>
                    <a:pt x="149" y="142"/>
                    <a:pt x="149" y="142"/>
                  </a:cubicBezTo>
                  <a:cubicBezTo>
                    <a:pt x="149" y="143"/>
                    <a:pt x="148" y="143"/>
                    <a:pt x="147" y="143"/>
                  </a:cubicBezTo>
                  <a:cubicBezTo>
                    <a:pt x="147" y="143"/>
                    <a:pt x="147" y="143"/>
                    <a:pt x="146" y="142"/>
                  </a:cubicBezTo>
                  <a:cubicBezTo>
                    <a:pt x="146" y="142"/>
                    <a:pt x="146" y="142"/>
                    <a:pt x="146" y="142"/>
                  </a:cubicBezTo>
                  <a:cubicBezTo>
                    <a:pt x="145" y="142"/>
                    <a:pt x="144" y="143"/>
                    <a:pt x="142" y="142"/>
                  </a:cubicBezTo>
                  <a:cubicBezTo>
                    <a:pt x="136" y="142"/>
                    <a:pt x="136" y="142"/>
                    <a:pt x="136" y="142"/>
                  </a:cubicBezTo>
                  <a:cubicBezTo>
                    <a:pt x="135" y="142"/>
                    <a:pt x="135" y="142"/>
                    <a:pt x="134" y="141"/>
                  </a:cubicBezTo>
                  <a:cubicBezTo>
                    <a:pt x="134" y="140"/>
                    <a:pt x="134" y="139"/>
                    <a:pt x="135" y="138"/>
                  </a:cubicBezTo>
                  <a:cubicBezTo>
                    <a:pt x="141" y="134"/>
                    <a:pt x="142" y="134"/>
                    <a:pt x="143" y="135"/>
                  </a:cubicBezTo>
                  <a:cubicBezTo>
                    <a:pt x="143" y="135"/>
                    <a:pt x="143" y="135"/>
                    <a:pt x="144" y="135"/>
                  </a:cubicBezTo>
                  <a:cubicBezTo>
                    <a:pt x="144" y="135"/>
                    <a:pt x="144" y="135"/>
                    <a:pt x="144" y="135"/>
                  </a:cubicBezTo>
                  <a:cubicBezTo>
                    <a:pt x="146" y="135"/>
                    <a:pt x="146" y="135"/>
                    <a:pt x="146" y="135"/>
                  </a:cubicBezTo>
                  <a:cubicBezTo>
                    <a:pt x="149" y="133"/>
                    <a:pt x="149" y="133"/>
                    <a:pt x="149" y="133"/>
                  </a:cubicBezTo>
                  <a:cubicBezTo>
                    <a:pt x="149" y="133"/>
                    <a:pt x="149" y="133"/>
                    <a:pt x="149" y="133"/>
                  </a:cubicBezTo>
                  <a:cubicBezTo>
                    <a:pt x="149" y="132"/>
                    <a:pt x="149" y="132"/>
                    <a:pt x="149" y="132"/>
                  </a:cubicBezTo>
                  <a:cubicBezTo>
                    <a:pt x="149" y="132"/>
                    <a:pt x="149" y="130"/>
                    <a:pt x="148" y="129"/>
                  </a:cubicBezTo>
                  <a:cubicBezTo>
                    <a:pt x="148" y="128"/>
                    <a:pt x="148" y="127"/>
                    <a:pt x="148" y="127"/>
                  </a:cubicBezTo>
                  <a:cubicBezTo>
                    <a:pt x="148" y="126"/>
                    <a:pt x="148" y="126"/>
                    <a:pt x="148" y="125"/>
                  </a:cubicBezTo>
                  <a:cubicBezTo>
                    <a:pt x="147" y="124"/>
                    <a:pt x="148" y="122"/>
                    <a:pt x="148" y="121"/>
                  </a:cubicBezTo>
                  <a:cubicBezTo>
                    <a:pt x="148" y="121"/>
                    <a:pt x="148" y="121"/>
                    <a:pt x="148" y="121"/>
                  </a:cubicBezTo>
                  <a:cubicBezTo>
                    <a:pt x="148" y="119"/>
                    <a:pt x="149" y="118"/>
                    <a:pt x="150" y="117"/>
                  </a:cubicBezTo>
                  <a:cubicBezTo>
                    <a:pt x="151" y="117"/>
                    <a:pt x="151" y="115"/>
                    <a:pt x="152" y="114"/>
                  </a:cubicBezTo>
                  <a:cubicBezTo>
                    <a:pt x="153" y="113"/>
                    <a:pt x="154" y="113"/>
                    <a:pt x="155" y="112"/>
                  </a:cubicBezTo>
                  <a:cubicBezTo>
                    <a:pt x="155" y="112"/>
                    <a:pt x="155" y="112"/>
                    <a:pt x="155" y="112"/>
                  </a:cubicBezTo>
                  <a:cubicBezTo>
                    <a:pt x="157" y="111"/>
                    <a:pt x="159" y="111"/>
                    <a:pt x="160" y="112"/>
                  </a:cubicBezTo>
                  <a:cubicBezTo>
                    <a:pt x="160" y="111"/>
                    <a:pt x="160" y="111"/>
                    <a:pt x="160" y="111"/>
                  </a:cubicBezTo>
                  <a:close/>
                </a:path>
              </a:pathLst>
            </a:custGeom>
            <a:solidFill>
              <a:srgbClr val="474747"/>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13" name="Freeform 73"/>
            <p:cNvSpPr>
              <a:spLocks/>
            </p:cNvSpPr>
            <p:nvPr/>
          </p:nvSpPr>
          <p:spPr bwMode="auto">
            <a:xfrm>
              <a:off x="7230045" y="4865712"/>
              <a:ext cx="288925" cy="306388"/>
            </a:xfrm>
            <a:custGeom>
              <a:avLst/>
              <a:gdLst>
                <a:gd name="T0" fmla="*/ 130 w 130"/>
                <a:gd name="T1" fmla="*/ 67 h 137"/>
                <a:gd name="T2" fmla="*/ 126 w 130"/>
                <a:gd name="T3" fmla="*/ 60 h 137"/>
                <a:gd name="T4" fmla="*/ 110 w 130"/>
                <a:gd name="T5" fmla="*/ 60 h 137"/>
                <a:gd name="T6" fmla="*/ 112 w 130"/>
                <a:gd name="T7" fmla="*/ 52 h 137"/>
                <a:gd name="T8" fmla="*/ 115 w 130"/>
                <a:gd name="T9" fmla="*/ 47 h 137"/>
                <a:gd name="T10" fmla="*/ 119 w 130"/>
                <a:gd name="T11" fmla="*/ 39 h 137"/>
                <a:gd name="T12" fmla="*/ 116 w 130"/>
                <a:gd name="T13" fmla="*/ 37 h 137"/>
                <a:gd name="T14" fmla="*/ 104 w 130"/>
                <a:gd name="T15" fmla="*/ 34 h 137"/>
                <a:gd name="T16" fmla="*/ 108 w 130"/>
                <a:gd name="T17" fmla="*/ 29 h 137"/>
                <a:gd name="T18" fmla="*/ 107 w 130"/>
                <a:gd name="T19" fmla="*/ 27 h 137"/>
                <a:gd name="T20" fmla="*/ 102 w 130"/>
                <a:gd name="T21" fmla="*/ 34 h 137"/>
                <a:gd name="T22" fmla="*/ 96 w 130"/>
                <a:gd name="T23" fmla="*/ 34 h 137"/>
                <a:gd name="T24" fmla="*/ 93 w 130"/>
                <a:gd name="T25" fmla="*/ 32 h 137"/>
                <a:gd name="T26" fmla="*/ 87 w 130"/>
                <a:gd name="T27" fmla="*/ 36 h 137"/>
                <a:gd name="T28" fmla="*/ 78 w 130"/>
                <a:gd name="T29" fmla="*/ 36 h 137"/>
                <a:gd name="T30" fmla="*/ 83 w 130"/>
                <a:gd name="T31" fmla="*/ 28 h 137"/>
                <a:gd name="T32" fmla="*/ 85 w 130"/>
                <a:gd name="T33" fmla="*/ 23 h 137"/>
                <a:gd name="T34" fmla="*/ 78 w 130"/>
                <a:gd name="T35" fmla="*/ 18 h 137"/>
                <a:gd name="T36" fmla="*/ 77 w 130"/>
                <a:gd name="T37" fmla="*/ 12 h 137"/>
                <a:gd name="T38" fmla="*/ 70 w 130"/>
                <a:gd name="T39" fmla="*/ 7 h 137"/>
                <a:gd name="T40" fmla="*/ 65 w 130"/>
                <a:gd name="T41" fmla="*/ 9 h 137"/>
                <a:gd name="T42" fmla="*/ 57 w 130"/>
                <a:gd name="T43" fmla="*/ 8 h 137"/>
                <a:gd name="T44" fmla="*/ 51 w 130"/>
                <a:gd name="T45" fmla="*/ 4 h 137"/>
                <a:gd name="T46" fmla="*/ 43 w 130"/>
                <a:gd name="T47" fmla="*/ 2 h 137"/>
                <a:gd name="T48" fmla="*/ 36 w 130"/>
                <a:gd name="T49" fmla="*/ 6 h 137"/>
                <a:gd name="T50" fmla="*/ 30 w 130"/>
                <a:gd name="T51" fmla="*/ 11 h 137"/>
                <a:gd name="T52" fmla="*/ 24 w 130"/>
                <a:gd name="T53" fmla="*/ 17 h 137"/>
                <a:gd name="T54" fmla="*/ 21 w 130"/>
                <a:gd name="T55" fmla="*/ 20 h 137"/>
                <a:gd name="T56" fmla="*/ 27 w 130"/>
                <a:gd name="T57" fmla="*/ 25 h 137"/>
                <a:gd name="T58" fmla="*/ 27 w 130"/>
                <a:gd name="T59" fmla="*/ 30 h 137"/>
                <a:gd name="T60" fmla="*/ 10 w 130"/>
                <a:gd name="T61" fmla="*/ 36 h 137"/>
                <a:gd name="T62" fmla="*/ 7 w 130"/>
                <a:gd name="T63" fmla="*/ 43 h 137"/>
                <a:gd name="T64" fmla="*/ 9 w 130"/>
                <a:gd name="T65" fmla="*/ 55 h 137"/>
                <a:gd name="T66" fmla="*/ 5 w 130"/>
                <a:gd name="T67" fmla="*/ 61 h 137"/>
                <a:gd name="T68" fmla="*/ 2 w 130"/>
                <a:gd name="T69" fmla="*/ 65 h 137"/>
                <a:gd name="T70" fmla="*/ 0 w 130"/>
                <a:gd name="T71" fmla="*/ 73 h 137"/>
                <a:gd name="T72" fmla="*/ 3 w 130"/>
                <a:gd name="T73" fmla="*/ 79 h 137"/>
                <a:gd name="T74" fmla="*/ 6 w 130"/>
                <a:gd name="T75" fmla="*/ 90 h 137"/>
                <a:gd name="T76" fmla="*/ 14 w 130"/>
                <a:gd name="T77" fmla="*/ 102 h 137"/>
                <a:gd name="T78" fmla="*/ 19 w 130"/>
                <a:gd name="T79" fmla="*/ 108 h 137"/>
                <a:gd name="T80" fmla="*/ 21 w 130"/>
                <a:gd name="T81" fmla="*/ 111 h 137"/>
                <a:gd name="T82" fmla="*/ 27 w 130"/>
                <a:gd name="T83" fmla="*/ 115 h 137"/>
                <a:gd name="T84" fmla="*/ 35 w 130"/>
                <a:gd name="T85" fmla="*/ 112 h 137"/>
                <a:gd name="T86" fmla="*/ 46 w 130"/>
                <a:gd name="T87" fmla="*/ 113 h 137"/>
                <a:gd name="T88" fmla="*/ 50 w 130"/>
                <a:gd name="T89" fmla="*/ 116 h 137"/>
                <a:gd name="T90" fmla="*/ 59 w 130"/>
                <a:gd name="T91" fmla="*/ 125 h 137"/>
                <a:gd name="T92" fmla="*/ 62 w 130"/>
                <a:gd name="T93" fmla="*/ 133 h 137"/>
                <a:gd name="T94" fmla="*/ 70 w 130"/>
                <a:gd name="T95" fmla="*/ 133 h 137"/>
                <a:gd name="T96" fmla="*/ 74 w 130"/>
                <a:gd name="T97" fmla="*/ 136 h 137"/>
                <a:gd name="T98" fmla="*/ 79 w 130"/>
                <a:gd name="T99" fmla="*/ 136 h 137"/>
                <a:gd name="T100" fmla="*/ 87 w 130"/>
                <a:gd name="T101" fmla="*/ 133 h 137"/>
                <a:gd name="T102" fmla="*/ 93 w 130"/>
                <a:gd name="T103" fmla="*/ 132 h 137"/>
                <a:gd name="T104" fmla="*/ 105 w 130"/>
                <a:gd name="T105" fmla="*/ 126 h 137"/>
                <a:gd name="T106" fmla="*/ 107 w 130"/>
                <a:gd name="T107" fmla="*/ 124 h 137"/>
                <a:gd name="T108" fmla="*/ 105 w 130"/>
                <a:gd name="T109" fmla="*/ 116 h 137"/>
                <a:gd name="T110" fmla="*/ 98 w 130"/>
                <a:gd name="T111" fmla="*/ 109 h 137"/>
                <a:gd name="T112" fmla="*/ 100 w 130"/>
                <a:gd name="T113" fmla="*/ 102 h 137"/>
                <a:gd name="T114" fmla="*/ 100 w 130"/>
                <a:gd name="T115" fmla="*/ 94 h 137"/>
                <a:gd name="T116" fmla="*/ 111 w 130"/>
                <a:gd name="T117" fmla="*/ 95 h 137"/>
                <a:gd name="T118" fmla="*/ 114 w 130"/>
                <a:gd name="T119" fmla="*/ 97 h 137"/>
                <a:gd name="T120" fmla="*/ 121 w 130"/>
                <a:gd name="T121" fmla="*/ 92 h 137"/>
                <a:gd name="T122" fmla="*/ 128 w 130"/>
                <a:gd name="T123" fmla="*/ 83 h 137"/>
                <a:gd name="T124" fmla="*/ 127 w 130"/>
                <a:gd name="T125" fmla="*/ 7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0" h="137">
                  <a:moveTo>
                    <a:pt x="127" y="73"/>
                  </a:moveTo>
                  <a:cubicBezTo>
                    <a:pt x="128" y="71"/>
                    <a:pt x="128" y="71"/>
                    <a:pt x="128" y="71"/>
                  </a:cubicBezTo>
                  <a:cubicBezTo>
                    <a:pt x="130" y="68"/>
                    <a:pt x="130" y="68"/>
                    <a:pt x="130" y="68"/>
                  </a:cubicBezTo>
                  <a:cubicBezTo>
                    <a:pt x="130" y="67"/>
                    <a:pt x="130" y="67"/>
                    <a:pt x="130" y="67"/>
                  </a:cubicBezTo>
                  <a:cubicBezTo>
                    <a:pt x="129" y="62"/>
                    <a:pt x="129" y="62"/>
                    <a:pt x="129" y="62"/>
                  </a:cubicBezTo>
                  <a:cubicBezTo>
                    <a:pt x="129" y="62"/>
                    <a:pt x="129" y="62"/>
                    <a:pt x="129" y="62"/>
                  </a:cubicBezTo>
                  <a:cubicBezTo>
                    <a:pt x="129" y="62"/>
                    <a:pt x="129" y="61"/>
                    <a:pt x="127" y="60"/>
                  </a:cubicBezTo>
                  <a:cubicBezTo>
                    <a:pt x="126" y="60"/>
                    <a:pt x="126" y="60"/>
                    <a:pt x="126" y="60"/>
                  </a:cubicBezTo>
                  <a:cubicBezTo>
                    <a:pt x="125" y="60"/>
                    <a:pt x="123" y="60"/>
                    <a:pt x="122" y="60"/>
                  </a:cubicBezTo>
                  <a:cubicBezTo>
                    <a:pt x="121" y="60"/>
                    <a:pt x="119" y="60"/>
                    <a:pt x="117" y="59"/>
                  </a:cubicBezTo>
                  <a:cubicBezTo>
                    <a:pt x="117" y="59"/>
                    <a:pt x="117" y="60"/>
                    <a:pt x="116" y="60"/>
                  </a:cubicBezTo>
                  <a:cubicBezTo>
                    <a:pt x="110" y="60"/>
                    <a:pt x="110" y="60"/>
                    <a:pt x="110" y="60"/>
                  </a:cubicBezTo>
                  <a:cubicBezTo>
                    <a:pt x="108" y="60"/>
                    <a:pt x="108" y="59"/>
                    <a:pt x="108" y="58"/>
                  </a:cubicBezTo>
                  <a:cubicBezTo>
                    <a:pt x="108" y="54"/>
                    <a:pt x="108" y="54"/>
                    <a:pt x="108" y="54"/>
                  </a:cubicBezTo>
                  <a:cubicBezTo>
                    <a:pt x="108" y="53"/>
                    <a:pt x="108" y="52"/>
                    <a:pt x="110" y="52"/>
                  </a:cubicBezTo>
                  <a:cubicBezTo>
                    <a:pt x="112" y="52"/>
                    <a:pt x="112" y="52"/>
                    <a:pt x="112" y="52"/>
                  </a:cubicBezTo>
                  <a:cubicBezTo>
                    <a:pt x="112" y="52"/>
                    <a:pt x="112" y="52"/>
                    <a:pt x="112" y="52"/>
                  </a:cubicBezTo>
                  <a:cubicBezTo>
                    <a:pt x="113" y="52"/>
                    <a:pt x="113" y="52"/>
                    <a:pt x="113" y="52"/>
                  </a:cubicBezTo>
                  <a:cubicBezTo>
                    <a:pt x="113" y="52"/>
                    <a:pt x="114" y="51"/>
                    <a:pt x="115" y="50"/>
                  </a:cubicBezTo>
                  <a:cubicBezTo>
                    <a:pt x="115" y="47"/>
                    <a:pt x="115" y="47"/>
                    <a:pt x="115" y="47"/>
                  </a:cubicBezTo>
                  <a:cubicBezTo>
                    <a:pt x="115" y="46"/>
                    <a:pt x="115" y="46"/>
                    <a:pt x="116" y="45"/>
                  </a:cubicBezTo>
                  <a:cubicBezTo>
                    <a:pt x="120" y="43"/>
                    <a:pt x="120" y="43"/>
                    <a:pt x="120" y="43"/>
                  </a:cubicBezTo>
                  <a:cubicBezTo>
                    <a:pt x="120" y="41"/>
                    <a:pt x="120" y="41"/>
                    <a:pt x="120" y="41"/>
                  </a:cubicBezTo>
                  <a:cubicBezTo>
                    <a:pt x="119" y="39"/>
                    <a:pt x="119" y="39"/>
                    <a:pt x="119" y="39"/>
                  </a:cubicBezTo>
                  <a:cubicBezTo>
                    <a:pt x="118" y="39"/>
                    <a:pt x="118" y="39"/>
                    <a:pt x="118" y="38"/>
                  </a:cubicBezTo>
                  <a:cubicBezTo>
                    <a:pt x="118" y="37"/>
                    <a:pt x="118" y="37"/>
                    <a:pt x="118" y="37"/>
                  </a:cubicBezTo>
                  <a:cubicBezTo>
                    <a:pt x="118" y="37"/>
                    <a:pt x="118" y="37"/>
                    <a:pt x="118" y="37"/>
                  </a:cubicBezTo>
                  <a:cubicBezTo>
                    <a:pt x="116" y="37"/>
                    <a:pt x="116" y="37"/>
                    <a:pt x="116" y="37"/>
                  </a:cubicBezTo>
                  <a:cubicBezTo>
                    <a:pt x="113" y="37"/>
                    <a:pt x="113" y="37"/>
                    <a:pt x="113" y="37"/>
                  </a:cubicBezTo>
                  <a:cubicBezTo>
                    <a:pt x="108" y="37"/>
                    <a:pt x="108" y="37"/>
                    <a:pt x="108" y="37"/>
                  </a:cubicBezTo>
                  <a:cubicBezTo>
                    <a:pt x="105" y="37"/>
                    <a:pt x="104" y="36"/>
                    <a:pt x="104" y="35"/>
                  </a:cubicBezTo>
                  <a:cubicBezTo>
                    <a:pt x="104" y="34"/>
                    <a:pt x="104" y="34"/>
                    <a:pt x="104" y="34"/>
                  </a:cubicBezTo>
                  <a:cubicBezTo>
                    <a:pt x="103" y="33"/>
                    <a:pt x="104" y="32"/>
                    <a:pt x="104" y="32"/>
                  </a:cubicBezTo>
                  <a:cubicBezTo>
                    <a:pt x="104" y="31"/>
                    <a:pt x="104" y="31"/>
                    <a:pt x="105" y="31"/>
                  </a:cubicBezTo>
                  <a:cubicBezTo>
                    <a:pt x="105" y="31"/>
                    <a:pt x="106" y="30"/>
                    <a:pt x="107" y="29"/>
                  </a:cubicBezTo>
                  <a:cubicBezTo>
                    <a:pt x="108" y="29"/>
                    <a:pt x="108" y="29"/>
                    <a:pt x="108" y="29"/>
                  </a:cubicBezTo>
                  <a:cubicBezTo>
                    <a:pt x="110" y="27"/>
                    <a:pt x="110" y="27"/>
                    <a:pt x="110" y="27"/>
                  </a:cubicBezTo>
                  <a:cubicBezTo>
                    <a:pt x="110" y="27"/>
                    <a:pt x="110" y="27"/>
                    <a:pt x="111" y="27"/>
                  </a:cubicBezTo>
                  <a:cubicBezTo>
                    <a:pt x="110" y="27"/>
                    <a:pt x="110" y="27"/>
                    <a:pt x="110" y="27"/>
                  </a:cubicBezTo>
                  <a:cubicBezTo>
                    <a:pt x="107" y="27"/>
                    <a:pt x="107" y="27"/>
                    <a:pt x="107" y="27"/>
                  </a:cubicBezTo>
                  <a:cubicBezTo>
                    <a:pt x="104" y="28"/>
                    <a:pt x="104" y="28"/>
                    <a:pt x="104" y="28"/>
                  </a:cubicBezTo>
                  <a:cubicBezTo>
                    <a:pt x="104" y="31"/>
                    <a:pt x="104" y="31"/>
                    <a:pt x="104" y="31"/>
                  </a:cubicBezTo>
                  <a:cubicBezTo>
                    <a:pt x="104" y="31"/>
                    <a:pt x="104" y="31"/>
                    <a:pt x="104" y="32"/>
                  </a:cubicBezTo>
                  <a:cubicBezTo>
                    <a:pt x="102" y="34"/>
                    <a:pt x="102" y="34"/>
                    <a:pt x="102" y="34"/>
                  </a:cubicBezTo>
                  <a:cubicBezTo>
                    <a:pt x="102" y="36"/>
                    <a:pt x="101" y="37"/>
                    <a:pt x="99" y="37"/>
                  </a:cubicBezTo>
                  <a:cubicBezTo>
                    <a:pt x="99" y="37"/>
                    <a:pt x="99" y="36"/>
                    <a:pt x="98" y="36"/>
                  </a:cubicBezTo>
                  <a:cubicBezTo>
                    <a:pt x="98" y="36"/>
                    <a:pt x="98" y="36"/>
                    <a:pt x="98" y="36"/>
                  </a:cubicBezTo>
                  <a:cubicBezTo>
                    <a:pt x="97" y="36"/>
                    <a:pt x="96" y="36"/>
                    <a:pt x="96" y="34"/>
                  </a:cubicBezTo>
                  <a:cubicBezTo>
                    <a:pt x="96" y="34"/>
                    <a:pt x="96" y="34"/>
                    <a:pt x="96" y="34"/>
                  </a:cubicBezTo>
                  <a:cubicBezTo>
                    <a:pt x="96" y="31"/>
                    <a:pt x="96" y="31"/>
                    <a:pt x="96" y="31"/>
                  </a:cubicBezTo>
                  <a:cubicBezTo>
                    <a:pt x="95" y="31"/>
                    <a:pt x="95" y="31"/>
                    <a:pt x="95" y="31"/>
                  </a:cubicBezTo>
                  <a:cubicBezTo>
                    <a:pt x="93" y="32"/>
                    <a:pt x="93" y="32"/>
                    <a:pt x="93" y="32"/>
                  </a:cubicBezTo>
                  <a:cubicBezTo>
                    <a:pt x="93" y="32"/>
                    <a:pt x="93" y="32"/>
                    <a:pt x="92" y="32"/>
                  </a:cubicBezTo>
                  <a:cubicBezTo>
                    <a:pt x="92" y="33"/>
                    <a:pt x="92" y="34"/>
                    <a:pt x="91" y="34"/>
                  </a:cubicBezTo>
                  <a:cubicBezTo>
                    <a:pt x="87" y="35"/>
                    <a:pt x="87" y="35"/>
                    <a:pt x="87" y="35"/>
                  </a:cubicBezTo>
                  <a:cubicBezTo>
                    <a:pt x="87" y="36"/>
                    <a:pt x="87" y="36"/>
                    <a:pt x="87" y="36"/>
                  </a:cubicBezTo>
                  <a:cubicBezTo>
                    <a:pt x="87" y="37"/>
                    <a:pt x="86" y="37"/>
                    <a:pt x="86" y="37"/>
                  </a:cubicBezTo>
                  <a:cubicBezTo>
                    <a:pt x="81" y="38"/>
                    <a:pt x="81" y="38"/>
                    <a:pt x="81" y="38"/>
                  </a:cubicBezTo>
                  <a:cubicBezTo>
                    <a:pt x="81" y="38"/>
                    <a:pt x="80" y="38"/>
                    <a:pt x="80" y="37"/>
                  </a:cubicBezTo>
                  <a:cubicBezTo>
                    <a:pt x="78" y="36"/>
                    <a:pt x="78" y="36"/>
                    <a:pt x="78" y="36"/>
                  </a:cubicBezTo>
                  <a:cubicBezTo>
                    <a:pt x="78" y="36"/>
                    <a:pt x="77" y="35"/>
                    <a:pt x="77" y="34"/>
                  </a:cubicBezTo>
                  <a:cubicBezTo>
                    <a:pt x="77" y="34"/>
                    <a:pt x="78" y="32"/>
                    <a:pt x="79" y="31"/>
                  </a:cubicBezTo>
                  <a:cubicBezTo>
                    <a:pt x="80" y="29"/>
                    <a:pt x="81" y="28"/>
                    <a:pt x="82" y="28"/>
                  </a:cubicBezTo>
                  <a:cubicBezTo>
                    <a:pt x="83" y="28"/>
                    <a:pt x="83" y="28"/>
                    <a:pt x="83" y="28"/>
                  </a:cubicBezTo>
                  <a:cubicBezTo>
                    <a:pt x="83" y="27"/>
                    <a:pt x="83" y="27"/>
                    <a:pt x="83" y="27"/>
                  </a:cubicBezTo>
                  <a:cubicBezTo>
                    <a:pt x="83" y="26"/>
                    <a:pt x="84" y="26"/>
                    <a:pt x="84" y="26"/>
                  </a:cubicBezTo>
                  <a:cubicBezTo>
                    <a:pt x="85" y="25"/>
                    <a:pt x="85" y="25"/>
                    <a:pt x="85" y="25"/>
                  </a:cubicBezTo>
                  <a:cubicBezTo>
                    <a:pt x="85" y="23"/>
                    <a:pt x="85" y="23"/>
                    <a:pt x="85" y="23"/>
                  </a:cubicBezTo>
                  <a:cubicBezTo>
                    <a:pt x="84" y="22"/>
                    <a:pt x="84" y="22"/>
                    <a:pt x="84" y="22"/>
                  </a:cubicBezTo>
                  <a:cubicBezTo>
                    <a:pt x="82" y="21"/>
                    <a:pt x="82" y="21"/>
                    <a:pt x="82" y="21"/>
                  </a:cubicBezTo>
                  <a:cubicBezTo>
                    <a:pt x="79" y="20"/>
                    <a:pt x="79" y="20"/>
                    <a:pt x="79" y="20"/>
                  </a:cubicBezTo>
                  <a:cubicBezTo>
                    <a:pt x="78" y="19"/>
                    <a:pt x="78" y="19"/>
                    <a:pt x="78" y="18"/>
                  </a:cubicBezTo>
                  <a:cubicBezTo>
                    <a:pt x="78" y="17"/>
                    <a:pt x="79" y="16"/>
                    <a:pt x="80" y="16"/>
                  </a:cubicBezTo>
                  <a:cubicBezTo>
                    <a:pt x="80" y="14"/>
                    <a:pt x="80" y="14"/>
                    <a:pt x="80" y="14"/>
                  </a:cubicBezTo>
                  <a:cubicBezTo>
                    <a:pt x="78" y="12"/>
                    <a:pt x="78" y="12"/>
                    <a:pt x="78" y="12"/>
                  </a:cubicBezTo>
                  <a:cubicBezTo>
                    <a:pt x="78" y="12"/>
                    <a:pt x="78" y="12"/>
                    <a:pt x="77" y="12"/>
                  </a:cubicBezTo>
                  <a:cubicBezTo>
                    <a:pt x="76" y="10"/>
                    <a:pt x="76" y="10"/>
                    <a:pt x="76" y="10"/>
                  </a:cubicBezTo>
                  <a:cubicBezTo>
                    <a:pt x="73" y="10"/>
                    <a:pt x="73" y="10"/>
                    <a:pt x="73" y="10"/>
                  </a:cubicBezTo>
                  <a:cubicBezTo>
                    <a:pt x="72" y="10"/>
                    <a:pt x="72" y="9"/>
                    <a:pt x="71" y="9"/>
                  </a:cubicBezTo>
                  <a:cubicBezTo>
                    <a:pt x="70" y="7"/>
                    <a:pt x="70" y="7"/>
                    <a:pt x="70" y="7"/>
                  </a:cubicBezTo>
                  <a:cubicBezTo>
                    <a:pt x="66" y="7"/>
                    <a:pt x="66" y="7"/>
                    <a:pt x="66" y="7"/>
                  </a:cubicBezTo>
                  <a:cubicBezTo>
                    <a:pt x="66" y="8"/>
                    <a:pt x="66" y="8"/>
                    <a:pt x="66" y="8"/>
                  </a:cubicBezTo>
                  <a:cubicBezTo>
                    <a:pt x="66" y="8"/>
                    <a:pt x="66" y="8"/>
                    <a:pt x="66" y="8"/>
                  </a:cubicBezTo>
                  <a:cubicBezTo>
                    <a:pt x="66" y="8"/>
                    <a:pt x="66" y="8"/>
                    <a:pt x="65" y="9"/>
                  </a:cubicBezTo>
                  <a:cubicBezTo>
                    <a:pt x="64" y="10"/>
                    <a:pt x="64" y="10"/>
                    <a:pt x="64" y="10"/>
                  </a:cubicBezTo>
                  <a:cubicBezTo>
                    <a:pt x="61" y="10"/>
                    <a:pt x="61" y="10"/>
                    <a:pt x="61" y="10"/>
                  </a:cubicBezTo>
                  <a:cubicBezTo>
                    <a:pt x="60" y="10"/>
                    <a:pt x="60" y="10"/>
                    <a:pt x="60" y="10"/>
                  </a:cubicBezTo>
                  <a:cubicBezTo>
                    <a:pt x="57" y="8"/>
                    <a:pt x="57" y="8"/>
                    <a:pt x="57" y="8"/>
                  </a:cubicBezTo>
                  <a:cubicBezTo>
                    <a:pt x="56" y="8"/>
                    <a:pt x="56" y="8"/>
                    <a:pt x="56" y="8"/>
                  </a:cubicBezTo>
                  <a:cubicBezTo>
                    <a:pt x="54" y="6"/>
                    <a:pt x="54" y="6"/>
                    <a:pt x="54" y="6"/>
                  </a:cubicBezTo>
                  <a:cubicBezTo>
                    <a:pt x="52" y="5"/>
                    <a:pt x="52" y="5"/>
                    <a:pt x="52" y="5"/>
                  </a:cubicBezTo>
                  <a:cubicBezTo>
                    <a:pt x="52" y="5"/>
                    <a:pt x="51" y="5"/>
                    <a:pt x="51" y="4"/>
                  </a:cubicBezTo>
                  <a:cubicBezTo>
                    <a:pt x="51" y="4"/>
                    <a:pt x="51" y="2"/>
                    <a:pt x="50" y="0"/>
                  </a:cubicBezTo>
                  <a:cubicBezTo>
                    <a:pt x="46" y="0"/>
                    <a:pt x="46" y="0"/>
                    <a:pt x="46" y="0"/>
                  </a:cubicBezTo>
                  <a:cubicBezTo>
                    <a:pt x="44" y="1"/>
                    <a:pt x="44" y="1"/>
                    <a:pt x="44" y="1"/>
                  </a:cubicBezTo>
                  <a:cubicBezTo>
                    <a:pt x="43" y="2"/>
                    <a:pt x="43" y="2"/>
                    <a:pt x="43" y="2"/>
                  </a:cubicBezTo>
                  <a:cubicBezTo>
                    <a:pt x="42" y="4"/>
                    <a:pt x="41" y="4"/>
                    <a:pt x="41" y="4"/>
                  </a:cubicBezTo>
                  <a:cubicBezTo>
                    <a:pt x="39" y="4"/>
                    <a:pt x="37" y="5"/>
                    <a:pt x="36" y="6"/>
                  </a:cubicBezTo>
                  <a:cubicBezTo>
                    <a:pt x="36" y="6"/>
                    <a:pt x="36" y="6"/>
                    <a:pt x="36" y="6"/>
                  </a:cubicBezTo>
                  <a:cubicBezTo>
                    <a:pt x="36" y="6"/>
                    <a:pt x="36" y="6"/>
                    <a:pt x="36" y="6"/>
                  </a:cubicBezTo>
                  <a:cubicBezTo>
                    <a:pt x="36" y="6"/>
                    <a:pt x="36" y="6"/>
                    <a:pt x="35" y="7"/>
                  </a:cubicBezTo>
                  <a:cubicBezTo>
                    <a:pt x="35" y="7"/>
                    <a:pt x="35" y="7"/>
                    <a:pt x="35" y="7"/>
                  </a:cubicBezTo>
                  <a:cubicBezTo>
                    <a:pt x="34" y="9"/>
                    <a:pt x="33" y="10"/>
                    <a:pt x="32" y="10"/>
                  </a:cubicBezTo>
                  <a:cubicBezTo>
                    <a:pt x="31" y="10"/>
                    <a:pt x="30" y="11"/>
                    <a:pt x="30" y="11"/>
                  </a:cubicBezTo>
                  <a:cubicBezTo>
                    <a:pt x="29" y="13"/>
                    <a:pt x="28" y="13"/>
                    <a:pt x="27" y="13"/>
                  </a:cubicBezTo>
                  <a:cubicBezTo>
                    <a:pt x="27" y="14"/>
                    <a:pt x="27" y="14"/>
                    <a:pt x="27" y="14"/>
                  </a:cubicBezTo>
                  <a:cubicBezTo>
                    <a:pt x="27" y="14"/>
                    <a:pt x="27" y="15"/>
                    <a:pt x="26" y="16"/>
                  </a:cubicBezTo>
                  <a:cubicBezTo>
                    <a:pt x="25" y="17"/>
                    <a:pt x="24" y="17"/>
                    <a:pt x="24" y="17"/>
                  </a:cubicBezTo>
                  <a:cubicBezTo>
                    <a:pt x="23" y="17"/>
                    <a:pt x="23" y="17"/>
                    <a:pt x="23" y="17"/>
                  </a:cubicBezTo>
                  <a:cubicBezTo>
                    <a:pt x="23" y="17"/>
                    <a:pt x="22" y="17"/>
                    <a:pt x="22" y="18"/>
                  </a:cubicBezTo>
                  <a:cubicBezTo>
                    <a:pt x="21" y="19"/>
                    <a:pt x="21" y="19"/>
                    <a:pt x="21" y="19"/>
                  </a:cubicBezTo>
                  <a:cubicBezTo>
                    <a:pt x="21" y="20"/>
                    <a:pt x="21" y="20"/>
                    <a:pt x="21" y="20"/>
                  </a:cubicBezTo>
                  <a:cubicBezTo>
                    <a:pt x="21" y="20"/>
                    <a:pt x="21" y="21"/>
                    <a:pt x="20" y="21"/>
                  </a:cubicBezTo>
                  <a:cubicBezTo>
                    <a:pt x="21" y="22"/>
                    <a:pt x="22" y="23"/>
                    <a:pt x="23" y="24"/>
                  </a:cubicBezTo>
                  <a:cubicBezTo>
                    <a:pt x="24" y="24"/>
                    <a:pt x="24" y="24"/>
                    <a:pt x="25" y="24"/>
                  </a:cubicBezTo>
                  <a:cubicBezTo>
                    <a:pt x="26" y="24"/>
                    <a:pt x="27" y="24"/>
                    <a:pt x="27" y="25"/>
                  </a:cubicBezTo>
                  <a:cubicBezTo>
                    <a:pt x="28" y="25"/>
                    <a:pt x="29" y="25"/>
                    <a:pt x="29" y="25"/>
                  </a:cubicBezTo>
                  <a:cubicBezTo>
                    <a:pt x="30" y="26"/>
                    <a:pt x="30" y="26"/>
                    <a:pt x="30" y="27"/>
                  </a:cubicBezTo>
                  <a:cubicBezTo>
                    <a:pt x="30" y="28"/>
                    <a:pt x="29" y="28"/>
                    <a:pt x="29" y="29"/>
                  </a:cubicBezTo>
                  <a:cubicBezTo>
                    <a:pt x="27" y="30"/>
                    <a:pt x="27" y="30"/>
                    <a:pt x="27" y="30"/>
                  </a:cubicBezTo>
                  <a:cubicBezTo>
                    <a:pt x="25" y="32"/>
                    <a:pt x="24" y="32"/>
                    <a:pt x="23" y="32"/>
                  </a:cubicBezTo>
                  <a:cubicBezTo>
                    <a:pt x="21" y="32"/>
                    <a:pt x="21" y="32"/>
                    <a:pt x="21" y="32"/>
                  </a:cubicBezTo>
                  <a:cubicBezTo>
                    <a:pt x="21" y="32"/>
                    <a:pt x="18" y="33"/>
                    <a:pt x="14" y="34"/>
                  </a:cubicBezTo>
                  <a:cubicBezTo>
                    <a:pt x="10" y="36"/>
                    <a:pt x="10" y="36"/>
                    <a:pt x="10" y="36"/>
                  </a:cubicBezTo>
                  <a:cubicBezTo>
                    <a:pt x="10" y="37"/>
                    <a:pt x="10" y="37"/>
                    <a:pt x="10" y="37"/>
                  </a:cubicBezTo>
                  <a:cubicBezTo>
                    <a:pt x="9" y="39"/>
                    <a:pt x="9" y="39"/>
                    <a:pt x="8" y="40"/>
                  </a:cubicBezTo>
                  <a:cubicBezTo>
                    <a:pt x="8" y="40"/>
                    <a:pt x="8" y="40"/>
                    <a:pt x="8" y="41"/>
                  </a:cubicBezTo>
                  <a:cubicBezTo>
                    <a:pt x="7" y="42"/>
                    <a:pt x="7" y="43"/>
                    <a:pt x="7" y="43"/>
                  </a:cubicBezTo>
                  <a:cubicBezTo>
                    <a:pt x="6" y="43"/>
                    <a:pt x="6" y="43"/>
                    <a:pt x="6" y="44"/>
                  </a:cubicBezTo>
                  <a:cubicBezTo>
                    <a:pt x="4" y="51"/>
                    <a:pt x="4" y="51"/>
                    <a:pt x="4" y="51"/>
                  </a:cubicBezTo>
                  <a:cubicBezTo>
                    <a:pt x="4" y="51"/>
                    <a:pt x="6" y="52"/>
                    <a:pt x="8" y="53"/>
                  </a:cubicBezTo>
                  <a:cubicBezTo>
                    <a:pt x="9" y="53"/>
                    <a:pt x="9" y="54"/>
                    <a:pt x="9" y="55"/>
                  </a:cubicBezTo>
                  <a:cubicBezTo>
                    <a:pt x="9" y="56"/>
                    <a:pt x="9" y="56"/>
                    <a:pt x="9" y="56"/>
                  </a:cubicBezTo>
                  <a:cubicBezTo>
                    <a:pt x="9" y="58"/>
                    <a:pt x="8" y="58"/>
                    <a:pt x="8" y="59"/>
                  </a:cubicBezTo>
                  <a:cubicBezTo>
                    <a:pt x="7" y="59"/>
                    <a:pt x="6" y="60"/>
                    <a:pt x="6" y="60"/>
                  </a:cubicBezTo>
                  <a:cubicBezTo>
                    <a:pt x="5" y="61"/>
                    <a:pt x="5" y="61"/>
                    <a:pt x="5" y="61"/>
                  </a:cubicBezTo>
                  <a:cubicBezTo>
                    <a:pt x="4" y="61"/>
                    <a:pt x="4" y="62"/>
                    <a:pt x="3" y="62"/>
                  </a:cubicBezTo>
                  <a:cubicBezTo>
                    <a:pt x="1" y="62"/>
                    <a:pt x="1" y="62"/>
                    <a:pt x="1" y="62"/>
                  </a:cubicBezTo>
                  <a:cubicBezTo>
                    <a:pt x="1" y="62"/>
                    <a:pt x="1" y="62"/>
                    <a:pt x="1" y="62"/>
                  </a:cubicBezTo>
                  <a:cubicBezTo>
                    <a:pt x="2" y="64"/>
                    <a:pt x="3" y="64"/>
                    <a:pt x="2" y="65"/>
                  </a:cubicBezTo>
                  <a:cubicBezTo>
                    <a:pt x="2" y="66"/>
                    <a:pt x="2" y="66"/>
                    <a:pt x="2" y="66"/>
                  </a:cubicBezTo>
                  <a:cubicBezTo>
                    <a:pt x="2" y="67"/>
                    <a:pt x="2" y="68"/>
                    <a:pt x="1" y="68"/>
                  </a:cubicBezTo>
                  <a:cubicBezTo>
                    <a:pt x="1" y="69"/>
                    <a:pt x="1" y="69"/>
                    <a:pt x="1" y="69"/>
                  </a:cubicBezTo>
                  <a:cubicBezTo>
                    <a:pt x="1" y="69"/>
                    <a:pt x="0" y="71"/>
                    <a:pt x="0" y="73"/>
                  </a:cubicBezTo>
                  <a:cubicBezTo>
                    <a:pt x="0" y="73"/>
                    <a:pt x="1" y="73"/>
                    <a:pt x="1" y="74"/>
                  </a:cubicBezTo>
                  <a:cubicBezTo>
                    <a:pt x="1" y="75"/>
                    <a:pt x="2" y="76"/>
                    <a:pt x="3" y="78"/>
                  </a:cubicBezTo>
                  <a:cubicBezTo>
                    <a:pt x="3" y="78"/>
                    <a:pt x="3" y="78"/>
                    <a:pt x="3" y="78"/>
                  </a:cubicBezTo>
                  <a:cubicBezTo>
                    <a:pt x="3" y="79"/>
                    <a:pt x="3" y="79"/>
                    <a:pt x="3" y="79"/>
                  </a:cubicBezTo>
                  <a:cubicBezTo>
                    <a:pt x="4" y="80"/>
                    <a:pt x="4" y="80"/>
                    <a:pt x="4" y="80"/>
                  </a:cubicBezTo>
                  <a:cubicBezTo>
                    <a:pt x="5" y="81"/>
                    <a:pt x="5" y="81"/>
                    <a:pt x="5" y="82"/>
                  </a:cubicBezTo>
                  <a:cubicBezTo>
                    <a:pt x="6" y="83"/>
                    <a:pt x="6" y="84"/>
                    <a:pt x="6" y="85"/>
                  </a:cubicBezTo>
                  <a:cubicBezTo>
                    <a:pt x="6" y="90"/>
                    <a:pt x="6" y="90"/>
                    <a:pt x="6" y="90"/>
                  </a:cubicBezTo>
                  <a:cubicBezTo>
                    <a:pt x="6" y="91"/>
                    <a:pt x="7" y="92"/>
                    <a:pt x="7" y="94"/>
                  </a:cubicBezTo>
                  <a:cubicBezTo>
                    <a:pt x="8" y="94"/>
                    <a:pt x="9" y="96"/>
                    <a:pt x="10" y="98"/>
                  </a:cubicBezTo>
                  <a:cubicBezTo>
                    <a:pt x="11" y="100"/>
                    <a:pt x="13" y="101"/>
                    <a:pt x="13" y="101"/>
                  </a:cubicBezTo>
                  <a:cubicBezTo>
                    <a:pt x="14" y="101"/>
                    <a:pt x="14" y="101"/>
                    <a:pt x="14" y="102"/>
                  </a:cubicBezTo>
                  <a:cubicBezTo>
                    <a:pt x="15" y="104"/>
                    <a:pt x="15" y="104"/>
                    <a:pt x="15" y="104"/>
                  </a:cubicBezTo>
                  <a:cubicBezTo>
                    <a:pt x="16" y="105"/>
                    <a:pt x="17" y="105"/>
                    <a:pt x="17" y="105"/>
                  </a:cubicBezTo>
                  <a:cubicBezTo>
                    <a:pt x="18" y="105"/>
                    <a:pt x="19" y="106"/>
                    <a:pt x="19" y="107"/>
                  </a:cubicBezTo>
                  <a:cubicBezTo>
                    <a:pt x="19" y="108"/>
                    <a:pt x="19" y="108"/>
                    <a:pt x="19" y="108"/>
                  </a:cubicBezTo>
                  <a:cubicBezTo>
                    <a:pt x="20" y="109"/>
                    <a:pt x="20" y="109"/>
                    <a:pt x="20" y="109"/>
                  </a:cubicBezTo>
                  <a:cubicBezTo>
                    <a:pt x="20" y="109"/>
                    <a:pt x="20" y="109"/>
                    <a:pt x="20" y="110"/>
                  </a:cubicBezTo>
                  <a:cubicBezTo>
                    <a:pt x="20" y="110"/>
                    <a:pt x="20" y="110"/>
                    <a:pt x="20" y="111"/>
                  </a:cubicBezTo>
                  <a:cubicBezTo>
                    <a:pt x="21" y="111"/>
                    <a:pt x="21" y="111"/>
                    <a:pt x="21" y="111"/>
                  </a:cubicBezTo>
                  <a:cubicBezTo>
                    <a:pt x="23" y="111"/>
                    <a:pt x="23" y="111"/>
                    <a:pt x="23" y="111"/>
                  </a:cubicBezTo>
                  <a:cubicBezTo>
                    <a:pt x="24" y="111"/>
                    <a:pt x="25" y="112"/>
                    <a:pt x="25" y="112"/>
                  </a:cubicBezTo>
                  <a:cubicBezTo>
                    <a:pt x="25" y="113"/>
                    <a:pt x="25" y="114"/>
                    <a:pt x="26" y="114"/>
                  </a:cubicBezTo>
                  <a:cubicBezTo>
                    <a:pt x="26" y="114"/>
                    <a:pt x="27" y="114"/>
                    <a:pt x="27" y="115"/>
                  </a:cubicBezTo>
                  <a:cubicBezTo>
                    <a:pt x="29" y="114"/>
                    <a:pt x="29" y="114"/>
                    <a:pt x="29" y="114"/>
                  </a:cubicBezTo>
                  <a:cubicBezTo>
                    <a:pt x="30" y="114"/>
                    <a:pt x="32" y="113"/>
                    <a:pt x="34" y="112"/>
                  </a:cubicBezTo>
                  <a:cubicBezTo>
                    <a:pt x="35" y="112"/>
                    <a:pt x="35" y="112"/>
                    <a:pt x="35" y="112"/>
                  </a:cubicBezTo>
                  <a:cubicBezTo>
                    <a:pt x="35" y="112"/>
                    <a:pt x="35" y="112"/>
                    <a:pt x="35" y="112"/>
                  </a:cubicBezTo>
                  <a:cubicBezTo>
                    <a:pt x="36" y="111"/>
                    <a:pt x="36" y="111"/>
                    <a:pt x="37" y="111"/>
                  </a:cubicBezTo>
                  <a:cubicBezTo>
                    <a:pt x="41" y="111"/>
                    <a:pt x="41" y="111"/>
                    <a:pt x="41" y="111"/>
                  </a:cubicBezTo>
                  <a:cubicBezTo>
                    <a:pt x="42" y="111"/>
                    <a:pt x="42" y="111"/>
                    <a:pt x="43" y="111"/>
                  </a:cubicBezTo>
                  <a:cubicBezTo>
                    <a:pt x="43" y="112"/>
                    <a:pt x="44" y="112"/>
                    <a:pt x="46" y="113"/>
                  </a:cubicBezTo>
                  <a:cubicBezTo>
                    <a:pt x="47" y="114"/>
                    <a:pt x="47" y="114"/>
                    <a:pt x="47" y="114"/>
                  </a:cubicBezTo>
                  <a:cubicBezTo>
                    <a:pt x="47" y="114"/>
                    <a:pt x="47" y="114"/>
                    <a:pt x="47" y="114"/>
                  </a:cubicBezTo>
                  <a:cubicBezTo>
                    <a:pt x="48" y="115"/>
                    <a:pt x="48" y="115"/>
                    <a:pt x="49" y="115"/>
                  </a:cubicBezTo>
                  <a:cubicBezTo>
                    <a:pt x="49" y="115"/>
                    <a:pt x="49" y="115"/>
                    <a:pt x="50" y="116"/>
                  </a:cubicBezTo>
                  <a:cubicBezTo>
                    <a:pt x="51" y="116"/>
                    <a:pt x="52" y="117"/>
                    <a:pt x="52" y="117"/>
                  </a:cubicBezTo>
                  <a:cubicBezTo>
                    <a:pt x="52" y="117"/>
                    <a:pt x="54" y="119"/>
                    <a:pt x="56" y="122"/>
                  </a:cubicBezTo>
                  <a:cubicBezTo>
                    <a:pt x="56" y="121"/>
                    <a:pt x="57" y="122"/>
                    <a:pt x="57" y="122"/>
                  </a:cubicBezTo>
                  <a:cubicBezTo>
                    <a:pt x="59" y="122"/>
                    <a:pt x="59" y="124"/>
                    <a:pt x="59" y="125"/>
                  </a:cubicBezTo>
                  <a:cubicBezTo>
                    <a:pt x="59" y="125"/>
                    <a:pt x="59" y="126"/>
                    <a:pt x="60" y="127"/>
                  </a:cubicBezTo>
                  <a:cubicBezTo>
                    <a:pt x="61" y="128"/>
                    <a:pt x="60" y="129"/>
                    <a:pt x="60" y="130"/>
                  </a:cubicBezTo>
                  <a:cubicBezTo>
                    <a:pt x="60" y="131"/>
                    <a:pt x="61" y="131"/>
                    <a:pt x="61" y="132"/>
                  </a:cubicBezTo>
                  <a:cubicBezTo>
                    <a:pt x="61" y="132"/>
                    <a:pt x="62" y="132"/>
                    <a:pt x="62" y="133"/>
                  </a:cubicBezTo>
                  <a:cubicBezTo>
                    <a:pt x="63" y="133"/>
                    <a:pt x="63" y="133"/>
                    <a:pt x="63" y="133"/>
                  </a:cubicBezTo>
                  <a:cubicBezTo>
                    <a:pt x="63" y="132"/>
                    <a:pt x="64" y="132"/>
                    <a:pt x="65" y="132"/>
                  </a:cubicBezTo>
                  <a:cubicBezTo>
                    <a:pt x="66" y="132"/>
                    <a:pt x="66" y="132"/>
                    <a:pt x="66" y="132"/>
                  </a:cubicBezTo>
                  <a:cubicBezTo>
                    <a:pt x="67" y="132"/>
                    <a:pt x="67" y="132"/>
                    <a:pt x="70" y="133"/>
                  </a:cubicBezTo>
                  <a:cubicBezTo>
                    <a:pt x="72" y="133"/>
                    <a:pt x="73" y="133"/>
                    <a:pt x="73" y="134"/>
                  </a:cubicBezTo>
                  <a:cubicBezTo>
                    <a:pt x="73" y="135"/>
                    <a:pt x="73" y="135"/>
                    <a:pt x="73" y="136"/>
                  </a:cubicBezTo>
                  <a:cubicBezTo>
                    <a:pt x="73" y="136"/>
                    <a:pt x="73" y="136"/>
                    <a:pt x="73" y="136"/>
                  </a:cubicBezTo>
                  <a:cubicBezTo>
                    <a:pt x="74" y="136"/>
                    <a:pt x="74" y="136"/>
                    <a:pt x="74" y="136"/>
                  </a:cubicBezTo>
                  <a:cubicBezTo>
                    <a:pt x="75" y="135"/>
                    <a:pt x="76" y="135"/>
                    <a:pt x="77" y="135"/>
                  </a:cubicBezTo>
                  <a:cubicBezTo>
                    <a:pt x="77" y="136"/>
                    <a:pt x="78" y="136"/>
                    <a:pt x="78" y="137"/>
                  </a:cubicBezTo>
                  <a:cubicBezTo>
                    <a:pt x="78" y="137"/>
                    <a:pt x="78" y="137"/>
                    <a:pt x="78" y="137"/>
                  </a:cubicBezTo>
                  <a:cubicBezTo>
                    <a:pt x="79" y="136"/>
                    <a:pt x="79" y="136"/>
                    <a:pt x="79" y="136"/>
                  </a:cubicBezTo>
                  <a:cubicBezTo>
                    <a:pt x="82" y="135"/>
                    <a:pt x="82" y="135"/>
                    <a:pt x="82" y="135"/>
                  </a:cubicBezTo>
                  <a:cubicBezTo>
                    <a:pt x="82" y="135"/>
                    <a:pt x="82" y="135"/>
                    <a:pt x="82" y="135"/>
                  </a:cubicBezTo>
                  <a:cubicBezTo>
                    <a:pt x="84" y="135"/>
                    <a:pt x="84" y="135"/>
                    <a:pt x="84" y="135"/>
                  </a:cubicBezTo>
                  <a:cubicBezTo>
                    <a:pt x="85" y="134"/>
                    <a:pt x="86" y="134"/>
                    <a:pt x="87" y="133"/>
                  </a:cubicBezTo>
                  <a:cubicBezTo>
                    <a:pt x="89" y="132"/>
                    <a:pt x="89" y="132"/>
                    <a:pt x="89" y="132"/>
                  </a:cubicBezTo>
                  <a:cubicBezTo>
                    <a:pt x="89" y="132"/>
                    <a:pt x="89" y="132"/>
                    <a:pt x="90" y="132"/>
                  </a:cubicBezTo>
                  <a:cubicBezTo>
                    <a:pt x="93" y="132"/>
                    <a:pt x="93" y="132"/>
                    <a:pt x="93" y="132"/>
                  </a:cubicBezTo>
                  <a:cubicBezTo>
                    <a:pt x="93" y="132"/>
                    <a:pt x="93" y="132"/>
                    <a:pt x="93" y="132"/>
                  </a:cubicBezTo>
                  <a:cubicBezTo>
                    <a:pt x="93" y="131"/>
                    <a:pt x="94" y="130"/>
                    <a:pt x="96" y="130"/>
                  </a:cubicBezTo>
                  <a:cubicBezTo>
                    <a:pt x="96" y="129"/>
                    <a:pt x="97" y="128"/>
                    <a:pt x="99" y="128"/>
                  </a:cubicBezTo>
                  <a:cubicBezTo>
                    <a:pt x="100" y="127"/>
                    <a:pt x="104" y="126"/>
                    <a:pt x="104" y="126"/>
                  </a:cubicBezTo>
                  <a:cubicBezTo>
                    <a:pt x="104" y="126"/>
                    <a:pt x="104" y="126"/>
                    <a:pt x="105" y="126"/>
                  </a:cubicBezTo>
                  <a:cubicBezTo>
                    <a:pt x="105" y="126"/>
                    <a:pt x="106" y="126"/>
                    <a:pt x="107" y="125"/>
                  </a:cubicBezTo>
                  <a:cubicBezTo>
                    <a:pt x="107" y="125"/>
                    <a:pt x="107" y="125"/>
                    <a:pt x="107" y="125"/>
                  </a:cubicBezTo>
                  <a:cubicBezTo>
                    <a:pt x="107" y="125"/>
                    <a:pt x="107" y="125"/>
                    <a:pt x="107" y="124"/>
                  </a:cubicBezTo>
                  <a:cubicBezTo>
                    <a:pt x="107" y="124"/>
                    <a:pt x="107" y="124"/>
                    <a:pt x="107" y="124"/>
                  </a:cubicBezTo>
                  <a:cubicBezTo>
                    <a:pt x="107" y="121"/>
                    <a:pt x="107" y="121"/>
                    <a:pt x="107" y="121"/>
                  </a:cubicBezTo>
                  <a:cubicBezTo>
                    <a:pt x="107" y="120"/>
                    <a:pt x="107" y="120"/>
                    <a:pt x="107" y="120"/>
                  </a:cubicBezTo>
                  <a:cubicBezTo>
                    <a:pt x="106" y="118"/>
                    <a:pt x="106" y="118"/>
                    <a:pt x="105" y="117"/>
                  </a:cubicBezTo>
                  <a:cubicBezTo>
                    <a:pt x="105" y="117"/>
                    <a:pt x="105" y="117"/>
                    <a:pt x="105" y="116"/>
                  </a:cubicBezTo>
                  <a:cubicBezTo>
                    <a:pt x="103" y="114"/>
                    <a:pt x="103" y="114"/>
                    <a:pt x="103" y="113"/>
                  </a:cubicBezTo>
                  <a:cubicBezTo>
                    <a:pt x="103" y="112"/>
                    <a:pt x="103" y="112"/>
                    <a:pt x="103" y="112"/>
                  </a:cubicBezTo>
                  <a:cubicBezTo>
                    <a:pt x="102" y="112"/>
                    <a:pt x="102" y="112"/>
                    <a:pt x="102" y="112"/>
                  </a:cubicBezTo>
                  <a:cubicBezTo>
                    <a:pt x="100" y="110"/>
                    <a:pt x="99" y="109"/>
                    <a:pt x="98" y="109"/>
                  </a:cubicBezTo>
                  <a:cubicBezTo>
                    <a:pt x="98" y="109"/>
                    <a:pt x="97" y="108"/>
                    <a:pt x="97" y="107"/>
                  </a:cubicBezTo>
                  <a:cubicBezTo>
                    <a:pt x="96" y="107"/>
                    <a:pt x="96" y="105"/>
                    <a:pt x="98" y="104"/>
                  </a:cubicBezTo>
                  <a:cubicBezTo>
                    <a:pt x="99" y="103"/>
                    <a:pt x="99" y="103"/>
                    <a:pt x="99" y="103"/>
                  </a:cubicBezTo>
                  <a:cubicBezTo>
                    <a:pt x="99" y="103"/>
                    <a:pt x="99" y="102"/>
                    <a:pt x="100" y="102"/>
                  </a:cubicBezTo>
                  <a:cubicBezTo>
                    <a:pt x="100" y="100"/>
                    <a:pt x="100" y="100"/>
                    <a:pt x="100" y="100"/>
                  </a:cubicBezTo>
                  <a:cubicBezTo>
                    <a:pt x="100" y="99"/>
                    <a:pt x="100" y="99"/>
                    <a:pt x="100" y="99"/>
                  </a:cubicBezTo>
                  <a:cubicBezTo>
                    <a:pt x="100" y="98"/>
                    <a:pt x="99" y="97"/>
                    <a:pt x="100" y="96"/>
                  </a:cubicBezTo>
                  <a:cubicBezTo>
                    <a:pt x="100" y="94"/>
                    <a:pt x="100" y="94"/>
                    <a:pt x="100" y="94"/>
                  </a:cubicBezTo>
                  <a:cubicBezTo>
                    <a:pt x="100" y="93"/>
                    <a:pt x="101" y="93"/>
                    <a:pt x="102" y="93"/>
                  </a:cubicBezTo>
                  <a:cubicBezTo>
                    <a:pt x="107" y="93"/>
                    <a:pt x="107" y="93"/>
                    <a:pt x="107" y="93"/>
                  </a:cubicBezTo>
                  <a:cubicBezTo>
                    <a:pt x="107" y="93"/>
                    <a:pt x="107" y="93"/>
                    <a:pt x="108" y="93"/>
                  </a:cubicBezTo>
                  <a:cubicBezTo>
                    <a:pt x="111" y="95"/>
                    <a:pt x="111" y="95"/>
                    <a:pt x="111" y="95"/>
                  </a:cubicBezTo>
                  <a:cubicBezTo>
                    <a:pt x="112" y="95"/>
                    <a:pt x="112" y="95"/>
                    <a:pt x="112" y="96"/>
                  </a:cubicBezTo>
                  <a:cubicBezTo>
                    <a:pt x="113" y="98"/>
                    <a:pt x="113" y="98"/>
                    <a:pt x="113" y="98"/>
                  </a:cubicBezTo>
                  <a:cubicBezTo>
                    <a:pt x="113" y="99"/>
                    <a:pt x="113" y="99"/>
                    <a:pt x="114" y="99"/>
                  </a:cubicBezTo>
                  <a:cubicBezTo>
                    <a:pt x="114" y="97"/>
                    <a:pt x="114" y="97"/>
                    <a:pt x="114" y="97"/>
                  </a:cubicBezTo>
                  <a:cubicBezTo>
                    <a:pt x="114" y="96"/>
                    <a:pt x="114" y="96"/>
                    <a:pt x="114" y="96"/>
                  </a:cubicBezTo>
                  <a:cubicBezTo>
                    <a:pt x="116" y="94"/>
                    <a:pt x="117" y="92"/>
                    <a:pt x="119" y="92"/>
                  </a:cubicBezTo>
                  <a:cubicBezTo>
                    <a:pt x="120" y="93"/>
                    <a:pt x="120" y="93"/>
                    <a:pt x="120" y="93"/>
                  </a:cubicBezTo>
                  <a:cubicBezTo>
                    <a:pt x="121" y="93"/>
                    <a:pt x="121" y="92"/>
                    <a:pt x="121" y="92"/>
                  </a:cubicBezTo>
                  <a:cubicBezTo>
                    <a:pt x="124" y="92"/>
                    <a:pt x="124" y="92"/>
                    <a:pt x="124" y="92"/>
                  </a:cubicBezTo>
                  <a:cubicBezTo>
                    <a:pt x="125" y="91"/>
                    <a:pt x="127" y="89"/>
                    <a:pt x="129" y="88"/>
                  </a:cubicBezTo>
                  <a:cubicBezTo>
                    <a:pt x="128" y="84"/>
                    <a:pt x="128" y="84"/>
                    <a:pt x="128" y="84"/>
                  </a:cubicBezTo>
                  <a:cubicBezTo>
                    <a:pt x="128" y="83"/>
                    <a:pt x="128" y="83"/>
                    <a:pt x="128" y="83"/>
                  </a:cubicBezTo>
                  <a:cubicBezTo>
                    <a:pt x="128" y="82"/>
                    <a:pt x="128" y="82"/>
                    <a:pt x="128" y="82"/>
                  </a:cubicBezTo>
                  <a:cubicBezTo>
                    <a:pt x="128" y="79"/>
                    <a:pt x="128" y="79"/>
                    <a:pt x="128" y="79"/>
                  </a:cubicBezTo>
                  <a:cubicBezTo>
                    <a:pt x="128" y="78"/>
                    <a:pt x="128" y="78"/>
                    <a:pt x="128" y="78"/>
                  </a:cubicBezTo>
                  <a:cubicBezTo>
                    <a:pt x="127" y="77"/>
                    <a:pt x="127" y="74"/>
                    <a:pt x="127" y="74"/>
                  </a:cubicBezTo>
                  <a:cubicBezTo>
                    <a:pt x="127" y="73"/>
                    <a:pt x="127" y="73"/>
                    <a:pt x="127" y="73"/>
                  </a:cubicBezTo>
                  <a:close/>
                </a:path>
              </a:pathLst>
            </a:custGeom>
            <a:solidFill>
              <a:srgbClr val="757575"/>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14" name="Freeform 74"/>
            <p:cNvSpPr>
              <a:spLocks/>
            </p:cNvSpPr>
            <p:nvPr/>
          </p:nvSpPr>
          <p:spPr bwMode="auto">
            <a:xfrm>
              <a:off x="7341170" y="5629299"/>
              <a:ext cx="385763" cy="241300"/>
            </a:xfrm>
            <a:custGeom>
              <a:avLst/>
              <a:gdLst>
                <a:gd name="T0" fmla="*/ 163 w 173"/>
                <a:gd name="T1" fmla="*/ 59 h 108"/>
                <a:gd name="T2" fmla="*/ 165 w 173"/>
                <a:gd name="T3" fmla="*/ 51 h 108"/>
                <a:gd name="T4" fmla="*/ 166 w 173"/>
                <a:gd name="T5" fmla="*/ 38 h 108"/>
                <a:gd name="T6" fmla="*/ 171 w 173"/>
                <a:gd name="T7" fmla="*/ 31 h 108"/>
                <a:gd name="T8" fmla="*/ 172 w 173"/>
                <a:gd name="T9" fmla="*/ 25 h 108"/>
                <a:gd name="T10" fmla="*/ 168 w 173"/>
                <a:gd name="T11" fmla="*/ 26 h 108"/>
                <a:gd name="T12" fmla="*/ 165 w 173"/>
                <a:gd name="T13" fmla="*/ 27 h 108"/>
                <a:gd name="T14" fmla="*/ 160 w 173"/>
                <a:gd name="T15" fmla="*/ 24 h 108"/>
                <a:gd name="T16" fmla="*/ 158 w 173"/>
                <a:gd name="T17" fmla="*/ 22 h 108"/>
                <a:gd name="T18" fmla="*/ 154 w 173"/>
                <a:gd name="T19" fmla="*/ 16 h 108"/>
                <a:gd name="T20" fmla="*/ 147 w 173"/>
                <a:gd name="T21" fmla="*/ 10 h 108"/>
                <a:gd name="T22" fmla="*/ 144 w 173"/>
                <a:gd name="T23" fmla="*/ 12 h 108"/>
                <a:gd name="T24" fmla="*/ 137 w 173"/>
                <a:gd name="T25" fmla="*/ 15 h 108"/>
                <a:gd name="T26" fmla="*/ 132 w 173"/>
                <a:gd name="T27" fmla="*/ 16 h 108"/>
                <a:gd name="T28" fmla="*/ 128 w 173"/>
                <a:gd name="T29" fmla="*/ 5 h 108"/>
                <a:gd name="T30" fmla="*/ 126 w 173"/>
                <a:gd name="T31" fmla="*/ 0 h 108"/>
                <a:gd name="T32" fmla="*/ 118 w 173"/>
                <a:gd name="T33" fmla="*/ 0 h 108"/>
                <a:gd name="T34" fmla="*/ 113 w 173"/>
                <a:gd name="T35" fmla="*/ 3 h 108"/>
                <a:gd name="T36" fmla="*/ 113 w 173"/>
                <a:gd name="T37" fmla="*/ 8 h 108"/>
                <a:gd name="T38" fmla="*/ 107 w 173"/>
                <a:gd name="T39" fmla="*/ 15 h 108"/>
                <a:gd name="T40" fmla="*/ 108 w 173"/>
                <a:gd name="T41" fmla="*/ 20 h 108"/>
                <a:gd name="T42" fmla="*/ 105 w 173"/>
                <a:gd name="T43" fmla="*/ 24 h 108"/>
                <a:gd name="T44" fmla="*/ 102 w 173"/>
                <a:gd name="T45" fmla="*/ 24 h 108"/>
                <a:gd name="T46" fmla="*/ 94 w 173"/>
                <a:gd name="T47" fmla="*/ 26 h 108"/>
                <a:gd name="T48" fmla="*/ 87 w 173"/>
                <a:gd name="T49" fmla="*/ 24 h 108"/>
                <a:gd name="T50" fmla="*/ 73 w 173"/>
                <a:gd name="T51" fmla="*/ 18 h 108"/>
                <a:gd name="T52" fmla="*/ 70 w 173"/>
                <a:gd name="T53" fmla="*/ 20 h 108"/>
                <a:gd name="T54" fmla="*/ 67 w 173"/>
                <a:gd name="T55" fmla="*/ 26 h 108"/>
                <a:gd name="T56" fmla="*/ 67 w 173"/>
                <a:gd name="T57" fmla="*/ 31 h 108"/>
                <a:gd name="T58" fmla="*/ 66 w 173"/>
                <a:gd name="T59" fmla="*/ 33 h 108"/>
                <a:gd name="T60" fmla="*/ 66 w 173"/>
                <a:gd name="T61" fmla="*/ 39 h 108"/>
                <a:gd name="T62" fmla="*/ 64 w 173"/>
                <a:gd name="T63" fmla="*/ 43 h 108"/>
                <a:gd name="T64" fmla="*/ 59 w 173"/>
                <a:gd name="T65" fmla="*/ 47 h 108"/>
                <a:gd name="T66" fmla="*/ 50 w 173"/>
                <a:gd name="T67" fmla="*/ 48 h 108"/>
                <a:gd name="T68" fmla="*/ 36 w 173"/>
                <a:gd name="T69" fmla="*/ 49 h 108"/>
                <a:gd name="T70" fmla="*/ 31 w 173"/>
                <a:gd name="T71" fmla="*/ 53 h 108"/>
                <a:gd name="T72" fmla="*/ 28 w 173"/>
                <a:gd name="T73" fmla="*/ 53 h 108"/>
                <a:gd name="T74" fmla="*/ 22 w 173"/>
                <a:gd name="T75" fmla="*/ 53 h 108"/>
                <a:gd name="T76" fmla="*/ 20 w 173"/>
                <a:gd name="T77" fmla="*/ 53 h 108"/>
                <a:gd name="T78" fmla="*/ 17 w 173"/>
                <a:gd name="T79" fmla="*/ 54 h 108"/>
                <a:gd name="T80" fmla="*/ 12 w 173"/>
                <a:gd name="T81" fmla="*/ 57 h 108"/>
                <a:gd name="T82" fmla="*/ 9 w 173"/>
                <a:gd name="T83" fmla="*/ 53 h 108"/>
                <a:gd name="T84" fmla="*/ 8 w 173"/>
                <a:gd name="T85" fmla="*/ 50 h 108"/>
                <a:gd name="T86" fmla="*/ 4 w 173"/>
                <a:gd name="T87" fmla="*/ 48 h 108"/>
                <a:gd name="T88" fmla="*/ 1 w 173"/>
                <a:gd name="T89" fmla="*/ 53 h 108"/>
                <a:gd name="T90" fmla="*/ 4 w 173"/>
                <a:gd name="T91" fmla="*/ 56 h 108"/>
                <a:gd name="T92" fmla="*/ 6 w 173"/>
                <a:gd name="T93" fmla="*/ 64 h 108"/>
                <a:gd name="T94" fmla="*/ 7 w 173"/>
                <a:gd name="T95" fmla="*/ 69 h 108"/>
                <a:gd name="T96" fmla="*/ 8 w 173"/>
                <a:gd name="T97" fmla="*/ 76 h 108"/>
                <a:gd name="T98" fmla="*/ 14 w 173"/>
                <a:gd name="T99" fmla="*/ 78 h 108"/>
                <a:gd name="T100" fmla="*/ 47 w 173"/>
                <a:gd name="T101" fmla="*/ 97 h 108"/>
                <a:gd name="T102" fmla="*/ 69 w 173"/>
                <a:gd name="T103" fmla="*/ 99 h 108"/>
                <a:gd name="T104" fmla="*/ 77 w 173"/>
                <a:gd name="T105" fmla="*/ 95 h 108"/>
                <a:gd name="T106" fmla="*/ 146 w 173"/>
                <a:gd name="T107" fmla="*/ 104 h 108"/>
                <a:gd name="T108" fmla="*/ 149 w 173"/>
                <a:gd name="T109" fmla="*/ 103 h 108"/>
                <a:gd name="T110" fmla="*/ 154 w 173"/>
                <a:gd name="T111" fmla="*/ 90 h 108"/>
                <a:gd name="T112" fmla="*/ 149 w 173"/>
                <a:gd name="T113" fmla="*/ 82 h 108"/>
                <a:gd name="T114" fmla="*/ 141 w 173"/>
                <a:gd name="T115" fmla="*/ 74 h 108"/>
                <a:gd name="T116" fmla="*/ 162 w 173"/>
                <a:gd name="T117" fmla="*/ 6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3" h="108">
                  <a:moveTo>
                    <a:pt x="162" y="62"/>
                  </a:moveTo>
                  <a:cubicBezTo>
                    <a:pt x="162" y="62"/>
                    <a:pt x="162" y="62"/>
                    <a:pt x="162" y="62"/>
                  </a:cubicBezTo>
                  <a:cubicBezTo>
                    <a:pt x="163" y="59"/>
                    <a:pt x="163" y="59"/>
                    <a:pt x="163" y="59"/>
                  </a:cubicBezTo>
                  <a:cubicBezTo>
                    <a:pt x="163" y="58"/>
                    <a:pt x="163" y="57"/>
                    <a:pt x="164" y="55"/>
                  </a:cubicBezTo>
                  <a:cubicBezTo>
                    <a:pt x="165" y="54"/>
                    <a:pt x="165" y="54"/>
                    <a:pt x="165" y="52"/>
                  </a:cubicBezTo>
                  <a:cubicBezTo>
                    <a:pt x="165" y="51"/>
                    <a:pt x="165" y="51"/>
                    <a:pt x="165" y="51"/>
                  </a:cubicBezTo>
                  <a:cubicBezTo>
                    <a:pt x="164" y="50"/>
                    <a:pt x="164" y="49"/>
                    <a:pt x="165" y="46"/>
                  </a:cubicBezTo>
                  <a:cubicBezTo>
                    <a:pt x="165" y="43"/>
                    <a:pt x="165" y="43"/>
                    <a:pt x="165" y="43"/>
                  </a:cubicBezTo>
                  <a:cubicBezTo>
                    <a:pt x="165" y="42"/>
                    <a:pt x="165" y="40"/>
                    <a:pt x="166" y="38"/>
                  </a:cubicBezTo>
                  <a:cubicBezTo>
                    <a:pt x="166" y="37"/>
                    <a:pt x="166" y="37"/>
                    <a:pt x="167" y="36"/>
                  </a:cubicBezTo>
                  <a:cubicBezTo>
                    <a:pt x="167" y="36"/>
                    <a:pt x="167" y="36"/>
                    <a:pt x="167" y="36"/>
                  </a:cubicBezTo>
                  <a:cubicBezTo>
                    <a:pt x="168" y="34"/>
                    <a:pt x="170" y="32"/>
                    <a:pt x="171" y="31"/>
                  </a:cubicBezTo>
                  <a:cubicBezTo>
                    <a:pt x="171" y="30"/>
                    <a:pt x="172" y="29"/>
                    <a:pt x="172" y="29"/>
                  </a:cubicBezTo>
                  <a:cubicBezTo>
                    <a:pt x="172" y="28"/>
                    <a:pt x="172" y="27"/>
                    <a:pt x="173" y="26"/>
                  </a:cubicBezTo>
                  <a:cubicBezTo>
                    <a:pt x="173" y="26"/>
                    <a:pt x="172" y="26"/>
                    <a:pt x="172" y="25"/>
                  </a:cubicBezTo>
                  <a:cubicBezTo>
                    <a:pt x="172" y="25"/>
                    <a:pt x="172" y="25"/>
                    <a:pt x="172" y="25"/>
                  </a:cubicBezTo>
                  <a:cubicBezTo>
                    <a:pt x="172" y="25"/>
                    <a:pt x="171" y="25"/>
                    <a:pt x="171" y="24"/>
                  </a:cubicBezTo>
                  <a:cubicBezTo>
                    <a:pt x="170" y="25"/>
                    <a:pt x="168" y="26"/>
                    <a:pt x="168" y="26"/>
                  </a:cubicBezTo>
                  <a:cubicBezTo>
                    <a:pt x="167" y="27"/>
                    <a:pt x="167" y="27"/>
                    <a:pt x="166" y="27"/>
                  </a:cubicBezTo>
                  <a:cubicBezTo>
                    <a:pt x="166" y="27"/>
                    <a:pt x="166" y="27"/>
                    <a:pt x="166" y="27"/>
                  </a:cubicBezTo>
                  <a:cubicBezTo>
                    <a:pt x="166" y="27"/>
                    <a:pt x="166" y="27"/>
                    <a:pt x="165" y="27"/>
                  </a:cubicBezTo>
                  <a:cubicBezTo>
                    <a:pt x="164" y="27"/>
                    <a:pt x="163" y="27"/>
                    <a:pt x="162" y="26"/>
                  </a:cubicBezTo>
                  <a:cubicBezTo>
                    <a:pt x="162" y="25"/>
                    <a:pt x="161" y="25"/>
                    <a:pt x="161" y="24"/>
                  </a:cubicBezTo>
                  <a:cubicBezTo>
                    <a:pt x="161" y="24"/>
                    <a:pt x="161" y="24"/>
                    <a:pt x="160" y="24"/>
                  </a:cubicBezTo>
                  <a:cubicBezTo>
                    <a:pt x="159" y="23"/>
                    <a:pt x="159" y="23"/>
                    <a:pt x="159" y="23"/>
                  </a:cubicBezTo>
                  <a:cubicBezTo>
                    <a:pt x="159" y="23"/>
                    <a:pt x="159" y="23"/>
                    <a:pt x="159" y="23"/>
                  </a:cubicBezTo>
                  <a:cubicBezTo>
                    <a:pt x="159" y="22"/>
                    <a:pt x="158" y="22"/>
                    <a:pt x="158" y="22"/>
                  </a:cubicBezTo>
                  <a:cubicBezTo>
                    <a:pt x="157" y="21"/>
                    <a:pt x="157" y="21"/>
                    <a:pt x="157" y="21"/>
                  </a:cubicBezTo>
                  <a:cubicBezTo>
                    <a:pt x="156" y="21"/>
                    <a:pt x="155" y="20"/>
                    <a:pt x="155" y="19"/>
                  </a:cubicBezTo>
                  <a:cubicBezTo>
                    <a:pt x="155" y="18"/>
                    <a:pt x="154" y="17"/>
                    <a:pt x="154" y="16"/>
                  </a:cubicBezTo>
                  <a:cubicBezTo>
                    <a:pt x="153" y="16"/>
                    <a:pt x="152" y="16"/>
                    <a:pt x="151" y="14"/>
                  </a:cubicBezTo>
                  <a:cubicBezTo>
                    <a:pt x="149" y="12"/>
                    <a:pt x="149" y="12"/>
                    <a:pt x="149" y="12"/>
                  </a:cubicBezTo>
                  <a:cubicBezTo>
                    <a:pt x="147" y="10"/>
                    <a:pt x="147" y="10"/>
                    <a:pt x="147" y="10"/>
                  </a:cubicBezTo>
                  <a:cubicBezTo>
                    <a:pt x="146" y="10"/>
                    <a:pt x="146" y="10"/>
                    <a:pt x="146" y="10"/>
                  </a:cubicBezTo>
                  <a:cubicBezTo>
                    <a:pt x="144" y="12"/>
                    <a:pt x="144" y="12"/>
                    <a:pt x="144" y="12"/>
                  </a:cubicBezTo>
                  <a:cubicBezTo>
                    <a:pt x="144" y="12"/>
                    <a:pt x="144" y="12"/>
                    <a:pt x="144" y="12"/>
                  </a:cubicBezTo>
                  <a:cubicBezTo>
                    <a:pt x="139" y="15"/>
                    <a:pt x="139" y="15"/>
                    <a:pt x="139" y="15"/>
                  </a:cubicBezTo>
                  <a:cubicBezTo>
                    <a:pt x="139" y="15"/>
                    <a:pt x="139" y="15"/>
                    <a:pt x="139" y="15"/>
                  </a:cubicBezTo>
                  <a:cubicBezTo>
                    <a:pt x="137" y="15"/>
                    <a:pt x="137" y="15"/>
                    <a:pt x="137" y="15"/>
                  </a:cubicBezTo>
                  <a:cubicBezTo>
                    <a:pt x="135" y="17"/>
                    <a:pt x="135" y="17"/>
                    <a:pt x="135" y="17"/>
                  </a:cubicBezTo>
                  <a:cubicBezTo>
                    <a:pt x="134" y="18"/>
                    <a:pt x="134" y="18"/>
                    <a:pt x="133" y="17"/>
                  </a:cubicBezTo>
                  <a:cubicBezTo>
                    <a:pt x="132" y="17"/>
                    <a:pt x="132" y="16"/>
                    <a:pt x="132" y="16"/>
                  </a:cubicBezTo>
                  <a:cubicBezTo>
                    <a:pt x="132" y="9"/>
                    <a:pt x="132" y="9"/>
                    <a:pt x="132" y="9"/>
                  </a:cubicBezTo>
                  <a:cubicBezTo>
                    <a:pt x="130" y="6"/>
                    <a:pt x="130" y="6"/>
                    <a:pt x="130" y="6"/>
                  </a:cubicBezTo>
                  <a:cubicBezTo>
                    <a:pt x="128" y="5"/>
                    <a:pt x="128" y="5"/>
                    <a:pt x="128" y="5"/>
                  </a:cubicBezTo>
                  <a:cubicBezTo>
                    <a:pt x="128" y="5"/>
                    <a:pt x="128" y="4"/>
                    <a:pt x="128" y="3"/>
                  </a:cubicBezTo>
                  <a:cubicBezTo>
                    <a:pt x="128" y="2"/>
                    <a:pt x="128" y="2"/>
                    <a:pt x="128" y="2"/>
                  </a:cubicBezTo>
                  <a:cubicBezTo>
                    <a:pt x="126" y="0"/>
                    <a:pt x="126" y="0"/>
                    <a:pt x="126" y="0"/>
                  </a:cubicBezTo>
                  <a:cubicBezTo>
                    <a:pt x="124" y="0"/>
                    <a:pt x="124" y="0"/>
                    <a:pt x="124" y="0"/>
                  </a:cubicBezTo>
                  <a:cubicBezTo>
                    <a:pt x="123" y="0"/>
                    <a:pt x="121" y="0"/>
                    <a:pt x="121" y="0"/>
                  </a:cubicBezTo>
                  <a:cubicBezTo>
                    <a:pt x="119" y="0"/>
                    <a:pt x="118" y="0"/>
                    <a:pt x="118" y="0"/>
                  </a:cubicBezTo>
                  <a:cubicBezTo>
                    <a:pt x="111" y="0"/>
                    <a:pt x="111" y="0"/>
                    <a:pt x="111" y="0"/>
                  </a:cubicBezTo>
                  <a:cubicBezTo>
                    <a:pt x="111" y="1"/>
                    <a:pt x="111" y="1"/>
                    <a:pt x="111" y="1"/>
                  </a:cubicBezTo>
                  <a:cubicBezTo>
                    <a:pt x="113" y="3"/>
                    <a:pt x="113" y="3"/>
                    <a:pt x="113" y="3"/>
                  </a:cubicBezTo>
                  <a:cubicBezTo>
                    <a:pt x="113" y="3"/>
                    <a:pt x="114" y="3"/>
                    <a:pt x="114" y="4"/>
                  </a:cubicBezTo>
                  <a:cubicBezTo>
                    <a:pt x="114" y="7"/>
                    <a:pt x="114" y="7"/>
                    <a:pt x="114" y="7"/>
                  </a:cubicBezTo>
                  <a:cubicBezTo>
                    <a:pt x="114" y="8"/>
                    <a:pt x="113" y="8"/>
                    <a:pt x="113" y="8"/>
                  </a:cubicBezTo>
                  <a:cubicBezTo>
                    <a:pt x="110" y="12"/>
                    <a:pt x="110" y="12"/>
                    <a:pt x="110" y="12"/>
                  </a:cubicBezTo>
                  <a:cubicBezTo>
                    <a:pt x="110" y="12"/>
                    <a:pt x="109" y="13"/>
                    <a:pt x="108" y="13"/>
                  </a:cubicBezTo>
                  <a:cubicBezTo>
                    <a:pt x="108" y="14"/>
                    <a:pt x="108" y="14"/>
                    <a:pt x="107" y="15"/>
                  </a:cubicBezTo>
                  <a:cubicBezTo>
                    <a:pt x="107" y="16"/>
                    <a:pt x="107" y="16"/>
                    <a:pt x="107" y="16"/>
                  </a:cubicBezTo>
                  <a:cubicBezTo>
                    <a:pt x="108" y="17"/>
                    <a:pt x="108" y="17"/>
                    <a:pt x="108" y="17"/>
                  </a:cubicBezTo>
                  <a:cubicBezTo>
                    <a:pt x="108" y="18"/>
                    <a:pt x="109" y="19"/>
                    <a:pt x="108" y="20"/>
                  </a:cubicBezTo>
                  <a:cubicBezTo>
                    <a:pt x="107" y="21"/>
                    <a:pt x="107" y="21"/>
                    <a:pt x="107" y="21"/>
                  </a:cubicBezTo>
                  <a:cubicBezTo>
                    <a:pt x="107" y="21"/>
                    <a:pt x="107" y="21"/>
                    <a:pt x="107" y="22"/>
                  </a:cubicBezTo>
                  <a:cubicBezTo>
                    <a:pt x="107" y="23"/>
                    <a:pt x="106" y="24"/>
                    <a:pt x="105" y="24"/>
                  </a:cubicBezTo>
                  <a:cubicBezTo>
                    <a:pt x="105" y="24"/>
                    <a:pt x="105" y="24"/>
                    <a:pt x="105" y="24"/>
                  </a:cubicBezTo>
                  <a:cubicBezTo>
                    <a:pt x="103" y="24"/>
                    <a:pt x="103" y="24"/>
                    <a:pt x="103" y="24"/>
                  </a:cubicBezTo>
                  <a:cubicBezTo>
                    <a:pt x="102" y="24"/>
                    <a:pt x="102" y="24"/>
                    <a:pt x="102" y="24"/>
                  </a:cubicBezTo>
                  <a:cubicBezTo>
                    <a:pt x="101" y="24"/>
                    <a:pt x="101" y="24"/>
                    <a:pt x="101" y="24"/>
                  </a:cubicBezTo>
                  <a:cubicBezTo>
                    <a:pt x="98" y="25"/>
                    <a:pt x="98" y="25"/>
                    <a:pt x="98" y="25"/>
                  </a:cubicBezTo>
                  <a:cubicBezTo>
                    <a:pt x="98" y="25"/>
                    <a:pt x="96" y="25"/>
                    <a:pt x="94" y="26"/>
                  </a:cubicBezTo>
                  <a:cubicBezTo>
                    <a:pt x="93" y="26"/>
                    <a:pt x="93" y="26"/>
                    <a:pt x="93" y="26"/>
                  </a:cubicBezTo>
                  <a:cubicBezTo>
                    <a:pt x="88" y="26"/>
                    <a:pt x="88" y="26"/>
                    <a:pt x="88" y="26"/>
                  </a:cubicBezTo>
                  <a:cubicBezTo>
                    <a:pt x="87" y="26"/>
                    <a:pt x="87" y="25"/>
                    <a:pt x="87" y="24"/>
                  </a:cubicBezTo>
                  <a:cubicBezTo>
                    <a:pt x="87" y="19"/>
                    <a:pt x="87" y="19"/>
                    <a:pt x="87" y="19"/>
                  </a:cubicBezTo>
                  <a:cubicBezTo>
                    <a:pt x="84" y="18"/>
                    <a:pt x="84" y="18"/>
                    <a:pt x="84" y="18"/>
                  </a:cubicBezTo>
                  <a:cubicBezTo>
                    <a:pt x="73" y="18"/>
                    <a:pt x="73" y="18"/>
                    <a:pt x="73" y="18"/>
                  </a:cubicBezTo>
                  <a:cubicBezTo>
                    <a:pt x="72" y="19"/>
                    <a:pt x="72" y="19"/>
                    <a:pt x="72" y="19"/>
                  </a:cubicBezTo>
                  <a:cubicBezTo>
                    <a:pt x="71" y="19"/>
                    <a:pt x="71" y="19"/>
                    <a:pt x="71" y="19"/>
                  </a:cubicBezTo>
                  <a:cubicBezTo>
                    <a:pt x="71" y="20"/>
                    <a:pt x="70" y="20"/>
                    <a:pt x="70" y="20"/>
                  </a:cubicBezTo>
                  <a:cubicBezTo>
                    <a:pt x="69" y="21"/>
                    <a:pt x="69" y="21"/>
                    <a:pt x="69" y="21"/>
                  </a:cubicBezTo>
                  <a:cubicBezTo>
                    <a:pt x="69" y="21"/>
                    <a:pt x="69" y="21"/>
                    <a:pt x="69" y="22"/>
                  </a:cubicBezTo>
                  <a:cubicBezTo>
                    <a:pt x="68" y="23"/>
                    <a:pt x="68" y="24"/>
                    <a:pt x="67" y="26"/>
                  </a:cubicBezTo>
                  <a:cubicBezTo>
                    <a:pt x="66" y="27"/>
                    <a:pt x="66" y="27"/>
                    <a:pt x="66" y="27"/>
                  </a:cubicBezTo>
                  <a:cubicBezTo>
                    <a:pt x="66" y="27"/>
                    <a:pt x="66" y="27"/>
                    <a:pt x="67" y="28"/>
                  </a:cubicBezTo>
                  <a:cubicBezTo>
                    <a:pt x="67" y="29"/>
                    <a:pt x="68" y="30"/>
                    <a:pt x="67" y="31"/>
                  </a:cubicBezTo>
                  <a:cubicBezTo>
                    <a:pt x="66" y="31"/>
                    <a:pt x="66" y="31"/>
                    <a:pt x="66" y="31"/>
                  </a:cubicBezTo>
                  <a:cubicBezTo>
                    <a:pt x="66" y="32"/>
                    <a:pt x="66" y="32"/>
                    <a:pt x="66" y="32"/>
                  </a:cubicBezTo>
                  <a:cubicBezTo>
                    <a:pt x="66" y="33"/>
                    <a:pt x="66" y="33"/>
                    <a:pt x="66" y="33"/>
                  </a:cubicBezTo>
                  <a:cubicBezTo>
                    <a:pt x="66" y="36"/>
                    <a:pt x="66" y="36"/>
                    <a:pt x="66" y="36"/>
                  </a:cubicBezTo>
                  <a:cubicBezTo>
                    <a:pt x="66" y="37"/>
                    <a:pt x="66" y="38"/>
                    <a:pt x="66" y="38"/>
                  </a:cubicBezTo>
                  <a:cubicBezTo>
                    <a:pt x="66" y="39"/>
                    <a:pt x="66" y="39"/>
                    <a:pt x="66" y="39"/>
                  </a:cubicBezTo>
                  <a:cubicBezTo>
                    <a:pt x="65" y="41"/>
                    <a:pt x="65" y="42"/>
                    <a:pt x="65" y="42"/>
                  </a:cubicBezTo>
                  <a:cubicBezTo>
                    <a:pt x="64" y="42"/>
                    <a:pt x="64" y="42"/>
                    <a:pt x="64" y="43"/>
                  </a:cubicBezTo>
                  <a:cubicBezTo>
                    <a:pt x="64" y="43"/>
                    <a:pt x="64" y="43"/>
                    <a:pt x="64" y="43"/>
                  </a:cubicBezTo>
                  <a:cubicBezTo>
                    <a:pt x="64" y="43"/>
                    <a:pt x="64" y="43"/>
                    <a:pt x="64" y="44"/>
                  </a:cubicBezTo>
                  <a:cubicBezTo>
                    <a:pt x="63" y="46"/>
                    <a:pt x="61" y="46"/>
                    <a:pt x="60" y="46"/>
                  </a:cubicBezTo>
                  <a:cubicBezTo>
                    <a:pt x="60" y="46"/>
                    <a:pt x="59" y="46"/>
                    <a:pt x="59" y="47"/>
                  </a:cubicBezTo>
                  <a:cubicBezTo>
                    <a:pt x="57" y="49"/>
                    <a:pt x="55" y="48"/>
                    <a:pt x="54" y="47"/>
                  </a:cubicBezTo>
                  <a:cubicBezTo>
                    <a:pt x="53" y="47"/>
                    <a:pt x="53" y="47"/>
                    <a:pt x="53" y="47"/>
                  </a:cubicBezTo>
                  <a:cubicBezTo>
                    <a:pt x="52" y="48"/>
                    <a:pt x="51" y="48"/>
                    <a:pt x="50" y="48"/>
                  </a:cubicBezTo>
                  <a:cubicBezTo>
                    <a:pt x="50" y="48"/>
                    <a:pt x="49" y="48"/>
                    <a:pt x="49" y="47"/>
                  </a:cubicBezTo>
                  <a:cubicBezTo>
                    <a:pt x="39" y="47"/>
                    <a:pt x="39" y="47"/>
                    <a:pt x="39" y="47"/>
                  </a:cubicBezTo>
                  <a:cubicBezTo>
                    <a:pt x="38" y="48"/>
                    <a:pt x="37" y="49"/>
                    <a:pt x="36" y="49"/>
                  </a:cubicBezTo>
                  <a:cubicBezTo>
                    <a:pt x="35" y="49"/>
                    <a:pt x="34" y="50"/>
                    <a:pt x="33" y="51"/>
                  </a:cubicBezTo>
                  <a:cubicBezTo>
                    <a:pt x="33" y="51"/>
                    <a:pt x="33" y="51"/>
                    <a:pt x="32" y="52"/>
                  </a:cubicBezTo>
                  <a:cubicBezTo>
                    <a:pt x="31" y="52"/>
                    <a:pt x="31" y="53"/>
                    <a:pt x="31" y="53"/>
                  </a:cubicBezTo>
                  <a:cubicBezTo>
                    <a:pt x="31" y="53"/>
                    <a:pt x="31" y="53"/>
                    <a:pt x="31" y="53"/>
                  </a:cubicBezTo>
                  <a:cubicBezTo>
                    <a:pt x="30" y="53"/>
                    <a:pt x="30" y="53"/>
                    <a:pt x="29" y="53"/>
                  </a:cubicBezTo>
                  <a:cubicBezTo>
                    <a:pt x="28" y="53"/>
                    <a:pt x="28" y="53"/>
                    <a:pt x="28" y="53"/>
                  </a:cubicBezTo>
                  <a:cubicBezTo>
                    <a:pt x="27" y="54"/>
                    <a:pt x="27" y="54"/>
                    <a:pt x="26" y="54"/>
                  </a:cubicBezTo>
                  <a:cubicBezTo>
                    <a:pt x="24" y="54"/>
                    <a:pt x="24" y="54"/>
                    <a:pt x="24" y="54"/>
                  </a:cubicBezTo>
                  <a:cubicBezTo>
                    <a:pt x="23" y="54"/>
                    <a:pt x="23" y="54"/>
                    <a:pt x="22" y="53"/>
                  </a:cubicBezTo>
                  <a:cubicBezTo>
                    <a:pt x="22" y="53"/>
                    <a:pt x="22" y="53"/>
                    <a:pt x="22" y="53"/>
                  </a:cubicBezTo>
                  <a:cubicBezTo>
                    <a:pt x="22" y="53"/>
                    <a:pt x="22" y="53"/>
                    <a:pt x="22" y="53"/>
                  </a:cubicBezTo>
                  <a:cubicBezTo>
                    <a:pt x="21" y="53"/>
                    <a:pt x="20" y="53"/>
                    <a:pt x="20" y="53"/>
                  </a:cubicBezTo>
                  <a:cubicBezTo>
                    <a:pt x="19" y="53"/>
                    <a:pt x="19" y="53"/>
                    <a:pt x="19" y="53"/>
                  </a:cubicBezTo>
                  <a:cubicBezTo>
                    <a:pt x="19" y="54"/>
                    <a:pt x="18" y="54"/>
                    <a:pt x="17" y="54"/>
                  </a:cubicBezTo>
                  <a:cubicBezTo>
                    <a:pt x="17" y="54"/>
                    <a:pt x="17" y="54"/>
                    <a:pt x="17" y="54"/>
                  </a:cubicBezTo>
                  <a:cubicBezTo>
                    <a:pt x="16" y="56"/>
                    <a:pt x="16" y="56"/>
                    <a:pt x="16" y="56"/>
                  </a:cubicBezTo>
                  <a:cubicBezTo>
                    <a:pt x="16" y="56"/>
                    <a:pt x="15" y="57"/>
                    <a:pt x="14" y="57"/>
                  </a:cubicBezTo>
                  <a:cubicBezTo>
                    <a:pt x="12" y="57"/>
                    <a:pt x="12" y="57"/>
                    <a:pt x="12" y="57"/>
                  </a:cubicBezTo>
                  <a:cubicBezTo>
                    <a:pt x="11" y="56"/>
                    <a:pt x="11" y="56"/>
                    <a:pt x="11" y="56"/>
                  </a:cubicBezTo>
                  <a:cubicBezTo>
                    <a:pt x="10" y="55"/>
                    <a:pt x="10" y="55"/>
                    <a:pt x="10" y="55"/>
                  </a:cubicBezTo>
                  <a:cubicBezTo>
                    <a:pt x="9" y="55"/>
                    <a:pt x="9" y="54"/>
                    <a:pt x="9" y="53"/>
                  </a:cubicBezTo>
                  <a:cubicBezTo>
                    <a:pt x="9" y="52"/>
                    <a:pt x="9" y="52"/>
                    <a:pt x="9" y="52"/>
                  </a:cubicBezTo>
                  <a:cubicBezTo>
                    <a:pt x="8" y="50"/>
                    <a:pt x="8" y="50"/>
                    <a:pt x="8" y="50"/>
                  </a:cubicBezTo>
                  <a:cubicBezTo>
                    <a:pt x="8" y="50"/>
                    <a:pt x="8" y="50"/>
                    <a:pt x="8" y="50"/>
                  </a:cubicBezTo>
                  <a:cubicBezTo>
                    <a:pt x="7" y="50"/>
                    <a:pt x="7" y="50"/>
                    <a:pt x="7" y="49"/>
                  </a:cubicBezTo>
                  <a:cubicBezTo>
                    <a:pt x="6" y="48"/>
                    <a:pt x="6" y="48"/>
                    <a:pt x="6" y="48"/>
                  </a:cubicBezTo>
                  <a:cubicBezTo>
                    <a:pt x="5" y="48"/>
                    <a:pt x="5" y="48"/>
                    <a:pt x="4" y="48"/>
                  </a:cubicBezTo>
                  <a:cubicBezTo>
                    <a:pt x="3" y="48"/>
                    <a:pt x="3" y="48"/>
                    <a:pt x="3" y="48"/>
                  </a:cubicBezTo>
                  <a:cubicBezTo>
                    <a:pt x="3" y="49"/>
                    <a:pt x="3" y="50"/>
                    <a:pt x="3" y="50"/>
                  </a:cubicBezTo>
                  <a:cubicBezTo>
                    <a:pt x="3" y="51"/>
                    <a:pt x="2" y="52"/>
                    <a:pt x="1" y="53"/>
                  </a:cubicBezTo>
                  <a:cubicBezTo>
                    <a:pt x="1" y="53"/>
                    <a:pt x="1" y="53"/>
                    <a:pt x="0" y="53"/>
                  </a:cubicBezTo>
                  <a:cubicBezTo>
                    <a:pt x="0" y="53"/>
                    <a:pt x="0" y="53"/>
                    <a:pt x="0" y="53"/>
                  </a:cubicBezTo>
                  <a:cubicBezTo>
                    <a:pt x="1" y="54"/>
                    <a:pt x="2" y="55"/>
                    <a:pt x="4" y="56"/>
                  </a:cubicBezTo>
                  <a:cubicBezTo>
                    <a:pt x="4" y="57"/>
                    <a:pt x="4" y="57"/>
                    <a:pt x="4" y="57"/>
                  </a:cubicBezTo>
                  <a:cubicBezTo>
                    <a:pt x="4" y="58"/>
                    <a:pt x="4" y="58"/>
                    <a:pt x="4" y="59"/>
                  </a:cubicBezTo>
                  <a:cubicBezTo>
                    <a:pt x="5" y="60"/>
                    <a:pt x="6" y="62"/>
                    <a:pt x="6" y="64"/>
                  </a:cubicBezTo>
                  <a:cubicBezTo>
                    <a:pt x="6" y="64"/>
                    <a:pt x="7" y="66"/>
                    <a:pt x="7" y="68"/>
                  </a:cubicBezTo>
                  <a:cubicBezTo>
                    <a:pt x="7" y="68"/>
                    <a:pt x="7" y="68"/>
                    <a:pt x="7" y="68"/>
                  </a:cubicBezTo>
                  <a:cubicBezTo>
                    <a:pt x="7" y="69"/>
                    <a:pt x="7" y="69"/>
                    <a:pt x="7" y="69"/>
                  </a:cubicBezTo>
                  <a:cubicBezTo>
                    <a:pt x="8" y="73"/>
                    <a:pt x="8" y="73"/>
                    <a:pt x="8" y="73"/>
                  </a:cubicBezTo>
                  <a:cubicBezTo>
                    <a:pt x="8" y="74"/>
                    <a:pt x="8" y="74"/>
                    <a:pt x="8" y="74"/>
                  </a:cubicBezTo>
                  <a:cubicBezTo>
                    <a:pt x="8" y="76"/>
                    <a:pt x="8" y="76"/>
                    <a:pt x="8" y="76"/>
                  </a:cubicBezTo>
                  <a:cubicBezTo>
                    <a:pt x="8" y="76"/>
                    <a:pt x="8" y="76"/>
                    <a:pt x="8" y="77"/>
                  </a:cubicBezTo>
                  <a:cubicBezTo>
                    <a:pt x="7" y="76"/>
                    <a:pt x="7" y="76"/>
                    <a:pt x="7" y="76"/>
                  </a:cubicBezTo>
                  <a:cubicBezTo>
                    <a:pt x="14" y="78"/>
                    <a:pt x="14" y="78"/>
                    <a:pt x="14" y="78"/>
                  </a:cubicBezTo>
                  <a:cubicBezTo>
                    <a:pt x="15" y="78"/>
                    <a:pt x="15" y="78"/>
                    <a:pt x="15" y="78"/>
                  </a:cubicBezTo>
                  <a:cubicBezTo>
                    <a:pt x="16" y="79"/>
                    <a:pt x="16" y="79"/>
                    <a:pt x="16" y="79"/>
                  </a:cubicBezTo>
                  <a:cubicBezTo>
                    <a:pt x="47" y="97"/>
                    <a:pt x="47" y="97"/>
                    <a:pt x="47" y="97"/>
                  </a:cubicBezTo>
                  <a:cubicBezTo>
                    <a:pt x="66" y="108"/>
                    <a:pt x="66" y="108"/>
                    <a:pt x="66" y="108"/>
                  </a:cubicBezTo>
                  <a:cubicBezTo>
                    <a:pt x="66" y="107"/>
                    <a:pt x="66" y="107"/>
                    <a:pt x="66" y="107"/>
                  </a:cubicBezTo>
                  <a:cubicBezTo>
                    <a:pt x="69" y="99"/>
                    <a:pt x="69" y="99"/>
                    <a:pt x="69" y="99"/>
                  </a:cubicBezTo>
                  <a:cubicBezTo>
                    <a:pt x="70" y="98"/>
                    <a:pt x="70" y="98"/>
                    <a:pt x="70" y="98"/>
                  </a:cubicBezTo>
                  <a:cubicBezTo>
                    <a:pt x="70" y="97"/>
                    <a:pt x="70" y="97"/>
                    <a:pt x="70" y="97"/>
                  </a:cubicBezTo>
                  <a:cubicBezTo>
                    <a:pt x="77" y="95"/>
                    <a:pt x="77" y="95"/>
                    <a:pt x="77" y="95"/>
                  </a:cubicBezTo>
                  <a:cubicBezTo>
                    <a:pt x="104" y="98"/>
                    <a:pt x="104" y="98"/>
                    <a:pt x="104" y="98"/>
                  </a:cubicBezTo>
                  <a:cubicBezTo>
                    <a:pt x="129" y="103"/>
                    <a:pt x="129" y="103"/>
                    <a:pt x="129" y="103"/>
                  </a:cubicBezTo>
                  <a:cubicBezTo>
                    <a:pt x="146" y="104"/>
                    <a:pt x="146" y="104"/>
                    <a:pt x="146" y="104"/>
                  </a:cubicBezTo>
                  <a:cubicBezTo>
                    <a:pt x="147" y="104"/>
                    <a:pt x="147" y="104"/>
                    <a:pt x="147" y="104"/>
                  </a:cubicBezTo>
                  <a:cubicBezTo>
                    <a:pt x="148" y="103"/>
                    <a:pt x="148" y="103"/>
                    <a:pt x="148" y="103"/>
                  </a:cubicBezTo>
                  <a:cubicBezTo>
                    <a:pt x="149" y="103"/>
                    <a:pt x="149" y="103"/>
                    <a:pt x="149" y="103"/>
                  </a:cubicBezTo>
                  <a:cubicBezTo>
                    <a:pt x="154" y="92"/>
                    <a:pt x="154" y="92"/>
                    <a:pt x="154" y="92"/>
                  </a:cubicBezTo>
                  <a:cubicBezTo>
                    <a:pt x="154" y="91"/>
                    <a:pt x="154" y="91"/>
                    <a:pt x="154" y="91"/>
                  </a:cubicBezTo>
                  <a:cubicBezTo>
                    <a:pt x="154" y="90"/>
                    <a:pt x="154" y="90"/>
                    <a:pt x="154" y="90"/>
                  </a:cubicBezTo>
                  <a:cubicBezTo>
                    <a:pt x="151" y="84"/>
                    <a:pt x="151" y="84"/>
                    <a:pt x="151" y="84"/>
                  </a:cubicBezTo>
                  <a:cubicBezTo>
                    <a:pt x="150" y="83"/>
                    <a:pt x="150" y="83"/>
                    <a:pt x="150" y="83"/>
                  </a:cubicBezTo>
                  <a:cubicBezTo>
                    <a:pt x="149" y="82"/>
                    <a:pt x="149" y="82"/>
                    <a:pt x="149" y="82"/>
                  </a:cubicBezTo>
                  <a:cubicBezTo>
                    <a:pt x="140" y="80"/>
                    <a:pt x="140" y="80"/>
                    <a:pt x="140" y="80"/>
                  </a:cubicBezTo>
                  <a:cubicBezTo>
                    <a:pt x="135" y="79"/>
                    <a:pt x="135" y="79"/>
                    <a:pt x="135" y="79"/>
                  </a:cubicBezTo>
                  <a:cubicBezTo>
                    <a:pt x="141" y="74"/>
                    <a:pt x="141" y="74"/>
                    <a:pt x="141" y="74"/>
                  </a:cubicBezTo>
                  <a:cubicBezTo>
                    <a:pt x="161" y="71"/>
                    <a:pt x="161" y="71"/>
                    <a:pt x="161" y="71"/>
                  </a:cubicBezTo>
                  <a:cubicBezTo>
                    <a:pt x="161" y="66"/>
                    <a:pt x="161" y="66"/>
                    <a:pt x="161" y="66"/>
                  </a:cubicBezTo>
                  <a:cubicBezTo>
                    <a:pt x="161" y="65"/>
                    <a:pt x="161" y="63"/>
                    <a:pt x="162" y="62"/>
                  </a:cubicBezTo>
                  <a:close/>
                </a:path>
              </a:pathLst>
            </a:custGeom>
            <a:solidFill>
              <a:srgbClr val="252525"/>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15" name="Freeform 75"/>
            <p:cNvSpPr>
              <a:spLocks/>
            </p:cNvSpPr>
            <p:nvPr/>
          </p:nvSpPr>
          <p:spPr bwMode="auto">
            <a:xfrm>
              <a:off x="7709470" y="5430862"/>
              <a:ext cx="425450" cy="354013"/>
            </a:xfrm>
            <a:custGeom>
              <a:avLst/>
              <a:gdLst>
                <a:gd name="T0" fmla="*/ 186 w 191"/>
                <a:gd name="T1" fmla="*/ 57 h 159"/>
                <a:gd name="T2" fmla="*/ 177 w 191"/>
                <a:gd name="T3" fmla="*/ 46 h 159"/>
                <a:gd name="T4" fmla="*/ 180 w 191"/>
                <a:gd name="T5" fmla="*/ 30 h 159"/>
                <a:gd name="T6" fmla="*/ 191 w 191"/>
                <a:gd name="T7" fmla="*/ 28 h 159"/>
                <a:gd name="T8" fmla="*/ 185 w 191"/>
                <a:gd name="T9" fmla="*/ 5 h 159"/>
                <a:gd name="T10" fmla="*/ 162 w 191"/>
                <a:gd name="T11" fmla="*/ 1 h 159"/>
                <a:gd name="T12" fmla="*/ 144 w 191"/>
                <a:gd name="T13" fmla="*/ 4 h 159"/>
                <a:gd name="T14" fmla="*/ 126 w 191"/>
                <a:gd name="T15" fmla="*/ 1 h 159"/>
                <a:gd name="T16" fmla="*/ 104 w 191"/>
                <a:gd name="T17" fmla="*/ 2 h 159"/>
                <a:gd name="T18" fmla="*/ 76 w 191"/>
                <a:gd name="T19" fmla="*/ 6 h 159"/>
                <a:gd name="T20" fmla="*/ 61 w 191"/>
                <a:gd name="T21" fmla="*/ 9 h 159"/>
                <a:gd name="T22" fmla="*/ 60 w 191"/>
                <a:gd name="T23" fmla="*/ 25 h 159"/>
                <a:gd name="T24" fmla="*/ 55 w 191"/>
                <a:gd name="T25" fmla="*/ 28 h 159"/>
                <a:gd name="T26" fmla="*/ 47 w 191"/>
                <a:gd name="T27" fmla="*/ 33 h 159"/>
                <a:gd name="T28" fmla="*/ 39 w 191"/>
                <a:gd name="T29" fmla="*/ 38 h 159"/>
                <a:gd name="T30" fmla="*/ 34 w 191"/>
                <a:gd name="T31" fmla="*/ 40 h 159"/>
                <a:gd name="T32" fmla="*/ 38 w 191"/>
                <a:gd name="T33" fmla="*/ 49 h 159"/>
                <a:gd name="T34" fmla="*/ 43 w 191"/>
                <a:gd name="T35" fmla="*/ 60 h 159"/>
                <a:gd name="T36" fmla="*/ 43 w 191"/>
                <a:gd name="T37" fmla="*/ 72 h 159"/>
                <a:gd name="T38" fmla="*/ 44 w 191"/>
                <a:gd name="T39" fmla="*/ 80 h 159"/>
                <a:gd name="T40" fmla="*/ 51 w 191"/>
                <a:gd name="T41" fmla="*/ 89 h 159"/>
                <a:gd name="T42" fmla="*/ 54 w 191"/>
                <a:gd name="T43" fmla="*/ 101 h 159"/>
                <a:gd name="T44" fmla="*/ 52 w 191"/>
                <a:gd name="T45" fmla="*/ 109 h 159"/>
                <a:gd name="T46" fmla="*/ 42 w 191"/>
                <a:gd name="T47" fmla="*/ 108 h 159"/>
                <a:gd name="T48" fmla="*/ 34 w 191"/>
                <a:gd name="T49" fmla="*/ 103 h 159"/>
                <a:gd name="T50" fmla="*/ 25 w 191"/>
                <a:gd name="T51" fmla="*/ 99 h 159"/>
                <a:gd name="T52" fmla="*/ 15 w 191"/>
                <a:gd name="T53" fmla="*/ 98 h 159"/>
                <a:gd name="T54" fmla="*/ 12 w 191"/>
                <a:gd name="T55" fmla="*/ 100 h 159"/>
                <a:gd name="T56" fmla="*/ 8 w 191"/>
                <a:gd name="T57" fmla="*/ 109 h 159"/>
                <a:gd name="T58" fmla="*/ 12 w 191"/>
                <a:gd name="T59" fmla="*/ 116 h 159"/>
                <a:gd name="T60" fmla="*/ 9 w 191"/>
                <a:gd name="T61" fmla="*/ 122 h 159"/>
                <a:gd name="T62" fmla="*/ 4 w 191"/>
                <a:gd name="T63" fmla="*/ 132 h 159"/>
                <a:gd name="T64" fmla="*/ 2 w 191"/>
                <a:gd name="T65" fmla="*/ 147 h 159"/>
                <a:gd name="T66" fmla="*/ 1 w 191"/>
                <a:gd name="T67" fmla="*/ 159 h 159"/>
                <a:gd name="T68" fmla="*/ 36 w 191"/>
                <a:gd name="T69" fmla="*/ 155 h 159"/>
                <a:gd name="T70" fmla="*/ 83 w 191"/>
                <a:gd name="T71" fmla="*/ 133 h 159"/>
                <a:gd name="T72" fmla="*/ 67 w 191"/>
                <a:gd name="T73" fmla="*/ 113 h 159"/>
                <a:gd name="T74" fmla="*/ 56 w 191"/>
                <a:gd name="T75" fmla="*/ 107 h 159"/>
                <a:gd name="T76" fmla="*/ 79 w 191"/>
                <a:gd name="T77" fmla="*/ 119 h 159"/>
                <a:gd name="T78" fmla="*/ 110 w 191"/>
                <a:gd name="T79" fmla="*/ 138 h 159"/>
                <a:gd name="T80" fmla="*/ 114 w 191"/>
                <a:gd name="T81" fmla="*/ 130 h 159"/>
                <a:gd name="T82" fmla="*/ 106 w 191"/>
                <a:gd name="T83" fmla="*/ 123 h 159"/>
                <a:gd name="T84" fmla="*/ 121 w 191"/>
                <a:gd name="T85" fmla="*/ 123 h 159"/>
                <a:gd name="T86" fmla="*/ 116 w 191"/>
                <a:gd name="T87" fmla="*/ 133 h 159"/>
                <a:gd name="T88" fmla="*/ 120 w 191"/>
                <a:gd name="T89" fmla="*/ 138 h 159"/>
                <a:gd name="T90" fmla="*/ 126 w 191"/>
                <a:gd name="T91" fmla="*/ 130 h 159"/>
                <a:gd name="T92" fmla="*/ 130 w 191"/>
                <a:gd name="T93" fmla="*/ 121 h 159"/>
                <a:gd name="T94" fmla="*/ 134 w 191"/>
                <a:gd name="T95" fmla="*/ 130 h 159"/>
                <a:gd name="T96" fmla="*/ 129 w 191"/>
                <a:gd name="T97" fmla="*/ 137 h 159"/>
                <a:gd name="T98" fmla="*/ 141 w 191"/>
                <a:gd name="T99" fmla="*/ 137 h 159"/>
                <a:gd name="T100" fmla="*/ 138 w 191"/>
                <a:gd name="T101" fmla="*/ 123 h 159"/>
                <a:gd name="T102" fmla="*/ 149 w 191"/>
                <a:gd name="T103" fmla="*/ 124 h 159"/>
                <a:gd name="T104" fmla="*/ 159 w 191"/>
                <a:gd name="T105" fmla="*/ 120 h 159"/>
                <a:gd name="T106" fmla="*/ 163 w 191"/>
                <a:gd name="T107" fmla="*/ 101 h 159"/>
                <a:gd name="T108" fmla="*/ 168 w 191"/>
                <a:gd name="T109" fmla="*/ 82 h 159"/>
                <a:gd name="T110" fmla="*/ 175 w 191"/>
                <a:gd name="T111" fmla="*/ 74 h 159"/>
                <a:gd name="T112" fmla="*/ 187 w 191"/>
                <a:gd name="T113" fmla="*/ 68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1" h="159">
                  <a:moveTo>
                    <a:pt x="189" y="63"/>
                  </a:moveTo>
                  <a:cubicBezTo>
                    <a:pt x="188" y="60"/>
                    <a:pt x="188" y="60"/>
                    <a:pt x="188" y="60"/>
                  </a:cubicBezTo>
                  <a:cubicBezTo>
                    <a:pt x="188" y="59"/>
                    <a:pt x="188" y="59"/>
                    <a:pt x="188" y="58"/>
                  </a:cubicBezTo>
                  <a:cubicBezTo>
                    <a:pt x="188" y="58"/>
                    <a:pt x="188" y="58"/>
                    <a:pt x="188" y="58"/>
                  </a:cubicBezTo>
                  <a:cubicBezTo>
                    <a:pt x="187" y="58"/>
                    <a:pt x="186" y="58"/>
                    <a:pt x="186" y="57"/>
                  </a:cubicBezTo>
                  <a:cubicBezTo>
                    <a:pt x="185" y="55"/>
                    <a:pt x="185" y="55"/>
                    <a:pt x="185" y="55"/>
                  </a:cubicBezTo>
                  <a:cubicBezTo>
                    <a:pt x="184" y="54"/>
                    <a:pt x="184" y="54"/>
                    <a:pt x="184" y="54"/>
                  </a:cubicBezTo>
                  <a:cubicBezTo>
                    <a:pt x="180" y="54"/>
                    <a:pt x="180" y="54"/>
                    <a:pt x="180" y="54"/>
                  </a:cubicBezTo>
                  <a:cubicBezTo>
                    <a:pt x="179" y="54"/>
                    <a:pt x="178" y="53"/>
                    <a:pt x="178" y="52"/>
                  </a:cubicBezTo>
                  <a:cubicBezTo>
                    <a:pt x="177" y="46"/>
                    <a:pt x="177" y="46"/>
                    <a:pt x="177" y="46"/>
                  </a:cubicBezTo>
                  <a:cubicBezTo>
                    <a:pt x="177" y="46"/>
                    <a:pt x="177" y="46"/>
                    <a:pt x="177" y="46"/>
                  </a:cubicBezTo>
                  <a:cubicBezTo>
                    <a:pt x="177" y="46"/>
                    <a:pt x="176" y="44"/>
                    <a:pt x="176" y="40"/>
                  </a:cubicBezTo>
                  <a:cubicBezTo>
                    <a:pt x="175" y="35"/>
                    <a:pt x="175" y="35"/>
                    <a:pt x="175" y="35"/>
                  </a:cubicBezTo>
                  <a:cubicBezTo>
                    <a:pt x="175" y="34"/>
                    <a:pt x="176" y="33"/>
                    <a:pt x="176" y="33"/>
                  </a:cubicBezTo>
                  <a:cubicBezTo>
                    <a:pt x="180" y="30"/>
                    <a:pt x="180" y="30"/>
                    <a:pt x="180" y="30"/>
                  </a:cubicBezTo>
                  <a:cubicBezTo>
                    <a:pt x="182" y="28"/>
                    <a:pt x="182" y="28"/>
                    <a:pt x="182" y="28"/>
                  </a:cubicBezTo>
                  <a:cubicBezTo>
                    <a:pt x="183" y="27"/>
                    <a:pt x="184" y="27"/>
                    <a:pt x="185" y="28"/>
                  </a:cubicBezTo>
                  <a:cubicBezTo>
                    <a:pt x="187" y="29"/>
                    <a:pt x="187" y="29"/>
                    <a:pt x="187" y="29"/>
                  </a:cubicBezTo>
                  <a:cubicBezTo>
                    <a:pt x="188" y="29"/>
                    <a:pt x="188" y="29"/>
                    <a:pt x="188" y="29"/>
                  </a:cubicBezTo>
                  <a:cubicBezTo>
                    <a:pt x="189" y="29"/>
                    <a:pt x="190" y="29"/>
                    <a:pt x="191" y="28"/>
                  </a:cubicBezTo>
                  <a:cubicBezTo>
                    <a:pt x="190" y="27"/>
                    <a:pt x="190" y="25"/>
                    <a:pt x="191" y="24"/>
                  </a:cubicBezTo>
                  <a:cubicBezTo>
                    <a:pt x="191" y="18"/>
                    <a:pt x="191" y="18"/>
                    <a:pt x="191" y="18"/>
                  </a:cubicBezTo>
                  <a:cubicBezTo>
                    <a:pt x="190" y="13"/>
                    <a:pt x="190" y="13"/>
                    <a:pt x="190" y="13"/>
                  </a:cubicBezTo>
                  <a:cubicBezTo>
                    <a:pt x="189" y="11"/>
                    <a:pt x="189" y="10"/>
                    <a:pt x="189" y="10"/>
                  </a:cubicBezTo>
                  <a:cubicBezTo>
                    <a:pt x="187" y="9"/>
                    <a:pt x="186" y="7"/>
                    <a:pt x="185" y="5"/>
                  </a:cubicBezTo>
                  <a:cubicBezTo>
                    <a:pt x="180" y="3"/>
                    <a:pt x="180" y="3"/>
                    <a:pt x="180" y="3"/>
                  </a:cubicBezTo>
                  <a:cubicBezTo>
                    <a:pt x="178" y="3"/>
                    <a:pt x="178" y="3"/>
                    <a:pt x="178" y="3"/>
                  </a:cubicBezTo>
                  <a:cubicBezTo>
                    <a:pt x="175" y="3"/>
                    <a:pt x="173" y="3"/>
                    <a:pt x="172" y="3"/>
                  </a:cubicBezTo>
                  <a:cubicBezTo>
                    <a:pt x="170" y="4"/>
                    <a:pt x="167" y="2"/>
                    <a:pt x="165" y="1"/>
                  </a:cubicBezTo>
                  <a:cubicBezTo>
                    <a:pt x="165" y="0"/>
                    <a:pt x="163" y="1"/>
                    <a:pt x="162" y="1"/>
                  </a:cubicBezTo>
                  <a:cubicBezTo>
                    <a:pt x="161" y="1"/>
                    <a:pt x="159" y="2"/>
                    <a:pt x="157" y="1"/>
                  </a:cubicBezTo>
                  <a:cubicBezTo>
                    <a:pt x="156" y="1"/>
                    <a:pt x="155" y="1"/>
                    <a:pt x="154" y="2"/>
                  </a:cubicBezTo>
                  <a:cubicBezTo>
                    <a:pt x="153" y="3"/>
                    <a:pt x="152" y="3"/>
                    <a:pt x="152" y="3"/>
                  </a:cubicBezTo>
                  <a:cubicBezTo>
                    <a:pt x="149" y="4"/>
                    <a:pt x="148" y="4"/>
                    <a:pt x="147" y="3"/>
                  </a:cubicBezTo>
                  <a:cubicBezTo>
                    <a:pt x="146" y="4"/>
                    <a:pt x="145" y="4"/>
                    <a:pt x="144" y="4"/>
                  </a:cubicBezTo>
                  <a:cubicBezTo>
                    <a:pt x="143" y="3"/>
                    <a:pt x="143" y="3"/>
                    <a:pt x="142" y="3"/>
                  </a:cubicBezTo>
                  <a:cubicBezTo>
                    <a:pt x="140" y="4"/>
                    <a:pt x="139" y="4"/>
                    <a:pt x="138" y="3"/>
                  </a:cubicBezTo>
                  <a:cubicBezTo>
                    <a:pt x="137" y="3"/>
                    <a:pt x="137" y="3"/>
                    <a:pt x="136" y="3"/>
                  </a:cubicBezTo>
                  <a:cubicBezTo>
                    <a:pt x="135" y="5"/>
                    <a:pt x="132" y="4"/>
                    <a:pt x="131" y="3"/>
                  </a:cubicBezTo>
                  <a:cubicBezTo>
                    <a:pt x="126" y="1"/>
                    <a:pt x="126" y="1"/>
                    <a:pt x="126" y="1"/>
                  </a:cubicBezTo>
                  <a:cubicBezTo>
                    <a:pt x="125" y="1"/>
                    <a:pt x="121" y="2"/>
                    <a:pt x="118" y="1"/>
                  </a:cubicBezTo>
                  <a:cubicBezTo>
                    <a:pt x="116" y="1"/>
                    <a:pt x="116" y="1"/>
                    <a:pt x="116" y="1"/>
                  </a:cubicBezTo>
                  <a:cubicBezTo>
                    <a:pt x="115" y="1"/>
                    <a:pt x="114" y="1"/>
                    <a:pt x="114" y="1"/>
                  </a:cubicBezTo>
                  <a:cubicBezTo>
                    <a:pt x="112" y="2"/>
                    <a:pt x="111" y="2"/>
                    <a:pt x="109" y="2"/>
                  </a:cubicBezTo>
                  <a:cubicBezTo>
                    <a:pt x="107" y="1"/>
                    <a:pt x="105" y="1"/>
                    <a:pt x="104" y="2"/>
                  </a:cubicBezTo>
                  <a:cubicBezTo>
                    <a:pt x="104" y="2"/>
                    <a:pt x="104" y="2"/>
                    <a:pt x="104" y="2"/>
                  </a:cubicBezTo>
                  <a:cubicBezTo>
                    <a:pt x="84" y="2"/>
                    <a:pt x="84" y="2"/>
                    <a:pt x="84" y="2"/>
                  </a:cubicBezTo>
                  <a:cubicBezTo>
                    <a:pt x="78" y="3"/>
                    <a:pt x="78" y="3"/>
                    <a:pt x="78" y="3"/>
                  </a:cubicBezTo>
                  <a:cubicBezTo>
                    <a:pt x="78" y="4"/>
                    <a:pt x="78" y="4"/>
                    <a:pt x="78" y="4"/>
                  </a:cubicBezTo>
                  <a:cubicBezTo>
                    <a:pt x="78" y="5"/>
                    <a:pt x="77" y="6"/>
                    <a:pt x="76" y="6"/>
                  </a:cubicBezTo>
                  <a:cubicBezTo>
                    <a:pt x="65" y="6"/>
                    <a:pt x="65" y="6"/>
                    <a:pt x="65" y="6"/>
                  </a:cubicBezTo>
                  <a:cubicBezTo>
                    <a:pt x="65" y="7"/>
                    <a:pt x="65" y="7"/>
                    <a:pt x="65" y="7"/>
                  </a:cubicBezTo>
                  <a:cubicBezTo>
                    <a:pt x="66" y="7"/>
                    <a:pt x="65" y="8"/>
                    <a:pt x="65" y="8"/>
                  </a:cubicBezTo>
                  <a:cubicBezTo>
                    <a:pt x="65" y="9"/>
                    <a:pt x="64" y="9"/>
                    <a:pt x="64" y="9"/>
                  </a:cubicBezTo>
                  <a:cubicBezTo>
                    <a:pt x="61" y="9"/>
                    <a:pt x="61" y="9"/>
                    <a:pt x="61" y="9"/>
                  </a:cubicBezTo>
                  <a:cubicBezTo>
                    <a:pt x="61" y="10"/>
                    <a:pt x="61" y="10"/>
                    <a:pt x="61" y="10"/>
                  </a:cubicBezTo>
                  <a:cubicBezTo>
                    <a:pt x="60" y="12"/>
                    <a:pt x="60" y="12"/>
                    <a:pt x="60" y="12"/>
                  </a:cubicBezTo>
                  <a:cubicBezTo>
                    <a:pt x="60" y="14"/>
                    <a:pt x="61" y="18"/>
                    <a:pt x="60" y="20"/>
                  </a:cubicBezTo>
                  <a:cubicBezTo>
                    <a:pt x="60" y="21"/>
                    <a:pt x="60" y="23"/>
                    <a:pt x="60" y="24"/>
                  </a:cubicBezTo>
                  <a:cubicBezTo>
                    <a:pt x="60" y="25"/>
                    <a:pt x="60" y="25"/>
                    <a:pt x="60" y="25"/>
                  </a:cubicBezTo>
                  <a:cubicBezTo>
                    <a:pt x="59" y="27"/>
                    <a:pt x="59" y="27"/>
                    <a:pt x="59" y="27"/>
                  </a:cubicBezTo>
                  <a:cubicBezTo>
                    <a:pt x="59" y="28"/>
                    <a:pt x="58" y="28"/>
                    <a:pt x="58" y="28"/>
                  </a:cubicBezTo>
                  <a:cubicBezTo>
                    <a:pt x="57" y="28"/>
                    <a:pt x="56" y="28"/>
                    <a:pt x="56" y="28"/>
                  </a:cubicBezTo>
                  <a:cubicBezTo>
                    <a:pt x="56" y="28"/>
                    <a:pt x="56" y="28"/>
                    <a:pt x="56" y="28"/>
                  </a:cubicBezTo>
                  <a:cubicBezTo>
                    <a:pt x="55" y="28"/>
                    <a:pt x="55" y="28"/>
                    <a:pt x="55" y="28"/>
                  </a:cubicBezTo>
                  <a:cubicBezTo>
                    <a:pt x="53" y="29"/>
                    <a:pt x="53" y="29"/>
                    <a:pt x="53" y="29"/>
                  </a:cubicBezTo>
                  <a:cubicBezTo>
                    <a:pt x="52" y="29"/>
                    <a:pt x="52" y="29"/>
                    <a:pt x="52" y="29"/>
                  </a:cubicBezTo>
                  <a:cubicBezTo>
                    <a:pt x="51" y="29"/>
                    <a:pt x="49" y="28"/>
                    <a:pt x="49" y="28"/>
                  </a:cubicBezTo>
                  <a:cubicBezTo>
                    <a:pt x="49" y="29"/>
                    <a:pt x="48" y="31"/>
                    <a:pt x="47" y="32"/>
                  </a:cubicBezTo>
                  <a:cubicBezTo>
                    <a:pt x="47" y="33"/>
                    <a:pt x="47" y="33"/>
                    <a:pt x="47" y="33"/>
                  </a:cubicBezTo>
                  <a:cubicBezTo>
                    <a:pt x="46" y="34"/>
                    <a:pt x="46" y="34"/>
                    <a:pt x="46" y="34"/>
                  </a:cubicBezTo>
                  <a:cubicBezTo>
                    <a:pt x="46" y="34"/>
                    <a:pt x="46" y="34"/>
                    <a:pt x="46" y="35"/>
                  </a:cubicBezTo>
                  <a:cubicBezTo>
                    <a:pt x="46" y="36"/>
                    <a:pt x="46" y="36"/>
                    <a:pt x="44" y="37"/>
                  </a:cubicBezTo>
                  <a:cubicBezTo>
                    <a:pt x="44" y="38"/>
                    <a:pt x="43" y="38"/>
                    <a:pt x="41" y="38"/>
                  </a:cubicBezTo>
                  <a:cubicBezTo>
                    <a:pt x="40" y="38"/>
                    <a:pt x="40" y="38"/>
                    <a:pt x="39" y="38"/>
                  </a:cubicBezTo>
                  <a:cubicBezTo>
                    <a:pt x="38" y="38"/>
                    <a:pt x="38" y="38"/>
                    <a:pt x="37" y="38"/>
                  </a:cubicBezTo>
                  <a:cubicBezTo>
                    <a:pt x="36" y="38"/>
                    <a:pt x="35" y="38"/>
                    <a:pt x="34" y="38"/>
                  </a:cubicBezTo>
                  <a:cubicBezTo>
                    <a:pt x="34" y="37"/>
                    <a:pt x="33" y="37"/>
                    <a:pt x="33" y="37"/>
                  </a:cubicBezTo>
                  <a:cubicBezTo>
                    <a:pt x="33" y="39"/>
                    <a:pt x="33" y="39"/>
                    <a:pt x="33" y="39"/>
                  </a:cubicBezTo>
                  <a:cubicBezTo>
                    <a:pt x="34" y="40"/>
                    <a:pt x="34" y="40"/>
                    <a:pt x="34" y="40"/>
                  </a:cubicBezTo>
                  <a:cubicBezTo>
                    <a:pt x="35" y="40"/>
                    <a:pt x="35" y="40"/>
                    <a:pt x="35" y="40"/>
                  </a:cubicBezTo>
                  <a:cubicBezTo>
                    <a:pt x="36" y="40"/>
                    <a:pt x="37" y="41"/>
                    <a:pt x="37" y="42"/>
                  </a:cubicBezTo>
                  <a:cubicBezTo>
                    <a:pt x="37" y="44"/>
                    <a:pt x="37" y="44"/>
                    <a:pt x="37" y="44"/>
                  </a:cubicBezTo>
                  <a:cubicBezTo>
                    <a:pt x="38" y="48"/>
                    <a:pt x="38" y="48"/>
                    <a:pt x="38" y="48"/>
                  </a:cubicBezTo>
                  <a:cubicBezTo>
                    <a:pt x="38" y="49"/>
                    <a:pt x="38" y="49"/>
                    <a:pt x="38" y="49"/>
                  </a:cubicBezTo>
                  <a:cubicBezTo>
                    <a:pt x="38" y="54"/>
                    <a:pt x="38" y="54"/>
                    <a:pt x="38" y="54"/>
                  </a:cubicBezTo>
                  <a:cubicBezTo>
                    <a:pt x="38" y="55"/>
                    <a:pt x="38" y="55"/>
                    <a:pt x="38" y="55"/>
                  </a:cubicBezTo>
                  <a:cubicBezTo>
                    <a:pt x="38" y="56"/>
                    <a:pt x="39" y="57"/>
                    <a:pt x="39" y="58"/>
                  </a:cubicBezTo>
                  <a:cubicBezTo>
                    <a:pt x="41" y="58"/>
                    <a:pt x="41" y="58"/>
                    <a:pt x="41" y="58"/>
                  </a:cubicBezTo>
                  <a:cubicBezTo>
                    <a:pt x="42" y="58"/>
                    <a:pt x="43" y="59"/>
                    <a:pt x="43" y="60"/>
                  </a:cubicBezTo>
                  <a:cubicBezTo>
                    <a:pt x="44" y="63"/>
                    <a:pt x="44" y="63"/>
                    <a:pt x="44" y="63"/>
                  </a:cubicBezTo>
                  <a:cubicBezTo>
                    <a:pt x="44" y="63"/>
                    <a:pt x="44" y="63"/>
                    <a:pt x="44" y="64"/>
                  </a:cubicBezTo>
                  <a:cubicBezTo>
                    <a:pt x="43" y="66"/>
                    <a:pt x="43" y="66"/>
                    <a:pt x="43" y="66"/>
                  </a:cubicBezTo>
                  <a:cubicBezTo>
                    <a:pt x="43" y="71"/>
                    <a:pt x="43" y="71"/>
                    <a:pt x="43" y="71"/>
                  </a:cubicBezTo>
                  <a:cubicBezTo>
                    <a:pt x="43" y="72"/>
                    <a:pt x="43" y="72"/>
                    <a:pt x="43" y="72"/>
                  </a:cubicBezTo>
                  <a:cubicBezTo>
                    <a:pt x="43" y="73"/>
                    <a:pt x="43" y="73"/>
                    <a:pt x="43" y="73"/>
                  </a:cubicBezTo>
                  <a:cubicBezTo>
                    <a:pt x="43" y="74"/>
                    <a:pt x="43" y="75"/>
                    <a:pt x="43" y="76"/>
                  </a:cubicBezTo>
                  <a:cubicBezTo>
                    <a:pt x="43" y="76"/>
                    <a:pt x="43" y="77"/>
                    <a:pt x="43" y="78"/>
                  </a:cubicBezTo>
                  <a:cubicBezTo>
                    <a:pt x="43" y="79"/>
                    <a:pt x="43" y="80"/>
                    <a:pt x="43" y="80"/>
                  </a:cubicBezTo>
                  <a:cubicBezTo>
                    <a:pt x="44" y="80"/>
                    <a:pt x="44" y="80"/>
                    <a:pt x="44" y="80"/>
                  </a:cubicBezTo>
                  <a:cubicBezTo>
                    <a:pt x="46" y="81"/>
                    <a:pt x="46" y="81"/>
                    <a:pt x="46" y="81"/>
                  </a:cubicBezTo>
                  <a:cubicBezTo>
                    <a:pt x="48" y="80"/>
                    <a:pt x="48" y="80"/>
                    <a:pt x="48" y="80"/>
                  </a:cubicBezTo>
                  <a:cubicBezTo>
                    <a:pt x="49" y="80"/>
                    <a:pt x="49" y="81"/>
                    <a:pt x="50" y="81"/>
                  </a:cubicBezTo>
                  <a:cubicBezTo>
                    <a:pt x="50" y="81"/>
                    <a:pt x="51" y="83"/>
                    <a:pt x="51" y="84"/>
                  </a:cubicBezTo>
                  <a:cubicBezTo>
                    <a:pt x="51" y="89"/>
                    <a:pt x="51" y="89"/>
                    <a:pt x="51" y="89"/>
                  </a:cubicBezTo>
                  <a:cubicBezTo>
                    <a:pt x="51" y="91"/>
                    <a:pt x="51" y="91"/>
                    <a:pt x="51" y="91"/>
                  </a:cubicBezTo>
                  <a:cubicBezTo>
                    <a:pt x="53" y="92"/>
                    <a:pt x="54" y="93"/>
                    <a:pt x="55" y="94"/>
                  </a:cubicBezTo>
                  <a:cubicBezTo>
                    <a:pt x="56" y="96"/>
                    <a:pt x="56" y="96"/>
                    <a:pt x="56" y="96"/>
                  </a:cubicBezTo>
                  <a:cubicBezTo>
                    <a:pt x="56" y="96"/>
                    <a:pt x="56" y="97"/>
                    <a:pt x="56" y="98"/>
                  </a:cubicBezTo>
                  <a:cubicBezTo>
                    <a:pt x="54" y="101"/>
                    <a:pt x="54" y="101"/>
                    <a:pt x="54" y="101"/>
                  </a:cubicBezTo>
                  <a:cubicBezTo>
                    <a:pt x="53" y="103"/>
                    <a:pt x="53" y="104"/>
                    <a:pt x="53" y="104"/>
                  </a:cubicBezTo>
                  <a:cubicBezTo>
                    <a:pt x="53" y="105"/>
                    <a:pt x="52" y="106"/>
                    <a:pt x="52" y="107"/>
                  </a:cubicBezTo>
                  <a:cubicBezTo>
                    <a:pt x="52" y="107"/>
                    <a:pt x="52" y="107"/>
                    <a:pt x="52" y="107"/>
                  </a:cubicBezTo>
                  <a:cubicBezTo>
                    <a:pt x="52" y="108"/>
                    <a:pt x="52" y="108"/>
                    <a:pt x="52" y="108"/>
                  </a:cubicBezTo>
                  <a:cubicBezTo>
                    <a:pt x="52" y="109"/>
                    <a:pt x="52" y="109"/>
                    <a:pt x="52" y="109"/>
                  </a:cubicBezTo>
                  <a:cubicBezTo>
                    <a:pt x="52" y="110"/>
                    <a:pt x="51" y="111"/>
                    <a:pt x="50" y="111"/>
                  </a:cubicBezTo>
                  <a:cubicBezTo>
                    <a:pt x="49" y="111"/>
                    <a:pt x="49" y="111"/>
                    <a:pt x="49" y="111"/>
                  </a:cubicBezTo>
                  <a:cubicBezTo>
                    <a:pt x="48" y="111"/>
                    <a:pt x="48" y="112"/>
                    <a:pt x="47" y="112"/>
                  </a:cubicBezTo>
                  <a:cubicBezTo>
                    <a:pt x="46" y="112"/>
                    <a:pt x="45" y="111"/>
                    <a:pt x="44" y="111"/>
                  </a:cubicBezTo>
                  <a:cubicBezTo>
                    <a:pt x="43" y="110"/>
                    <a:pt x="42" y="109"/>
                    <a:pt x="42" y="108"/>
                  </a:cubicBezTo>
                  <a:cubicBezTo>
                    <a:pt x="42" y="107"/>
                    <a:pt x="42" y="107"/>
                    <a:pt x="42" y="107"/>
                  </a:cubicBezTo>
                  <a:cubicBezTo>
                    <a:pt x="40" y="105"/>
                    <a:pt x="40" y="105"/>
                    <a:pt x="40" y="105"/>
                  </a:cubicBezTo>
                  <a:cubicBezTo>
                    <a:pt x="40" y="105"/>
                    <a:pt x="40" y="104"/>
                    <a:pt x="39" y="104"/>
                  </a:cubicBezTo>
                  <a:cubicBezTo>
                    <a:pt x="39" y="104"/>
                    <a:pt x="39" y="104"/>
                    <a:pt x="39" y="104"/>
                  </a:cubicBezTo>
                  <a:cubicBezTo>
                    <a:pt x="37" y="104"/>
                    <a:pt x="35" y="103"/>
                    <a:pt x="34" y="103"/>
                  </a:cubicBezTo>
                  <a:cubicBezTo>
                    <a:pt x="34" y="103"/>
                    <a:pt x="34" y="103"/>
                    <a:pt x="34" y="103"/>
                  </a:cubicBezTo>
                  <a:cubicBezTo>
                    <a:pt x="33" y="103"/>
                    <a:pt x="33" y="103"/>
                    <a:pt x="33" y="103"/>
                  </a:cubicBezTo>
                  <a:cubicBezTo>
                    <a:pt x="32" y="104"/>
                    <a:pt x="31" y="104"/>
                    <a:pt x="30" y="103"/>
                  </a:cubicBezTo>
                  <a:cubicBezTo>
                    <a:pt x="28" y="102"/>
                    <a:pt x="27" y="101"/>
                    <a:pt x="27" y="100"/>
                  </a:cubicBezTo>
                  <a:cubicBezTo>
                    <a:pt x="26" y="100"/>
                    <a:pt x="25" y="100"/>
                    <a:pt x="25" y="99"/>
                  </a:cubicBezTo>
                  <a:cubicBezTo>
                    <a:pt x="25" y="99"/>
                    <a:pt x="25" y="99"/>
                    <a:pt x="24" y="99"/>
                  </a:cubicBezTo>
                  <a:cubicBezTo>
                    <a:pt x="22" y="98"/>
                    <a:pt x="21" y="98"/>
                    <a:pt x="21" y="98"/>
                  </a:cubicBezTo>
                  <a:cubicBezTo>
                    <a:pt x="21" y="98"/>
                    <a:pt x="21" y="98"/>
                    <a:pt x="20" y="98"/>
                  </a:cubicBezTo>
                  <a:cubicBezTo>
                    <a:pt x="19" y="98"/>
                    <a:pt x="19" y="98"/>
                    <a:pt x="18" y="98"/>
                  </a:cubicBezTo>
                  <a:cubicBezTo>
                    <a:pt x="17" y="98"/>
                    <a:pt x="16" y="99"/>
                    <a:pt x="15" y="98"/>
                  </a:cubicBezTo>
                  <a:cubicBezTo>
                    <a:pt x="14" y="97"/>
                    <a:pt x="14" y="97"/>
                    <a:pt x="14" y="97"/>
                  </a:cubicBezTo>
                  <a:cubicBezTo>
                    <a:pt x="13" y="97"/>
                    <a:pt x="13" y="97"/>
                    <a:pt x="13" y="97"/>
                  </a:cubicBezTo>
                  <a:cubicBezTo>
                    <a:pt x="13" y="97"/>
                    <a:pt x="13" y="97"/>
                    <a:pt x="13" y="97"/>
                  </a:cubicBezTo>
                  <a:cubicBezTo>
                    <a:pt x="13" y="98"/>
                    <a:pt x="13" y="98"/>
                    <a:pt x="13" y="99"/>
                  </a:cubicBezTo>
                  <a:cubicBezTo>
                    <a:pt x="12" y="100"/>
                    <a:pt x="12" y="100"/>
                    <a:pt x="12" y="100"/>
                  </a:cubicBezTo>
                  <a:cubicBezTo>
                    <a:pt x="8" y="101"/>
                    <a:pt x="8" y="101"/>
                    <a:pt x="8" y="101"/>
                  </a:cubicBezTo>
                  <a:cubicBezTo>
                    <a:pt x="7" y="101"/>
                    <a:pt x="7" y="102"/>
                    <a:pt x="7" y="101"/>
                  </a:cubicBezTo>
                  <a:cubicBezTo>
                    <a:pt x="7" y="102"/>
                    <a:pt x="7" y="102"/>
                    <a:pt x="7" y="102"/>
                  </a:cubicBezTo>
                  <a:cubicBezTo>
                    <a:pt x="8" y="105"/>
                    <a:pt x="8" y="105"/>
                    <a:pt x="8" y="105"/>
                  </a:cubicBezTo>
                  <a:cubicBezTo>
                    <a:pt x="8" y="106"/>
                    <a:pt x="8" y="108"/>
                    <a:pt x="8" y="109"/>
                  </a:cubicBezTo>
                  <a:cubicBezTo>
                    <a:pt x="8" y="110"/>
                    <a:pt x="9" y="110"/>
                    <a:pt x="9" y="111"/>
                  </a:cubicBezTo>
                  <a:cubicBezTo>
                    <a:pt x="9" y="111"/>
                    <a:pt x="9" y="111"/>
                    <a:pt x="9" y="111"/>
                  </a:cubicBezTo>
                  <a:cubicBezTo>
                    <a:pt x="11" y="112"/>
                    <a:pt x="11" y="112"/>
                    <a:pt x="11" y="113"/>
                  </a:cubicBezTo>
                  <a:cubicBezTo>
                    <a:pt x="11" y="113"/>
                    <a:pt x="11" y="113"/>
                    <a:pt x="11" y="114"/>
                  </a:cubicBezTo>
                  <a:cubicBezTo>
                    <a:pt x="12" y="115"/>
                    <a:pt x="12" y="115"/>
                    <a:pt x="12" y="116"/>
                  </a:cubicBezTo>
                  <a:cubicBezTo>
                    <a:pt x="12" y="117"/>
                    <a:pt x="12" y="117"/>
                    <a:pt x="11" y="118"/>
                  </a:cubicBezTo>
                  <a:cubicBezTo>
                    <a:pt x="11" y="118"/>
                    <a:pt x="11" y="118"/>
                    <a:pt x="11" y="119"/>
                  </a:cubicBezTo>
                  <a:cubicBezTo>
                    <a:pt x="11" y="119"/>
                    <a:pt x="11" y="119"/>
                    <a:pt x="10" y="119"/>
                  </a:cubicBezTo>
                  <a:cubicBezTo>
                    <a:pt x="11" y="120"/>
                    <a:pt x="11" y="121"/>
                    <a:pt x="10" y="121"/>
                  </a:cubicBezTo>
                  <a:cubicBezTo>
                    <a:pt x="10" y="122"/>
                    <a:pt x="10" y="122"/>
                    <a:pt x="9" y="122"/>
                  </a:cubicBezTo>
                  <a:cubicBezTo>
                    <a:pt x="8" y="123"/>
                    <a:pt x="6" y="125"/>
                    <a:pt x="6" y="126"/>
                  </a:cubicBezTo>
                  <a:cubicBezTo>
                    <a:pt x="5" y="127"/>
                    <a:pt x="5" y="128"/>
                    <a:pt x="5" y="128"/>
                  </a:cubicBezTo>
                  <a:cubicBezTo>
                    <a:pt x="5" y="128"/>
                    <a:pt x="4" y="128"/>
                    <a:pt x="4" y="129"/>
                  </a:cubicBezTo>
                  <a:cubicBezTo>
                    <a:pt x="4" y="130"/>
                    <a:pt x="4" y="130"/>
                    <a:pt x="4" y="130"/>
                  </a:cubicBezTo>
                  <a:cubicBezTo>
                    <a:pt x="4" y="131"/>
                    <a:pt x="5" y="131"/>
                    <a:pt x="4" y="132"/>
                  </a:cubicBezTo>
                  <a:cubicBezTo>
                    <a:pt x="4" y="136"/>
                    <a:pt x="4" y="136"/>
                    <a:pt x="4" y="136"/>
                  </a:cubicBezTo>
                  <a:cubicBezTo>
                    <a:pt x="3" y="138"/>
                    <a:pt x="3" y="139"/>
                    <a:pt x="4" y="139"/>
                  </a:cubicBezTo>
                  <a:cubicBezTo>
                    <a:pt x="4" y="140"/>
                    <a:pt x="4" y="140"/>
                    <a:pt x="4" y="141"/>
                  </a:cubicBezTo>
                  <a:cubicBezTo>
                    <a:pt x="4" y="144"/>
                    <a:pt x="3" y="145"/>
                    <a:pt x="2" y="147"/>
                  </a:cubicBezTo>
                  <a:cubicBezTo>
                    <a:pt x="2" y="147"/>
                    <a:pt x="2" y="147"/>
                    <a:pt x="2" y="147"/>
                  </a:cubicBezTo>
                  <a:cubicBezTo>
                    <a:pt x="3" y="148"/>
                    <a:pt x="3" y="149"/>
                    <a:pt x="2" y="150"/>
                  </a:cubicBezTo>
                  <a:cubicBezTo>
                    <a:pt x="0" y="152"/>
                    <a:pt x="0" y="152"/>
                    <a:pt x="0" y="152"/>
                  </a:cubicBezTo>
                  <a:cubicBezTo>
                    <a:pt x="0" y="153"/>
                    <a:pt x="0" y="154"/>
                    <a:pt x="0" y="155"/>
                  </a:cubicBezTo>
                  <a:cubicBezTo>
                    <a:pt x="1" y="155"/>
                    <a:pt x="1" y="156"/>
                    <a:pt x="0" y="157"/>
                  </a:cubicBezTo>
                  <a:cubicBezTo>
                    <a:pt x="1" y="159"/>
                    <a:pt x="1" y="159"/>
                    <a:pt x="1" y="159"/>
                  </a:cubicBezTo>
                  <a:cubicBezTo>
                    <a:pt x="21" y="153"/>
                    <a:pt x="21" y="153"/>
                    <a:pt x="21" y="153"/>
                  </a:cubicBezTo>
                  <a:cubicBezTo>
                    <a:pt x="23" y="152"/>
                    <a:pt x="23" y="152"/>
                    <a:pt x="23" y="152"/>
                  </a:cubicBezTo>
                  <a:cubicBezTo>
                    <a:pt x="27" y="152"/>
                    <a:pt x="27" y="152"/>
                    <a:pt x="27" y="152"/>
                  </a:cubicBezTo>
                  <a:cubicBezTo>
                    <a:pt x="32" y="154"/>
                    <a:pt x="32" y="154"/>
                    <a:pt x="32" y="154"/>
                  </a:cubicBezTo>
                  <a:cubicBezTo>
                    <a:pt x="36" y="155"/>
                    <a:pt x="36" y="155"/>
                    <a:pt x="36" y="155"/>
                  </a:cubicBezTo>
                  <a:cubicBezTo>
                    <a:pt x="38" y="155"/>
                    <a:pt x="38" y="155"/>
                    <a:pt x="38" y="155"/>
                  </a:cubicBezTo>
                  <a:cubicBezTo>
                    <a:pt x="47" y="155"/>
                    <a:pt x="47" y="155"/>
                    <a:pt x="47" y="155"/>
                  </a:cubicBezTo>
                  <a:cubicBezTo>
                    <a:pt x="77" y="140"/>
                    <a:pt x="77" y="140"/>
                    <a:pt x="77" y="140"/>
                  </a:cubicBezTo>
                  <a:cubicBezTo>
                    <a:pt x="79" y="138"/>
                    <a:pt x="79" y="138"/>
                    <a:pt x="79" y="138"/>
                  </a:cubicBezTo>
                  <a:cubicBezTo>
                    <a:pt x="83" y="133"/>
                    <a:pt x="83" y="133"/>
                    <a:pt x="83" y="133"/>
                  </a:cubicBezTo>
                  <a:cubicBezTo>
                    <a:pt x="84" y="131"/>
                    <a:pt x="84" y="131"/>
                    <a:pt x="84" y="131"/>
                  </a:cubicBezTo>
                  <a:cubicBezTo>
                    <a:pt x="83" y="130"/>
                    <a:pt x="83" y="130"/>
                    <a:pt x="83" y="130"/>
                  </a:cubicBezTo>
                  <a:cubicBezTo>
                    <a:pt x="83" y="129"/>
                    <a:pt x="83" y="129"/>
                    <a:pt x="83" y="129"/>
                  </a:cubicBezTo>
                  <a:cubicBezTo>
                    <a:pt x="77" y="122"/>
                    <a:pt x="77" y="122"/>
                    <a:pt x="77" y="122"/>
                  </a:cubicBezTo>
                  <a:cubicBezTo>
                    <a:pt x="67" y="113"/>
                    <a:pt x="67" y="113"/>
                    <a:pt x="67" y="113"/>
                  </a:cubicBezTo>
                  <a:cubicBezTo>
                    <a:pt x="65" y="112"/>
                    <a:pt x="65" y="112"/>
                    <a:pt x="65" y="112"/>
                  </a:cubicBezTo>
                  <a:cubicBezTo>
                    <a:pt x="57" y="109"/>
                    <a:pt x="57" y="109"/>
                    <a:pt x="57" y="109"/>
                  </a:cubicBezTo>
                  <a:cubicBezTo>
                    <a:pt x="56" y="108"/>
                    <a:pt x="56" y="108"/>
                    <a:pt x="56" y="108"/>
                  </a:cubicBezTo>
                  <a:cubicBezTo>
                    <a:pt x="56" y="107"/>
                    <a:pt x="56" y="107"/>
                    <a:pt x="56" y="107"/>
                  </a:cubicBezTo>
                  <a:cubicBezTo>
                    <a:pt x="56" y="107"/>
                    <a:pt x="56" y="107"/>
                    <a:pt x="56" y="107"/>
                  </a:cubicBezTo>
                  <a:cubicBezTo>
                    <a:pt x="58" y="107"/>
                    <a:pt x="58" y="107"/>
                    <a:pt x="58" y="107"/>
                  </a:cubicBezTo>
                  <a:cubicBezTo>
                    <a:pt x="64" y="108"/>
                    <a:pt x="64" y="108"/>
                    <a:pt x="64" y="108"/>
                  </a:cubicBezTo>
                  <a:cubicBezTo>
                    <a:pt x="72" y="113"/>
                    <a:pt x="72" y="113"/>
                    <a:pt x="72" y="113"/>
                  </a:cubicBezTo>
                  <a:cubicBezTo>
                    <a:pt x="75" y="115"/>
                    <a:pt x="75" y="115"/>
                    <a:pt x="75" y="115"/>
                  </a:cubicBezTo>
                  <a:cubicBezTo>
                    <a:pt x="79" y="119"/>
                    <a:pt x="79" y="119"/>
                    <a:pt x="79" y="119"/>
                  </a:cubicBezTo>
                  <a:cubicBezTo>
                    <a:pt x="89" y="126"/>
                    <a:pt x="89" y="126"/>
                    <a:pt x="89" y="126"/>
                  </a:cubicBezTo>
                  <a:cubicBezTo>
                    <a:pt x="104" y="137"/>
                    <a:pt x="104" y="137"/>
                    <a:pt x="104" y="137"/>
                  </a:cubicBezTo>
                  <a:cubicBezTo>
                    <a:pt x="107" y="138"/>
                    <a:pt x="107" y="138"/>
                    <a:pt x="107" y="138"/>
                  </a:cubicBezTo>
                  <a:cubicBezTo>
                    <a:pt x="108" y="138"/>
                    <a:pt x="108" y="138"/>
                    <a:pt x="108" y="138"/>
                  </a:cubicBezTo>
                  <a:cubicBezTo>
                    <a:pt x="110" y="138"/>
                    <a:pt x="110" y="138"/>
                    <a:pt x="110" y="138"/>
                  </a:cubicBezTo>
                  <a:cubicBezTo>
                    <a:pt x="111" y="138"/>
                    <a:pt x="111" y="138"/>
                    <a:pt x="111" y="138"/>
                  </a:cubicBezTo>
                  <a:cubicBezTo>
                    <a:pt x="112" y="138"/>
                    <a:pt x="112" y="138"/>
                    <a:pt x="112" y="138"/>
                  </a:cubicBezTo>
                  <a:cubicBezTo>
                    <a:pt x="113" y="137"/>
                    <a:pt x="113" y="137"/>
                    <a:pt x="113" y="137"/>
                  </a:cubicBezTo>
                  <a:cubicBezTo>
                    <a:pt x="114" y="132"/>
                    <a:pt x="114" y="132"/>
                    <a:pt x="114" y="132"/>
                  </a:cubicBezTo>
                  <a:cubicBezTo>
                    <a:pt x="114" y="130"/>
                    <a:pt x="114" y="130"/>
                    <a:pt x="114" y="130"/>
                  </a:cubicBezTo>
                  <a:cubicBezTo>
                    <a:pt x="113" y="129"/>
                    <a:pt x="113" y="129"/>
                    <a:pt x="113" y="129"/>
                  </a:cubicBezTo>
                  <a:cubicBezTo>
                    <a:pt x="110" y="127"/>
                    <a:pt x="110" y="127"/>
                    <a:pt x="110" y="127"/>
                  </a:cubicBezTo>
                  <a:cubicBezTo>
                    <a:pt x="106" y="124"/>
                    <a:pt x="106" y="124"/>
                    <a:pt x="106" y="124"/>
                  </a:cubicBezTo>
                  <a:cubicBezTo>
                    <a:pt x="106" y="123"/>
                    <a:pt x="106" y="123"/>
                    <a:pt x="106" y="123"/>
                  </a:cubicBezTo>
                  <a:cubicBezTo>
                    <a:pt x="106" y="123"/>
                    <a:pt x="106" y="123"/>
                    <a:pt x="106" y="123"/>
                  </a:cubicBezTo>
                  <a:cubicBezTo>
                    <a:pt x="107" y="122"/>
                    <a:pt x="107" y="122"/>
                    <a:pt x="107" y="122"/>
                  </a:cubicBezTo>
                  <a:cubicBezTo>
                    <a:pt x="107" y="122"/>
                    <a:pt x="107" y="122"/>
                    <a:pt x="107" y="122"/>
                  </a:cubicBezTo>
                  <a:cubicBezTo>
                    <a:pt x="117" y="121"/>
                    <a:pt x="117" y="121"/>
                    <a:pt x="117" y="121"/>
                  </a:cubicBezTo>
                  <a:cubicBezTo>
                    <a:pt x="119" y="121"/>
                    <a:pt x="119" y="121"/>
                    <a:pt x="119" y="121"/>
                  </a:cubicBezTo>
                  <a:cubicBezTo>
                    <a:pt x="121" y="123"/>
                    <a:pt x="121" y="123"/>
                    <a:pt x="121" y="123"/>
                  </a:cubicBezTo>
                  <a:cubicBezTo>
                    <a:pt x="121" y="123"/>
                    <a:pt x="121" y="123"/>
                    <a:pt x="121" y="123"/>
                  </a:cubicBezTo>
                  <a:cubicBezTo>
                    <a:pt x="121" y="125"/>
                    <a:pt x="121" y="125"/>
                    <a:pt x="121" y="125"/>
                  </a:cubicBezTo>
                  <a:cubicBezTo>
                    <a:pt x="120" y="125"/>
                    <a:pt x="120" y="125"/>
                    <a:pt x="120" y="125"/>
                  </a:cubicBezTo>
                  <a:cubicBezTo>
                    <a:pt x="119" y="126"/>
                    <a:pt x="119" y="126"/>
                    <a:pt x="119" y="126"/>
                  </a:cubicBezTo>
                  <a:cubicBezTo>
                    <a:pt x="116" y="133"/>
                    <a:pt x="116" y="133"/>
                    <a:pt x="116" y="133"/>
                  </a:cubicBezTo>
                  <a:cubicBezTo>
                    <a:pt x="116" y="133"/>
                    <a:pt x="116" y="133"/>
                    <a:pt x="116" y="133"/>
                  </a:cubicBezTo>
                  <a:cubicBezTo>
                    <a:pt x="116" y="136"/>
                    <a:pt x="116" y="136"/>
                    <a:pt x="116" y="136"/>
                  </a:cubicBezTo>
                  <a:cubicBezTo>
                    <a:pt x="117" y="137"/>
                    <a:pt x="117" y="137"/>
                    <a:pt x="117" y="137"/>
                  </a:cubicBezTo>
                  <a:cubicBezTo>
                    <a:pt x="118" y="138"/>
                    <a:pt x="118" y="138"/>
                    <a:pt x="118" y="138"/>
                  </a:cubicBezTo>
                  <a:cubicBezTo>
                    <a:pt x="120" y="138"/>
                    <a:pt x="120" y="138"/>
                    <a:pt x="120" y="138"/>
                  </a:cubicBezTo>
                  <a:cubicBezTo>
                    <a:pt x="122" y="137"/>
                    <a:pt x="122" y="137"/>
                    <a:pt x="122" y="137"/>
                  </a:cubicBezTo>
                  <a:cubicBezTo>
                    <a:pt x="126" y="135"/>
                    <a:pt x="126" y="135"/>
                    <a:pt x="126" y="135"/>
                  </a:cubicBezTo>
                  <a:cubicBezTo>
                    <a:pt x="126" y="134"/>
                    <a:pt x="126" y="134"/>
                    <a:pt x="126" y="134"/>
                  </a:cubicBezTo>
                  <a:cubicBezTo>
                    <a:pt x="127" y="133"/>
                    <a:pt x="127" y="133"/>
                    <a:pt x="127" y="133"/>
                  </a:cubicBezTo>
                  <a:cubicBezTo>
                    <a:pt x="126" y="130"/>
                    <a:pt x="126" y="130"/>
                    <a:pt x="126" y="130"/>
                  </a:cubicBezTo>
                  <a:cubicBezTo>
                    <a:pt x="127" y="127"/>
                    <a:pt x="127" y="127"/>
                    <a:pt x="127" y="127"/>
                  </a:cubicBezTo>
                  <a:cubicBezTo>
                    <a:pt x="127" y="124"/>
                    <a:pt x="127" y="124"/>
                    <a:pt x="127" y="124"/>
                  </a:cubicBezTo>
                  <a:cubicBezTo>
                    <a:pt x="128" y="123"/>
                    <a:pt x="128" y="123"/>
                    <a:pt x="128" y="123"/>
                  </a:cubicBezTo>
                  <a:cubicBezTo>
                    <a:pt x="128" y="122"/>
                    <a:pt x="128" y="122"/>
                    <a:pt x="128" y="122"/>
                  </a:cubicBezTo>
                  <a:cubicBezTo>
                    <a:pt x="130" y="121"/>
                    <a:pt x="130" y="121"/>
                    <a:pt x="130" y="121"/>
                  </a:cubicBezTo>
                  <a:cubicBezTo>
                    <a:pt x="133" y="121"/>
                    <a:pt x="133" y="121"/>
                    <a:pt x="133" y="121"/>
                  </a:cubicBezTo>
                  <a:cubicBezTo>
                    <a:pt x="134" y="122"/>
                    <a:pt x="134" y="122"/>
                    <a:pt x="134" y="122"/>
                  </a:cubicBezTo>
                  <a:cubicBezTo>
                    <a:pt x="135" y="123"/>
                    <a:pt x="135" y="123"/>
                    <a:pt x="135" y="123"/>
                  </a:cubicBezTo>
                  <a:cubicBezTo>
                    <a:pt x="135" y="124"/>
                    <a:pt x="135" y="124"/>
                    <a:pt x="135" y="124"/>
                  </a:cubicBezTo>
                  <a:cubicBezTo>
                    <a:pt x="134" y="130"/>
                    <a:pt x="134" y="130"/>
                    <a:pt x="134" y="130"/>
                  </a:cubicBezTo>
                  <a:cubicBezTo>
                    <a:pt x="134" y="131"/>
                    <a:pt x="134" y="131"/>
                    <a:pt x="134" y="131"/>
                  </a:cubicBezTo>
                  <a:cubicBezTo>
                    <a:pt x="134" y="132"/>
                    <a:pt x="134" y="132"/>
                    <a:pt x="134" y="132"/>
                  </a:cubicBezTo>
                  <a:cubicBezTo>
                    <a:pt x="133" y="132"/>
                    <a:pt x="133" y="132"/>
                    <a:pt x="133" y="132"/>
                  </a:cubicBezTo>
                  <a:cubicBezTo>
                    <a:pt x="131" y="134"/>
                    <a:pt x="131" y="134"/>
                    <a:pt x="131" y="134"/>
                  </a:cubicBezTo>
                  <a:cubicBezTo>
                    <a:pt x="129" y="137"/>
                    <a:pt x="129" y="137"/>
                    <a:pt x="129" y="137"/>
                  </a:cubicBezTo>
                  <a:cubicBezTo>
                    <a:pt x="130" y="138"/>
                    <a:pt x="130" y="138"/>
                    <a:pt x="130" y="138"/>
                  </a:cubicBezTo>
                  <a:cubicBezTo>
                    <a:pt x="130" y="139"/>
                    <a:pt x="130" y="139"/>
                    <a:pt x="130" y="139"/>
                  </a:cubicBezTo>
                  <a:cubicBezTo>
                    <a:pt x="131" y="139"/>
                    <a:pt x="131" y="139"/>
                    <a:pt x="131" y="139"/>
                  </a:cubicBezTo>
                  <a:cubicBezTo>
                    <a:pt x="141" y="138"/>
                    <a:pt x="141" y="138"/>
                    <a:pt x="141" y="138"/>
                  </a:cubicBezTo>
                  <a:cubicBezTo>
                    <a:pt x="141" y="137"/>
                    <a:pt x="141" y="137"/>
                    <a:pt x="141" y="137"/>
                  </a:cubicBezTo>
                  <a:cubicBezTo>
                    <a:pt x="141" y="127"/>
                    <a:pt x="141" y="127"/>
                    <a:pt x="141" y="127"/>
                  </a:cubicBezTo>
                  <a:cubicBezTo>
                    <a:pt x="141" y="125"/>
                    <a:pt x="141" y="125"/>
                    <a:pt x="141" y="125"/>
                  </a:cubicBezTo>
                  <a:cubicBezTo>
                    <a:pt x="140" y="124"/>
                    <a:pt x="140" y="124"/>
                    <a:pt x="140" y="124"/>
                  </a:cubicBezTo>
                  <a:cubicBezTo>
                    <a:pt x="138" y="124"/>
                    <a:pt x="138" y="124"/>
                    <a:pt x="138" y="124"/>
                  </a:cubicBezTo>
                  <a:cubicBezTo>
                    <a:pt x="138" y="123"/>
                    <a:pt x="138" y="123"/>
                    <a:pt x="138" y="123"/>
                  </a:cubicBezTo>
                  <a:cubicBezTo>
                    <a:pt x="138" y="123"/>
                    <a:pt x="138" y="123"/>
                    <a:pt x="138" y="123"/>
                  </a:cubicBezTo>
                  <a:cubicBezTo>
                    <a:pt x="139" y="121"/>
                    <a:pt x="139" y="121"/>
                    <a:pt x="139" y="121"/>
                  </a:cubicBezTo>
                  <a:cubicBezTo>
                    <a:pt x="140" y="121"/>
                    <a:pt x="140" y="121"/>
                    <a:pt x="140" y="121"/>
                  </a:cubicBezTo>
                  <a:cubicBezTo>
                    <a:pt x="144" y="121"/>
                    <a:pt x="144" y="121"/>
                    <a:pt x="144" y="121"/>
                  </a:cubicBezTo>
                  <a:cubicBezTo>
                    <a:pt x="149" y="124"/>
                    <a:pt x="149" y="124"/>
                    <a:pt x="149" y="124"/>
                  </a:cubicBezTo>
                  <a:cubicBezTo>
                    <a:pt x="150" y="124"/>
                    <a:pt x="150" y="124"/>
                    <a:pt x="150" y="124"/>
                  </a:cubicBezTo>
                  <a:cubicBezTo>
                    <a:pt x="153" y="127"/>
                    <a:pt x="153" y="127"/>
                    <a:pt x="153" y="127"/>
                  </a:cubicBezTo>
                  <a:cubicBezTo>
                    <a:pt x="154" y="127"/>
                    <a:pt x="156" y="126"/>
                    <a:pt x="159" y="124"/>
                  </a:cubicBezTo>
                  <a:cubicBezTo>
                    <a:pt x="158" y="123"/>
                    <a:pt x="158" y="122"/>
                    <a:pt x="159" y="121"/>
                  </a:cubicBezTo>
                  <a:cubicBezTo>
                    <a:pt x="159" y="121"/>
                    <a:pt x="159" y="121"/>
                    <a:pt x="159" y="120"/>
                  </a:cubicBezTo>
                  <a:cubicBezTo>
                    <a:pt x="158" y="119"/>
                    <a:pt x="158" y="116"/>
                    <a:pt x="159" y="114"/>
                  </a:cubicBezTo>
                  <a:cubicBezTo>
                    <a:pt x="159" y="112"/>
                    <a:pt x="159" y="110"/>
                    <a:pt x="162" y="109"/>
                  </a:cubicBezTo>
                  <a:cubicBezTo>
                    <a:pt x="163" y="109"/>
                    <a:pt x="163" y="108"/>
                    <a:pt x="164" y="107"/>
                  </a:cubicBezTo>
                  <a:cubicBezTo>
                    <a:pt x="163" y="105"/>
                    <a:pt x="163" y="105"/>
                    <a:pt x="163" y="105"/>
                  </a:cubicBezTo>
                  <a:cubicBezTo>
                    <a:pt x="163" y="103"/>
                    <a:pt x="163" y="102"/>
                    <a:pt x="163" y="101"/>
                  </a:cubicBezTo>
                  <a:cubicBezTo>
                    <a:pt x="163" y="101"/>
                    <a:pt x="164" y="100"/>
                    <a:pt x="164" y="99"/>
                  </a:cubicBezTo>
                  <a:cubicBezTo>
                    <a:pt x="164" y="99"/>
                    <a:pt x="164" y="99"/>
                    <a:pt x="164" y="99"/>
                  </a:cubicBezTo>
                  <a:cubicBezTo>
                    <a:pt x="165" y="96"/>
                    <a:pt x="165" y="96"/>
                    <a:pt x="165" y="96"/>
                  </a:cubicBezTo>
                  <a:cubicBezTo>
                    <a:pt x="167" y="82"/>
                    <a:pt x="167" y="82"/>
                    <a:pt x="167" y="82"/>
                  </a:cubicBezTo>
                  <a:cubicBezTo>
                    <a:pt x="168" y="82"/>
                    <a:pt x="168" y="82"/>
                    <a:pt x="168" y="82"/>
                  </a:cubicBezTo>
                  <a:cubicBezTo>
                    <a:pt x="168" y="82"/>
                    <a:pt x="169" y="80"/>
                    <a:pt x="170" y="78"/>
                  </a:cubicBezTo>
                  <a:cubicBezTo>
                    <a:pt x="171" y="76"/>
                    <a:pt x="172" y="76"/>
                    <a:pt x="173" y="76"/>
                  </a:cubicBezTo>
                  <a:cubicBezTo>
                    <a:pt x="173" y="76"/>
                    <a:pt x="173" y="76"/>
                    <a:pt x="173" y="76"/>
                  </a:cubicBezTo>
                  <a:cubicBezTo>
                    <a:pt x="174" y="75"/>
                    <a:pt x="174" y="75"/>
                    <a:pt x="174" y="75"/>
                  </a:cubicBezTo>
                  <a:cubicBezTo>
                    <a:pt x="174" y="74"/>
                    <a:pt x="175" y="74"/>
                    <a:pt x="175" y="74"/>
                  </a:cubicBezTo>
                  <a:cubicBezTo>
                    <a:pt x="178" y="74"/>
                    <a:pt x="178" y="74"/>
                    <a:pt x="178" y="74"/>
                  </a:cubicBezTo>
                  <a:cubicBezTo>
                    <a:pt x="179" y="74"/>
                    <a:pt x="181" y="72"/>
                    <a:pt x="182" y="71"/>
                  </a:cubicBezTo>
                  <a:cubicBezTo>
                    <a:pt x="184" y="69"/>
                    <a:pt x="184" y="69"/>
                    <a:pt x="184" y="69"/>
                  </a:cubicBezTo>
                  <a:cubicBezTo>
                    <a:pt x="184" y="68"/>
                    <a:pt x="185" y="68"/>
                    <a:pt x="186" y="68"/>
                  </a:cubicBezTo>
                  <a:cubicBezTo>
                    <a:pt x="187" y="68"/>
                    <a:pt x="187" y="68"/>
                    <a:pt x="187" y="68"/>
                  </a:cubicBezTo>
                  <a:cubicBezTo>
                    <a:pt x="188" y="68"/>
                    <a:pt x="189" y="68"/>
                    <a:pt x="190" y="67"/>
                  </a:cubicBezTo>
                  <a:cubicBezTo>
                    <a:pt x="190" y="65"/>
                    <a:pt x="190" y="65"/>
                    <a:pt x="190" y="65"/>
                  </a:cubicBezTo>
                  <a:cubicBezTo>
                    <a:pt x="190" y="64"/>
                    <a:pt x="189" y="63"/>
                    <a:pt x="189" y="63"/>
                  </a:cubicBezTo>
                  <a:cubicBezTo>
                    <a:pt x="189" y="63"/>
                    <a:pt x="189" y="63"/>
                    <a:pt x="189" y="63"/>
                  </a:cubicBezTo>
                  <a:close/>
                </a:path>
              </a:pathLst>
            </a:custGeom>
            <a:solidFill>
              <a:srgbClr val="B0B0B0"/>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16" name="Freeform 76"/>
            <p:cNvSpPr>
              <a:spLocks/>
            </p:cNvSpPr>
            <p:nvPr/>
          </p:nvSpPr>
          <p:spPr bwMode="auto">
            <a:xfrm>
              <a:off x="8123808" y="4886349"/>
              <a:ext cx="174625" cy="260350"/>
            </a:xfrm>
            <a:custGeom>
              <a:avLst/>
              <a:gdLst>
                <a:gd name="T0" fmla="*/ 58 w 78"/>
                <a:gd name="T1" fmla="*/ 18 h 117"/>
                <a:gd name="T2" fmla="*/ 55 w 78"/>
                <a:gd name="T3" fmla="*/ 11 h 117"/>
                <a:gd name="T4" fmla="*/ 51 w 78"/>
                <a:gd name="T5" fmla="*/ 9 h 117"/>
                <a:gd name="T6" fmla="*/ 48 w 78"/>
                <a:gd name="T7" fmla="*/ 7 h 117"/>
                <a:gd name="T8" fmla="*/ 42 w 78"/>
                <a:gd name="T9" fmla="*/ 7 h 117"/>
                <a:gd name="T10" fmla="*/ 32 w 78"/>
                <a:gd name="T11" fmla="*/ 0 h 117"/>
                <a:gd name="T12" fmla="*/ 23 w 78"/>
                <a:gd name="T13" fmla="*/ 4 h 117"/>
                <a:gd name="T14" fmla="*/ 18 w 78"/>
                <a:gd name="T15" fmla="*/ 14 h 117"/>
                <a:gd name="T16" fmla="*/ 11 w 78"/>
                <a:gd name="T17" fmla="*/ 15 h 117"/>
                <a:gd name="T18" fmla="*/ 3 w 78"/>
                <a:gd name="T19" fmla="*/ 14 h 117"/>
                <a:gd name="T20" fmla="*/ 2 w 78"/>
                <a:gd name="T21" fmla="*/ 22 h 117"/>
                <a:gd name="T22" fmla="*/ 0 w 78"/>
                <a:gd name="T23" fmla="*/ 27 h 117"/>
                <a:gd name="T24" fmla="*/ 4 w 78"/>
                <a:gd name="T25" fmla="*/ 31 h 117"/>
                <a:gd name="T26" fmla="*/ 8 w 78"/>
                <a:gd name="T27" fmla="*/ 35 h 117"/>
                <a:gd name="T28" fmla="*/ 12 w 78"/>
                <a:gd name="T29" fmla="*/ 39 h 117"/>
                <a:gd name="T30" fmla="*/ 13 w 78"/>
                <a:gd name="T31" fmla="*/ 44 h 117"/>
                <a:gd name="T32" fmla="*/ 13 w 78"/>
                <a:gd name="T33" fmla="*/ 50 h 117"/>
                <a:gd name="T34" fmla="*/ 18 w 78"/>
                <a:gd name="T35" fmla="*/ 56 h 117"/>
                <a:gd name="T36" fmla="*/ 16 w 78"/>
                <a:gd name="T37" fmla="*/ 63 h 117"/>
                <a:gd name="T38" fmla="*/ 13 w 78"/>
                <a:gd name="T39" fmla="*/ 66 h 117"/>
                <a:gd name="T40" fmla="*/ 10 w 78"/>
                <a:gd name="T41" fmla="*/ 69 h 117"/>
                <a:gd name="T42" fmla="*/ 9 w 78"/>
                <a:gd name="T43" fmla="*/ 74 h 117"/>
                <a:gd name="T44" fmla="*/ 10 w 78"/>
                <a:gd name="T45" fmla="*/ 80 h 117"/>
                <a:gd name="T46" fmla="*/ 10 w 78"/>
                <a:gd name="T47" fmla="*/ 84 h 117"/>
                <a:gd name="T48" fmla="*/ 10 w 78"/>
                <a:gd name="T49" fmla="*/ 92 h 117"/>
                <a:gd name="T50" fmla="*/ 7 w 78"/>
                <a:gd name="T51" fmla="*/ 98 h 117"/>
                <a:gd name="T52" fmla="*/ 8 w 78"/>
                <a:gd name="T53" fmla="*/ 103 h 117"/>
                <a:gd name="T54" fmla="*/ 9 w 78"/>
                <a:gd name="T55" fmla="*/ 105 h 117"/>
                <a:gd name="T56" fmla="*/ 16 w 78"/>
                <a:gd name="T57" fmla="*/ 108 h 117"/>
                <a:gd name="T58" fmla="*/ 18 w 78"/>
                <a:gd name="T59" fmla="*/ 114 h 117"/>
                <a:gd name="T60" fmla="*/ 23 w 78"/>
                <a:gd name="T61" fmla="*/ 117 h 117"/>
                <a:gd name="T62" fmla="*/ 23 w 78"/>
                <a:gd name="T63" fmla="*/ 113 h 117"/>
                <a:gd name="T64" fmla="*/ 24 w 78"/>
                <a:gd name="T65" fmla="*/ 105 h 117"/>
                <a:gd name="T66" fmla="*/ 39 w 78"/>
                <a:gd name="T67" fmla="*/ 107 h 117"/>
                <a:gd name="T68" fmla="*/ 48 w 78"/>
                <a:gd name="T69" fmla="*/ 110 h 117"/>
                <a:gd name="T70" fmla="*/ 47 w 78"/>
                <a:gd name="T71" fmla="*/ 100 h 117"/>
                <a:gd name="T72" fmla="*/ 42 w 78"/>
                <a:gd name="T73" fmla="*/ 88 h 117"/>
                <a:gd name="T74" fmla="*/ 50 w 78"/>
                <a:gd name="T75" fmla="*/ 85 h 117"/>
                <a:gd name="T76" fmla="*/ 56 w 78"/>
                <a:gd name="T77" fmla="*/ 80 h 117"/>
                <a:gd name="T78" fmla="*/ 58 w 78"/>
                <a:gd name="T79" fmla="*/ 78 h 117"/>
                <a:gd name="T80" fmla="*/ 69 w 78"/>
                <a:gd name="T81" fmla="*/ 74 h 117"/>
                <a:gd name="T82" fmla="*/ 75 w 78"/>
                <a:gd name="T83" fmla="*/ 75 h 117"/>
                <a:gd name="T84" fmla="*/ 75 w 78"/>
                <a:gd name="T85" fmla="*/ 72 h 117"/>
                <a:gd name="T86" fmla="*/ 75 w 78"/>
                <a:gd name="T87" fmla="*/ 64 h 117"/>
                <a:gd name="T88" fmla="*/ 78 w 78"/>
                <a:gd name="T89" fmla="*/ 57 h 117"/>
                <a:gd name="T90" fmla="*/ 75 w 78"/>
                <a:gd name="T91" fmla="*/ 42 h 117"/>
                <a:gd name="T92" fmla="*/ 75 w 78"/>
                <a:gd name="T93" fmla="*/ 32 h 117"/>
                <a:gd name="T94" fmla="*/ 67 w 78"/>
                <a:gd name="T95" fmla="*/ 28 h 117"/>
                <a:gd name="T96" fmla="*/ 64 w 78"/>
                <a:gd name="T97" fmla="*/ 2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8" h="117">
                  <a:moveTo>
                    <a:pt x="61" y="19"/>
                  </a:moveTo>
                  <a:cubicBezTo>
                    <a:pt x="60" y="19"/>
                    <a:pt x="60" y="19"/>
                    <a:pt x="60" y="19"/>
                  </a:cubicBezTo>
                  <a:cubicBezTo>
                    <a:pt x="59" y="19"/>
                    <a:pt x="58" y="19"/>
                    <a:pt x="58" y="18"/>
                  </a:cubicBezTo>
                  <a:cubicBezTo>
                    <a:pt x="58" y="15"/>
                    <a:pt x="58" y="15"/>
                    <a:pt x="56" y="13"/>
                  </a:cubicBezTo>
                  <a:cubicBezTo>
                    <a:pt x="56" y="13"/>
                    <a:pt x="55" y="12"/>
                    <a:pt x="55" y="11"/>
                  </a:cubicBezTo>
                  <a:cubicBezTo>
                    <a:pt x="55" y="11"/>
                    <a:pt x="55" y="11"/>
                    <a:pt x="55" y="11"/>
                  </a:cubicBezTo>
                  <a:cubicBezTo>
                    <a:pt x="54" y="11"/>
                    <a:pt x="54" y="11"/>
                    <a:pt x="53" y="11"/>
                  </a:cubicBezTo>
                  <a:cubicBezTo>
                    <a:pt x="53" y="11"/>
                    <a:pt x="53" y="11"/>
                    <a:pt x="53" y="11"/>
                  </a:cubicBezTo>
                  <a:cubicBezTo>
                    <a:pt x="51" y="9"/>
                    <a:pt x="51" y="9"/>
                    <a:pt x="51" y="9"/>
                  </a:cubicBezTo>
                  <a:cubicBezTo>
                    <a:pt x="50" y="9"/>
                    <a:pt x="50" y="9"/>
                    <a:pt x="49" y="8"/>
                  </a:cubicBezTo>
                  <a:cubicBezTo>
                    <a:pt x="49" y="8"/>
                    <a:pt x="49" y="8"/>
                    <a:pt x="49" y="8"/>
                  </a:cubicBezTo>
                  <a:cubicBezTo>
                    <a:pt x="49" y="8"/>
                    <a:pt x="49" y="8"/>
                    <a:pt x="48" y="7"/>
                  </a:cubicBezTo>
                  <a:cubicBezTo>
                    <a:pt x="47" y="6"/>
                    <a:pt x="46" y="5"/>
                    <a:pt x="46" y="5"/>
                  </a:cubicBezTo>
                  <a:cubicBezTo>
                    <a:pt x="46" y="5"/>
                    <a:pt x="46" y="5"/>
                    <a:pt x="46" y="5"/>
                  </a:cubicBezTo>
                  <a:cubicBezTo>
                    <a:pt x="43" y="4"/>
                    <a:pt x="42" y="7"/>
                    <a:pt x="42" y="7"/>
                  </a:cubicBezTo>
                  <a:cubicBezTo>
                    <a:pt x="41" y="7"/>
                    <a:pt x="41" y="8"/>
                    <a:pt x="40" y="7"/>
                  </a:cubicBezTo>
                  <a:cubicBezTo>
                    <a:pt x="39" y="7"/>
                    <a:pt x="38" y="7"/>
                    <a:pt x="35" y="4"/>
                  </a:cubicBezTo>
                  <a:cubicBezTo>
                    <a:pt x="33" y="2"/>
                    <a:pt x="33" y="1"/>
                    <a:pt x="32" y="0"/>
                  </a:cubicBezTo>
                  <a:cubicBezTo>
                    <a:pt x="31" y="1"/>
                    <a:pt x="31" y="1"/>
                    <a:pt x="31" y="1"/>
                  </a:cubicBezTo>
                  <a:cubicBezTo>
                    <a:pt x="27" y="1"/>
                    <a:pt x="27" y="1"/>
                    <a:pt x="27" y="1"/>
                  </a:cubicBezTo>
                  <a:cubicBezTo>
                    <a:pt x="23" y="4"/>
                    <a:pt x="23" y="4"/>
                    <a:pt x="23" y="4"/>
                  </a:cubicBezTo>
                  <a:cubicBezTo>
                    <a:pt x="22" y="6"/>
                    <a:pt x="21" y="8"/>
                    <a:pt x="21" y="9"/>
                  </a:cubicBezTo>
                  <a:cubicBezTo>
                    <a:pt x="21" y="11"/>
                    <a:pt x="20" y="12"/>
                    <a:pt x="18" y="13"/>
                  </a:cubicBezTo>
                  <a:cubicBezTo>
                    <a:pt x="18" y="14"/>
                    <a:pt x="18" y="14"/>
                    <a:pt x="18" y="14"/>
                  </a:cubicBezTo>
                  <a:cubicBezTo>
                    <a:pt x="18" y="16"/>
                    <a:pt x="16" y="16"/>
                    <a:pt x="15" y="16"/>
                  </a:cubicBezTo>
                  <a:cubicBezTo>
                    <a:pt x="11" y="15"/>
                    <a:pt x="11" y="15"/>
                    <a:pt x="11" y="15"/>
                  </a:cubicBezTo>
                  <a:cubicBezTo>
                    <a:pt x="11" y="15"/>
                    <a:pt x="11" y="15"/>
                    <a:pt x="11" y="15"/>
                  </a:cubicBezTo>
                  <a:cubicBezTo>
                    <a:pt x="7" y="13"/>
                    <a:pt x="7" y="13"/>
                    <a:pt x="7" y="13"/>
                  </a:cubicBezTo>
                  <a:cubicBezTo>
                    <a:pt x="3" y="13"/>
                    <a:pt x="3" y="13"/>
                    <a:pt x="3" y="13"/>
                  </a:cubicBezTo>
                  <a:cubicBezTo>
                    <a:pt x="3" y="14"/>
                    <a:pt x="3" y="14"/>
                    <a:pt x="3" y="14"/>
                  </a:cubicBezTo>
                  <a:cubicBezTo>
                    <a:pt x="3" y="15"/>
                    <a:pt x="3" y="16"/>
                    <a:pt x="2" y="17"/>
                  </a:cubicBezTo>
                  <a:cubicBezTo>
                    <a:pt x="2" y="17"/>
                    <a:pt x="2" y="17"/>
                    <a:pt x="2" y="17"/>
                  </a:cubicBezTo>
                  <a:cubicBezTo>
                    <a:pt x="3" y="18"/>
                    <a:pt x="3" y="20"/>
                    <a:pt x="2" y="22"/>
                  </a:cubicBezTo>
                  <a:cubicBezTo>
                    <a:pt x="2" y="24"/>
                    <a:pt x="2" y="24"/>
                    <a:pt x="2" y="24"/>
                  </a:cubicBezTo>
                  <a:cubicBezTo>
                    <a:pt x="1" y="24"/>
                    <a:pt x="1" y="25"/>
                    <a:pt x="0" y="27"/>
                  </a:cubicBezTo>
                  <a:cubicBezTo>
                    <a:pt x="0" y="27"/>
                    <a:pt x="0" y="27"/>
                    <a:pt x="0" y="27"/>
                  </a:cubicBezTo>
                  <a:cubicBezTo>
                    <a:pt x="1" y="28"/>
                    <a:pt x="1" y="28"/>
                    <a:pt x="1" y="29"/>
                  </a:cubicBezTo>
                  <a:cubicBezTo>
                    <a:pt x="1" y="29"/>
                    <a:pt x="1" y="30"/>
                    <a:pt x="2" y="30"/>
                  </a:cubicBezTo>
                  <a:cubicBezTo>
                    <a:pt x="3" y="30"/>
                    <a:pt x="3" y="31"/>
                    <a:pt x="4" y="31"/>
                  </a:cubicBezTo>
                  <a:cubicBezTo>
                    <a:pt x="5" y="34"/>
                    <a:pt x="5" y="34"/>
                    <a:pt x="5" y="34"/>
                  </a:cubicBezTo>
                  <a:cubicBezTo>
                    <a:pt x="5" y="35"/>
                    <a:pt x="5" y="35"/>
                    <a:pt x="5" y="35"/>
                  </a:cubicBezTo>
                  <a:cubicBezTo>
                    <a:pt x="8" y="35"/>
                    <a:pt x="8" y="35"/>
                    <a:pt x="8" y="35"/>
                  </a:cubicBezTo>
                  <a:cubicBezTo>
                    <a:pt x="9" y="35"/>
                    <a:pt x="9" y="35"/>
                    <a:pt x="10" y="36"/>
                  </a:cubicBezTo>
                  <a:cubicBezTo>
                    <a:pt x="11" y="38"/>
                    <a:pt x="11" y="38"/>
                    <a:pt x="11" y="38"/>
                  </a:cubicBezTo>
                  <a:cubicBezTo>
                    <a:pt x="12" y="38"/>
                    <a:pt x="12" y="39"/>
                    <a:pt x="12" y="39"/>
                  </a:cubicBezTo>
                  <a:cubicBezTo>
                    <a:pt x="12" y="39"/>
                    <a:pt x="13" y="39"/>
                    <a:pt x="13" y="40"/>
                  </a:cubicBezTo>
                  <a:cubicBezTo>
                    <a:pt x="14" y="40"/>
                    <a:pt x="14" y="42"/>
                    <a:pt x="14" y="43"/>
                  </a:cubicBezTo>
                  <a:cubicBezTo>
                    <a:pt x="13" y="44"/>
                    <a:pt x="13" y="44"/>
                    <a:pt x="13" y="44"/>
                  </a:cubicBezTo>
                  <a:cubicBezTo>
                    <a:pt x="13" y="45"/>
                    <a:pt x="13" y="45"/>
                    <a:pt x="13" y="46"/>
                  </a:cubicBezTo>
                  <a:cubicBezTo>
                    <a:pt x="12" y="47"/>
                    <a:pt x="11" y="48"/>
                    <a:pt x="11" y="49"/>
                  </a:cubicBezTo>
                  <a:cubicBezTo>
                    <a:pt x="13" y="50"/>
                    <a:pt x="13" y="50"/>
                    <a:pt x="13" y="50"/>
                  </a:cubicBezTo>
                  <a:cubicBezTo>
                    <a:pt x="17" y="52"/>
                    <a:pt x="17" y="52"/>
                    <a:pt x="17" y="52"/>
                  </a:cubicBezTo>
                  <a:cubicBezTo>
                    <a:pt x="18" y="52"/>
                    <a:pt x="18" y="53"/>
                    <a:pt x="18" y="53"/>
                  </a:cubicBezTo>
                  <a:cubicBezTo>
                    <a:pt x="18" y="56"/>
                    <a:pt x="18" y="56"/>
                    <a:pt x="18" y="56"/>
                  </a:cubicBezTo>
                  <a:cubicBezTo>
                    <a:pt x="19" y="56"/>
                    <a:pt x="19" y="56"/>
                    <a:pt x="19" y="56"/>
                  </a:cubicBezTo>
                  <a:cubicBezTo>
                    <a:pt x="20" y="58"/>
                    <a:pt x="19" y="60"/>
                    <a:pt x="18" y="61"/>
                  </a:cubicBezTo>
                  <a:cubicBezTo>
                    <a:pt x="16" y="63"/>
                    <a:pt x="16" y="63"/>
                    <a:pt x="16" y="63"/>
                  </a:cubicBezTo>
                  <a:cubicBezTo>
                    <a:pt x="16" y="65"/>
                    <a:pt x="16" y="65"/>
                    <a:pt x="16" y="65"/>
                  </a:cubicBezTo>
                  <a:cubicBezTo>
                    <a:pt x="15" y="66"/>
                    <a:pt x="15" y="66"/>
                    <a:pt x="15" y="66"/>
                  </a:cubicBezTo>
                  <a:cubicBezTo>
                    <a:pt x="13" y="66"/>
                    <a:pt x="13" y="66"/>
                    <a:pt x="13" y="66"/>
                  </a:cubicBezTo>
                  <a:cubicBezTo>
                    <a:pt x="13" y="66"/>
                    <a:pt x="13" y="67"/>
                    <a:pt x="12" y="67"/>
                  </a:cubicBezTo>
                  <a:cubicBezTo>
                    <a:pt x="12" y="67"/>
                    <a:pt x="12" y="67"/>
                    <a:pt x="12" y="68"/>
                  </a:cubicBezTo>
                  <a:cubicBezTo>
                    <a:pt x="10" y="69"/>
                    <a:pt x="10" y="69"/>
                    <a:pt x="10" y="69"/>
                  </a:cubicBezTo>
                  <a:cubicBezTo>
                    <a:pt x="10" y="70"/>
                    <a:pt x="9" y="72"/>
                    <a:pt x="7" y="73"/>
                  </a:cubicBezTo>
                  <a:cubicBezTo>
                    <a:pt x="8" y="74"/>
                    <a:pt x="8" y="74"/>
                    <a:pt x="8" y="74"/>
                  </a:cubicBezTo>
                  <a:cubicBezTo>
                    <a:pt x="9" y="74"/>
                    <a:pt x="9" y="74"/>
                    <a:pt x="9" y="74"/>
                  </a:cubicBezTo>
                  <a:cubicBezTo>
                    <a:pt x="10" y="77"/>
                    <a:pt x="10" y="77"/>
                    <a:pt x="10" y="77"/>
                  </a:cubicBezTo>
                  <a:cubicBezTo>
                    <a:pt x="10" y="78"/>
                    <a:pt x="10" y="78"/>
                    <a:pt x="10" y="78"/>
                  </a:cubicBezTo>
                  <a:cubicBezTo>
                    <a:pt x="10" y="80"/>
                    <a:pt x="10" y="80"/>
                    <a:pt x="10" y="80"/>
                  </a:cubicBezTo>
                  <a:cubicBezTo>
                    <a:pt x="10" y="82"/>
                    <a:pt x="10" y="82"/>
                    <a:pt x="10" y="82"/>
                  </a:cubicBezTo>
                  <a:cubicBezTo>
                    <a:pt x="10" y="83"/>
                    <a:pt x="10" y="83"/>
                    <a:pt x="10" y="83"/>
                  </a:cubicBezTo>
                  <a:cubicBezTo>
                    <a:pt x="10" y="84"/>
                    <a:pt x="10" y="84"/>
                    <a:pt x="10" y="84"/>
                  </a:cubicBezTo>
                  <a:cubicBezTo>
                    <a:pt x="9" y="87"/>
                    <a:pt x="9" y="87"/>
                    <a:pt x="9" y="87"/>
                  </a:cubicBezTo>
                  <a:cubicBezTo>
                    <a:pt x="10" y="88"/>
                    <a:pt x="10" y="89"/>
                    <a:pt x="10" y="90"/>
                  </a:cubicBezTo>
                  <a:cubicBezTo>
                    <a:pt x="10" y="92"/>
                    <a:pt x="10" y="92"/>
                    <a:pt x="10" y="92"/>
                  </a:cubicBezTo>
                  <a:cubicBezTo>
                    <a:pt x="10" y="92"/>
                    <a:pt x="10" y="92"/>
                    <a:pt x="10" y="92"/>
                  </a:cubicBezTo>
                  <a:cubicBezTo>
                    <a:pt x="9" y="96"/>
                    <a:pt x="9" y="96"/>
                    <a:pt x="9" y="96"/>
                  </a:cubicBezTo>
                  <a:cubicBezTo>
                    <a:pt x="9" y="97"/>
                    <a:pt x="8" y="97"/>
                    <a:pt x="7" y="98"/>
                  </a:cubicBezTo>
                  <a:cubicBezTo>
                    <a:pt x="7" y="99"/>
                    <a:pt x="7" y="99"/>
                    <a:pt x="7" y="99"/>
                  </a:cubicBezTo>
                  <a:cubicBezTo>
                    <a:pt x="7" y="101"/>
                    <a:pt x="7" y="101"/>
                    <a:pt x="7" y="101"/>
                  </a:cubicBezTo>
                  <a:cubicBezTo>
                    <a:pt x="8" y="101"/>
                    <a:pt x="8" y="102"/>
                    <a:pt x="8" y="103"/>
                  </a:cubicBezTo>
                  <a:cubicBezTo>
                    <a:pt x="9" y="103"/>
                    <a:pt x="9" y="104"/>
                    <a:pt x="8" y="105"/>
                  </a:cubicBezTo>
                  <a:cubicBezTo>
                    <a:pt x="8" y="105"/>
                    <a:pt x="8" y="105"/>
                    <a:pt x="8" y="105"/>
                  </a:cubicBezTo>
                  <a:cubicBezTo>
                    <a:pt x="8" y="105"/>
                    <a:pt x="8" y="105"/>
                    <a:pt x="9" y="105"/>
                  </a:cubicBezTo>
                  <a:cubicBezTo>
                    <a:pt x="14" y="105"/>
                    <a:pt x="14" y="105"/>
                    <a:pt x="14" y="105"/>
                  </a:cubicBezTo>
                  <a:cubicBezTo>
                    <a:pt x="15" y="105"/>
                    <a:pt x="16" y="106"/>
                    <a:pt x="16" y="107"/>
                  </a:cubicBezTo>
                  <a:cubicBezTo>
                    <a:pt x="16" y="108"/>
                    <a:pt x="16" y="108"/>
                    <a:pt x="16" y="108"/>
                  </a:cubicBezTo>
                  <a:cubicBezTo>
                    <a:pt x="18" y="113"/>
                    <a:pt x="18" y="113"/>
                    <a:pt x="18" y="113"/>
                  </a:cubicBezTo>
                  <a:cubicBezTo>
                    <a:pt x="18" y="113"/>
                    <a:pt x="18" y="113"/>
                    <a:pt x="18" y="114"/>
                  </a:cubicBezTo>
                  <a:cubicBezTo>
                    <a:pt x="18" y="114"/>
                    <a:pt x="18" y="114"/>
                    <a:pt x="18" y="114"/>
                  </a:cubicBezTo>
                  <a:cubicBezTo>
                    <a:pt x="21" y="114"/>
                    <a:pt x="21" y="114"/>
                    <a:pt x="21" y="114"/>
                  </a:cubicBezTo>
                  <a:cubicBezTo>
                    <a:pt x="22" y="114"/>
                    <a:pt x="23" y="115"/>
                    <a:pt x="23" y="116"/>
                  </a:cubicBezTo>
                  <a:cubicBezTo>
                    <a:pt x="23" y="117"/>
                    <a:pt x="23" y="117"/>
                    <a:pt x="23" y="117"/>
                  </a:cubicBezTo>
                  <a:cubicBezTo>
                    <a:pt x="23" y="117"/>
                    <a:pt x="24" y="117"/>
                    <a:pt x="25" y="117"/>
                  </a:cubicBezTo>
                  <a:cubicBezTo>
                    <a:pt x="23" y="114"/>
                    <a:pt x="23" y="114"/>
                    <a:pt x="23" y="114"/>
                  </a:cubicBezTo>
                  <a:cubicBezTo>
                    <a:pt x="23" y="113"/>
                    <a:pt x="23" y="113"/>
                    <a:pt x="23" y="113"/>
                  </a:cubicBezTo>
                  <a:cubicBezTo>
                    <a:pt x="22" y="107"/>
                    <a:pt x="22" y="107"/>
                    <a:pt x="22" y="107"/>
                  </a:cubicBezTo>
                  <a:cubicBezTo>
                    <a:pt x="22" y="106"/>
                    <a:pt x="22" y="106"/>
                    <a:pt x="23" y="105"/>
                  </a:cubicBezTo>
                  <a:cubicBezTo>
                    <a:pt x="24" y="105"/>
                    <a:pt x="24" y="105"/>
                    <a:pt x="24" y="105"/>
                  </a:cubicBezTo>
                  <a:cubicBezTo>
                    <a:pt x="35" y="105"/>
                    <a:pt x="35" y="105"/>
                    <a:pt x="35" y="105"/>
                  </a:cubicBezTo>
                  <a:cubicBezTo>
                    <a:pt x="35" y="105"/>
                    <a:pt x="35" y="105"/>
                    <a:pt x="35" y="105"/>
                  </a:cubicBezTo>
                  <a:cubicBezTo>
                    <a:pt x="39" y="107"/>
                    <a:pt x="39" y="107"/>
                    <a:pt x="39" y="107"/>
                  </a:cubicBezTo>
                  <a:cubicBezTo>
                    <a:pt x="45" y="110"/>
                    <a:pt x="45" y="110"/>
                    <a:pt x="45" y="110"/>
                  </a:cubicBezTo>
                  <a:cubicBezTo>
                    <a:pt x="46" y="110"/>
                    <a:pt x="46" y="110"/>
                    <a:pt x="46" y="110"/>
                  </a:cubicBezTo>
                  <a:cubicBezTo>
                    <a:pt x="46" y="110"/>
                    <a:pt x="47" y="111"/>
                    <a:pt x="48" y="110"/>
                  </a:cubicBezTo>
                  <a:cubicBezTo>
                    <a:pt x="49" y="109"/>
                    <a:pt x="51" y="107"/>
                    <a:pt x="52" y="107"/>
                  </a:cubicBezTo>
                  <a:cubicBezTo>
                    <a:pt x="51" y="106"/>
                    <a:pt x="51" y="105"/>
                    <a:pt x="50" y="105"/>
                  </a:cubicBezTo>
                  <a:cubicBezTo>
                    <a:pt x="50" y="104"/>
                    <a:pt x="49" y="103"/>
                    <a:pt x="47" y="100"/>
                  </a:cubicBezTo>
                  <a:cubicBezTo>
                    <a:pt x="44" y="96"/>
                    <a:pt x="42" y="94"/>
                    <a:pt x="42" y="94"/>
                  </a:cubicBezTo>
                  <a:cubicBezTo>
                    <a:pt x="42" y="93"/>
                    <a:pt x="42" y="93"/>
                    <a:pt x="42" y="93"/>
                  </a:cubicBezTo>
                  <a:cubicBezTo>
                    <a:pt x="42" y="88"/>
                    <a:pt x="42" y="88"/>
                    <a:pt x="42" y="88"/>
                  </a:cubicBezTo>
                  <a:cubicBezTo>
                    <a:pt x="42" y="87"/>
                    <a:pt x="43" y="87"/>
                    <a:pt x="43" y="86"/>
                  </a:cubicBezTo>
                  <a:cubicBezTo>
                    <a:pt x="44" y="86"/>
                    <a:pt x="44" y="86"/>
                    <a:pt x="45" y="86"/>
                  </a:cubicBezTo>
                  <a:cubicBezTo>
                    <a:pt x="45" y="86"/>
                    <a:pt x="49" y="87"/>
                    <a:pt x="50" y="85"/>
                  </a:cubicBezTo>
                  <a:cubicBezTo>
                    <a:pt x="52" y="82"/>
                    <a:pt x="53" y="80"/>
                    <a:pt x="53" y="80"/>
                  </a:cubicBezTo>
                  <a:cubicBezTo>
                    <a:pt x="53" y="80"/>
                    <a:pt x="54" y="79"/>
                    <a:pt x="55" y="79"/>
                  </a:cubicBezTo>
                  <a:cubicBezTo>
                    <a:pt x="55" y="79"/>
                    <a:pt x="56" y="79"/>
                    <a:pt x="56" y="80"/>
                  </a:cubicBezTo>
                  <a:cubicBezTo>
                    <a:pt x="56" y="80"/>
                    <a:pt x="56" y="80"/>
                    <a:pt x="57" y="80"/>
                  </a:cubicBezTo>
                  <a:cubicBezTo>
                    <a:pt x="57" y="79"/>
                    <a:pt x="57" y="79"/>
                    <a:pt x="57" y="79"/>
                  </a:cubicBezTo>
                  <a:cubicBezTo>
                    <a:pt x="58" y="78"/>
                    <a:pt x="58" y="78"/>
                    <a:pt x="58" y="78"/>
                  </a:cubicBezTo>
                  <a:cubicBezTo>
                    <a:pt x="59" y="78"/>
                    <a:pt x="59" y="77"/>
                    <a:pt x="59" y="77"/>
                  </a:cubicBezTo>
                  <a:cubicBezTo>
                    <a:pt x="59" y="74"/>
                    <a:pt x="61" y="74"/>
                    <a:pt x="62" y="74"/>
                  </a:cubicBezTo>
                  <a:cubicBezTo>
                    <a:pt x="69" y="74"/>
                    <a:pt x="69" y="74"/>
                    <a:pt x="69" y="74"/>
                  </a:cubicBezTo>
                  <a:cubicBezTo>
                    <a:pt x="69" y="74"/>
                    <a:pt x="69" y="74"/>
                    <a:pt x="69" y="74"/>
                  </a:cubicBezTo>
                  <a:cubicBezTo>
                    <a:pt x="73" y="76"/>
                    <a:pt x="73" y="76"/>
                    <a:pt x="73" y="76"/>
                  </a:cubicBezTo>
                  <a:cubicBezTo>
                    <a:pt x="74" y="76"/>
                    <a:pt x="74" y="75"/>
                    <a:pt x="75" y="75"/>
                  </a:cubicBezTo>
                  <a:cubicBezTo>
                    <a:pt x="74" y="74"/>
                    <a:pt x="75" y="74"/>
                    <a:pt x="75" y="73"/>
                  </a:cubicBezTo>
                  <a:cubicBezTo>
                    <a:pt x="75" y="73"/>
                    <a:pt x="75" y="73"/>
                    <a:pt x="75" y="73"/>
                  </a:cubicBezTo>
                  <a:cubicBezTo>
                    <a:pt x="75" y="73"/>
                    <a:pt x="75" y="73"/>
                    <a:pt x="75" y="72"/>
                  </a:cubicBezTo>
                  <a:cubicBezTo>
                    <a:pt x="73" y="72"/>
                    <a:pt x="73" y="71"/>
                    <a:pt x="73" y="69"/>
                  </a:cubicBezTo>
                  <a:cubicBezTo>
                    <a:pt x="73" y="67"/>
                    <a:pt x="73" y="67"/>
                    <a:pt x="73" y="67"/>
                  </a:cubicBezTo>
                  <a:cubicBezTo>
                    <a:pt x="73" y="66"/>
                    <a:pt x="74" y="65"/>
                    <a:pt x="75" y="64"/>
                  </a:cubicBezTo>
                  <a:cubicBezTo>
                    <a:pt x="75" y="64"/>
                    <a:pt x="75" y="64"/>
                    <a:pt x="75" y="64"/>
                  </a:cubicBezTo>
                  <a:cubicBezTo>
                    <a:pt x="77" y="58"/>
                    <a:pt x="77" y="58"/>
                    <a:pt x="77" y="58"/>
                  </a:cubicBezTo>
                  <a:cubicBezTo>
                    <a:pt x="77" y="57"/>
                    <a:pt x="77" y="57"/>
                    <a:pt x="78" y="57"/>
                  </a:cubicBezTo>
                  <a:cubicBezTo>
                    <a:pt x="77" y="56"/>
                    <a:pt x="76" y="55"/>
                    <a:pt x="75" y="54"/>
                  </a:cubicBezTo>
                  <a:cubicBezTo>
                    <a:pt x="75" y="54"/>
                    <a:pt x="72" y="50"/>
                    <a:pt x="71" y="50"/>
                  </a:cubicBezTo>
                  <a:cubicBezTo>
                    <a:pt x="70" y="49"/>
                    <a:pt x="70" y="47"/>
                    <a:pt x="75" y="42"/>
                  </a:cubicBezTo>
                  <a:cubicBezTo>
                    <a:pt x="75" y="41"/>
                    <a:pt x="75" y="40"/>
                    <a:pt x="76" y="39"/>
                  </a:cubicBezTo>
                  <a:cubicBezTo>
                    <a:pt x="76" y="39"/>
                    <a:pt x="76" y="38"/>
                    <a:pt x="77" y="37"/>
                  </a:cubicBezTo>
                  <a:cubicBezTo>
                    <a:pt x="75" y="32"/>
                    <a:pt x="75" y="32"/>
                    <a:pt x="75" y="32"/>
                  </a:cubicBezTo>
                  <a:cubicBezTo>
                    <a:pt x="74" y="31"/>
                    <a:pt x="73" y="30"/>
                    <a:pt x="73" y="29"/>
                  </a:cubicBezTo>
                  <a:cubicBezTo>
                    <a:pt x="72" y="29"/>
                    <a:pt x="71" y="28"/>
                    <a:pt x="70" y="28"/>
                  </a:cubicBezTo>
                  <a:cubicBezTo>
                    <a:pt x="70" y="28"/>
                    <a:pt x="68" y="28"/>
                    <a:pt x="67" y="28"/>
                  </a:cubicBezTo>
                  <a:cubicBezTo>
                    <a:pt x="66" y="28"/>
                    <a:pt x="65" y="28"/>
                    <a:pt x="65" y="28"/>
                  </a:cubicBezTo>
                  <a:cubicBezTo>
                    <a:pt x="64" y="28"/>
                    <a:pt x="64" y="27"/>
                    <a:pt x="64" y="27"/>
                  </a:cubicBezTo>
                  <a:cubicBezTo>
                    <a:pt x="64" y="25"/>
                    <a:pt x="64" y="24"/>
                    <a:pt x="64" y="23"/>
                  </a:cubicBezTo>
                  <a:cubicBezTo>
                    <a:pt x="61" y="19"/>
                    <a:pt x="61" y="19"/>
                    <a:pt x="61" y="19"/>
                  </a:cubicBezTo>
                  <a:cubicBezTo>
                    <a:pt x="61" y="19"/>
                    <a:pt x="61" y="19"/>
                    <a:pt x="61" y="19"/>
                  </a:cubicBezTo>
                  <a:close/>
                </a:path>
              </a:pathLst>
            </a:custGeom>
            <a:solidFill>
              <a:srgbClr val="757575"/>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17" name="Freeform 77"/>
            <p:cNvSpPr>
              <a:spLocks/>
            </p:cNvSpPr>
            <p:nvPr/>
          </p:nvSpPr>
          <p:spPr bwMode="auto">
            <a:xfrm>
              <a:off x="6698233" y="3236937"/>
              <a:ext cx="350838" cy="290513"/>
            </a:xfrm>
            <a:custGeom>
              <a:avLst/>
              <a:gdLst>
                <a:gd name="T0" fmla="*/ 155 w 157"/>
                <a:gd name="T1" fmla="*/ 71 h 130"/>
                <a:gd name="T2" fmla="*/ 155 w 157"/>
                <a:gd name="T3" fmla="*/ 57 h 130"/>
                <a:gd name="T4" fmla="*/ 144 w 157"/>
                <a:gd name="T5" fmla="*/ 55 h 130"/>
                <a:gd name="T6" fmla="*/ 138 w 157"/>
                <a:gd name="T7" fmla="*/ 58 h 130"/>
                <a:gd name="T8" fmla="*/ 129 w 157"/>
                <a:gd name="T9" fmla="*/ 55 h 130"/>
                <a:gd name="T10" fmla="*/ 124 w 157"/>
                <a:gd name="T11" fmla="*/ 50 h 130"/>
                <a:gd name="T12" fmla="*/ 112 w 157"/>
                <a:gd name="T13" fmla="*/ 45 h 130"/>
                <a:gd name="T14" fmla="*/ 106 w 157"/>
                <a:gd name="T15" fmla="*/ 45 h 130"/>
                <a:gd name="T16" fmla="*/ 99 w 157"/>
                <a:gd name="T17" fmla="*/ 42 h 130"/>
                <a:gd name="T18" fmla="*/ 90 w 157"/>
                <a:gd name="T19" fmla="*/ 31 h 130"/>
                <a:gd name="T20" fmla="*/ 86 w 157"/>
                <a:gd name="T21" fmla="*/ 14 h 130"/>
                <a:gd name="T22" fmla="*/ 82 w 157"/>
                <a:gd name="T23" fmla="*/ 6 h 130"/>
                <a:gd name="T24" fmla="*/ 74 w 157"/>
                <a:gd name="T25" fmla="*/ 3 h 130"/>
                <a:gd name="T26" fmla="*/ 68 w 157"/>
                <a:gd name="T27" fmla="*/ 0 h 130"/>
                <a:gd name="T28" fmla="*/ 63 w 157"/>
                <a:gd name="T29" fmla="*/ 2 h 130"/>
                <a:gd name="T30" fmla="*/ 51 w 157"/>
                <a:gd name="T31" fmla="*/ 7 h 130"/>
                <a:gd name="T32" fmla="*/ 47 w 157"/>
                <a:gd name="T33" fmla="*/ 15 h 130"/>
                <a:gd name="T34" fmla="*/ 47 w 157"/>
                <a:gd name="T35" fmla="*/ 18 h 130"/>
                <a:gd name="T36" fmla="*/ 42 w 157"/>
                <a:gd name="T37" fmla="*/ 27 h 130"/>
                <a:gd name="T38" fmla="*/ 40 w 157"/>
                <a:gd name="T39" fmla="*/ 30 h 130"/>
                <a:gd name="T40" fmla="*/ 39 w 157"/>
                <a:gd name="T41" fmla="*/ 38 h 130"/>
                <a:gd name="T42" fmla="*/ 35 w 157"/>
                <a:gd name="T43" fmla="*/ 41 h 130"/>
                <a:gd name="T44" fmla="*/ 27 w 157"/>
                <a:gd name="T45" fmla="*/ 40 h 130"/>
                <a:gd name="T46" fmla="*/ 23 w 157"/>
                <a:gd name="T47" fmla="*/ 37 h 130"/>
                <a:gd name="T48" fmla="*/ 13 w 157"/>
                <a:gd name="T49" fmla="*/ 40 h 130"/>
                <a:gd name="T50" fmla="*/ 7 w 157"/>
                <a:gd name="T51" fmla="*/ 41 h 130"/>
                <a:gd name="T52" fmla="*/ 1 w 157"/>
                <a:gd name="T53" fmla="*/ 44 h 130"/>
                <a:gd name="T54" fmla="*/ 1 w 157"/>
                <a:gd name="T55" fmla="*/ 51 h 130"/>
                <a:gd name="T56" fmla="*/ 3 w 157"/>
                <a:gd name="T57" fmla="*/ 56 h 130"/>
                <a:gd name="T58" fmla="*/ 6 w 157"/>
                <a:gd name="T59" fmla="*/ 58 h 130"/>
                <a:gd name="T60" fmla="*/ 11 w 157"/>
                <a:gd name="T61" fmla="*/ 60 h 130"/>
                <a:gd name="T62" fmla="*/ 17 w 157"/>
                <a:gd name="T63" fmla="*/ 65 h 130"/>
                <a:gd name="T64" fmla="*/ 20 w 157"/>
                <a:gd name="T65" fmla="*/ 74 h 130"/>
                <a:gd name="T66" fmla="*/ 22 w 157"/>
                <a:gd name="T67" fmla="*/ 77 h 130"/>
                <a:gd name="T68" fmla="*/ 27 w 157"/>
                <a:gd name="T69" fmla="*/ 82 h 130"/>
                <a:gd name="T70" fmla="*/ 33 w 157"/>
                <a:gd name="T71" fmla="*/ 87 h 130"/>
                <a:gd name="T72" fmla="*/ 35 w 157"/>
                <a:gd name="T73" fmla="*/ 92 h 130"/>
                <a:gd name="T74" fmla="*/ 36 w 157"/>
                <a:gd name="T75" fmla="*/ 99 h 130"/>
                <a:gd name="T76" fmla="*/ 67 w 157"/>
                <a:gd name="T77" fmla="*/ 124 h 130"/>
                <a:gd name="T78" fmla="*/ 95 w 157"/>
                <a:gd name="T79" fmla="*/ 130 h 130"/>
                <a:gd name="T80" fmla="*/ 111 w 157"/>
                <a:gd name="T81" fmla="*/ 120 h 130"/>
                <a:gd name="T82" fmla="*/ 153 w 157"/>
                <a:gd name="T83" fmla="*/ 8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7" h="130">
                  <a:moveTo>
                    <a:pt x="156" y="76"/>
                  </a:moveTo>
                  <a:cubicBezTo>
                    <a:pt x="155" y="75"/>
                    <a:pt x="155" y="74"/>
                    <a:pt x="155" y="73"/>
                  </a:cubicBezTo>
                  <a:cubicBezTo>
                    <a:pt x="155" y="71"/>
                    <a:pt x="155" y="71"/>
                    <a:pt x="155" y="71"/>
                  </a:cubicBezTo>
                  <a:cubicBezTo>
                    <a:pt x="155" y="65"/>
                    <a:pt x="155" y="65"/>
                    <a:pt x="155" y="65"/>
                  </a:cubicBezTo>
                  <a:cubicBezTo>
                    <a:pt x="155" y="63"/>
                    <a:pt x="155" y="61"/>
                    <a:pt x="155" y="60"/>
                  </a:cubicBezTo>
                  <a:cubicBezTo>
                    <a:pt x="155" y="59"/>
                    <a:pt x="155" y="58"/>
                    <a:pt x="155" y="57"/>
                  </a:cubicBezTo>
                  <a:cubicBezTo>
                    <a:pt x="153" y="56"/>
                    <a:pt x="153" y="56"/>
                    <a:pt x="153" y="56"/>
                  </a:cubicBezTo>
                  <a:cubicBezTo>
                    <a:pt x="149" y="55"/>
                    <a:pt x="149" y="55"/>
                    <a:pt x="149" y="55"/>
                  </a:cubicBezTo>
                  <a:cubicBezTo>
                    <a:pt x="149" y="55"/>
                    <a:pt x="146" y="55"/>
                    <a:pt x="144" y="55"/>
                  </a:cubicBezTo>
                  <a:cubicBezTo>
                    <a:pt x="144" y="55"/>
                    <a:pt x="142" y="55"/>
                    <a:pt x="142" y="56"/>
                  </a:cubicBezTo>
                  <a:cubicBezTo>
                    <a:pt x="141" y="57"/>
                    <a:pt x="141" y="57"/>
                    <a:pt x="141" y="57"/>
                  </a:cubicBezTo>
                  <a:cubicBezTo>
                    <a:pt x="140" y="58"/>
                    <a:pt x="139" y="58"/>
                    <a:pt x="138" y="58"/>
                  </a:cubicBezTo>
                  <a:cubicBezTo>
                    <a:pt x="137" y="58"/>
                    <a:pt x="136" y="58"/>
                    <a:pt x="136" y="57"/>
                  </a:cubicBezTo>
                  <a:cubicBezTo>
                    <a:pt x="133" y="55"/>
                    <a:pt x="133" y="55"/>
                    <a:pt x="133" y="55"/>
                  </a:cubicBezTo>
                  <a:cubicBezTo>
                    <a:pt x="132" y="55"/>
                    <a:pt x="130" y="55"/>
                    <a:pt x="129" y="55"/>
                  </a:cubicBezTo>
                  <a:cubicBezTo>
                    <a:pt x="129" y="54"/>
                    <a:pt x="129" y="54"/>
                    <a:pt x="129" y="54"/>
                  </a:cubicBezTo>
                  <a:cubicBezTo>
                    <a:pt x="127" y="54"/>
                    <a:pt x="126" y="54"/>
                    <a:pt x="125" y="51"/>
                  </a:cubicBezTo>
                  <a:cubicBezTo>
                    <a:pt x="125" y="51"/>
                    <a:pt x="125" y="50"/>
                    <a:pt x="124" y="50"/>
                  </a:cubicBezTo>
                  <a:cubicBezTo>
                    <a:pt x="123" y="49"/>
                    <a:pt x="122" y="49"/>
                    <a:pt x="122" y="48"/>
                  </a:cubicBezTo>
                  <a:cubicBezTo>
                    <a:pt x="121" y="47"/>
                    <a:pt x="117" y="45"/>
                    <a:pt x="114" y="45"/>
                  </a:cubicBezTo>
                  <a:cubicBezTo>
                    <a:pt x="112" y="45"/>
                    <a:pt x="112" y="45"/>
                    <a:pt x="112" y="45"/>
                  </a:cubicBezTo>
                  <a:cubicBezTo>
                    <a:pt x="112" y="45"/>
                    <a:pt x="111" y="45"/>
                    <a:pt x="110" y="45"/>
                  </a:cubicBezTo>
                  <a:cubicBezTo>
                    <a:pt x="107" y="45"/>
                    <a:pt x="107" y="45"/>
                    <a:pt x="107" y="45"/>
                  </a:cubicBezTo>
                  <a:cubicBezTo>
                    <a:pt x="106" y="45"/>
                    <a:pt x="106" y="45"/>
                    <a:pt x="106" y="45"/>
                  </a:cubicBezTo>
                  <a:cubicBezTo>
                    <a:pt x="104" y="43"/>
                    <a:pt x="104" y="43"/>
                    <a:pt x="104" y="43"/>
                  </a:cubicBezTo>
                  <a:cubicBezTo>
                    <a:pt x="100" y="42"/>
                    <a:pt x="100" y="42"/>
                    <a:pt x="100" y="42"/>
                  </a:cubicBezTo>
                  <a:cubicBezTo>
                    <a:pt x="100" y="42"/>
                    <a:pt x="100" y="42"/>
                    <a:pt x="99" y="42"/>
                  </a:cubicBezTo>
                  <a:cubicBezTo>
                    <a:pt x="91" y="36"/>
                    <a:pt x="91" y="36"/>
                    <a:pt x="91" y="36"/>
                  </a:cubicBezTo>
                  <a:cubicBezTo>
                    <a:pt x="90" y="35"/>
                    <a:pt x="90" y="35"/>
                    <a:pt x="90" y="35"/>
                  </a:cubicBezTo>
                  <a:cubicBezTo>
                    <a:pt x="90" y="31"/>
                    <a:pt x="90" y="31"/>
                    <a:pt x="90" y="31"/>
                  </a:cubicBezTo>
                  <a:cubicBezTo>
                    <a:pt x="88" y="24"/>
                    <a:pt x="88" y="24"/>
                    <a:pt x="88" y="24"/>
                  </a:cubicBezTo>
                  <a:cubicBezTo>
                    <a:pt x="86" y="14"/>
                    <a:pt x="86" y="14"/>
                    <a:pt x="86" y="14"/>
                  </a:cubicBezTo>
                  <a:cubicBezTo>
                    <a:pt x="86" y="14"/>
                    <a:pt x="86" y="14"/>
                    <a:pt x="86" y="14"/>
                  </a:cubicBezTo>
                  <a:cubicBezTo>
                    <a:pt x="86" y="6"/>
                    <a:pt x="86" y="6"/>
                    <a:pt x="86" y="6"/>
                  </a:cubicBezTo>
                  <a:cubicBezTo>
                    <a:pt x="85" y="6"/>
                    <a:pt x="85" y="6"/>
                    <a:pt x="85" y="6"/>
                  </a:cubicBezTo>
                  <a:cubicBezTo>
                    <a:pt x="82" y="6"/>
                    <a:pt x="82" y="6"/>
                    <a:pt x="82" y="6"/>
                  </a:cubicBezTo>
                  <a:cubicBezTo>
                    <a:pt x="80" y="7"/>
                    <a:pt x="80" y="7"/>
                    <a:pt x="80" y="7"/>
                  </a:cubicBezTo>
                  <a:cubicBezTo>
                    <a:pt x="79" y="7"/>
                    <a:pt x="78" y="7"/>
                    <a:pt x="77" y="7"/>
                  </a:cubicBezTo>
                  <a:cubicBezTo>
                    <a:pt x="74" y="3"/>
                    <a:pt x="74" y="3"/>
                    <a:pt x="74" y="3"/>
                  </a:cubicBezTo>
                  <a:cubicBezTo>
                    <a:pt x="71" y="1"/>
                    <a:pt x="71" y="1"/>
                    <a:pt x="71" y="1"/>
                  </a:cubicBezTo>
                  <a:cubicBezTo>
                    <a:pt x="71" y="1"/>
                    <a:pt x="71" y="1"/>
                    <a:pt x="71" y="1"/>
                  </a:cubicBezTo>
                  <a:cubicBezTo>
                    <a:pt x="68" y="0"/>
                    <a:pt x="68" y="0"/>
                    <a:pt x="68" y="0"/>
                  </a:cubicBezTo>
                  <a:cubicBezTo>
                    <a:pt x="66" y="0"/>
                    <a:pt x="66" y="0"/>
                    <a:pt x="66" y="0"/>
                  </a:cubicBezTo>
                  <a:cubicBezTo>
                    <a:pt x="65" y="1"/>
                    <a:pt x="65" y="1"/>
                    <a:pt x="65" y="1"/>
                  </a:cubicBezTo>
                  <a:cubicBezTo>
                    <a:pt x="64" y="1"/>
                    <a:pt x="64" y="2"/>
                    <a:pt x="63" y="2"/>
                  </a:cubicBezTo>
                  <a:cubicBezTo>
                    <a:pt x="57" y="2"/>
                    <a:pt x="57" y="2"/>
                    <a:pt x="57" y="2"/>
                  </a:cubicBezTo>
                  <a:cubicBezTo>
                    <a:pt x="55" y="3"/>
                    <a:pt x="55" y="3"/>
                    <a:pt x="55" y="3"/>
                  </a:cubicBezTo>
                  <a:cubicBezTo>
                    <a:pt x="55" y="3"/>
                    <a:pt x="52" y="5"/>
                    <a:pt x="51" y="7"/>
                  </a:cubicBezTo>
                  <a:cubicBezTo>
                    <a:pt x="51" y="7"/>
                    <a:pt x="51" y="7"/>
                    <a:pt x="51" y="7"/>
                  </a:cubicBezTo>
                  <a:cubicBezTo>
                    <a:pt x="51" y="8"/>
                    <a:pt x="51" y="8"/>
                    <a:pt x="50" y="9"/>
                  </a:cubicBezTo>
                  <a:cubicBezTo>
                    <a:pt x="50" y="9"/>
                    <a:pt x="48" y="13"/>
                    <a:pt x="47" y="15"/>
                  </a:cubicBezTo>
                  <a:cubicBezTo>
                    <a:pt x="46" y="16"/>
                    <a:pt x="46" y="16"/>
                    <a:pt x="46" y="16"/>
                  </a:cubicBezTo>
                  <a:cubicBezTo>
                    <a:pt x="46" y="16"/>
                    <a:pt x="46" y="16"/>
                    <a:pt x="46" y="16"/>
                  </a:cubicBezTo>
                  <a:cubicBezTo>
                    <a:pt x="47" y="17"/>
                    <a:pt x="47" y="17"/>
                    <a:pt x="47" y="18"/>
                  </a:cubicBezTo>
                  <a:cubicBezTo>
                    <a:pt x="47" y="20"/>
                    <a:pt x="47" y="20"/>
                    <a:pt x="46" y="21"/>
                  </a:cubicBezTo>
                  <a:cubicBezTo>
                    <a:pt x="46" y="21"/>
                    <a:pt x="46" y="21"/>
                    <a:pt x="46" y="23"/>
                  </a:cubicBezTo>
                  <a:cubicBezTo>
                    <a:pt x="45" y="26"/>
                    <a:pt x="44" y="27"/>
                    <a:pt x="42" y="27"/>
                  </a:cubicBezTo>
                  <a:cubicBezTo>
                    <a:pt x="41" y="27"/>
                    <a:pt x="41" y="27"/>
                    <a:pt x="41" y="27"/>
                  </a:cubicBezTo>
                  <a:cubicBezTo>
                    <a:pt x="41" y="27"/>
                    <a:pt x="41" y="27"/>
                    <a:pt x="41" y="28"/>
                  </a:cubicBezTo>
                  <a:cubicBezTo>
                    <a:pt x="41" y="29"/>
                    <a:pt x="40" y="29"/>
                    <a:pt x="40" y="30"/>
                  </a:cubicBezTo>
                  <a:cubicBezTo>
                    <a:pt x="40" y="30"/>
                    <a:pt x="40" y="30"/>
                    <a:pt x="40" y="31"/>
                  </a:cubicBezTo>
                  <a:cubicBezTo>
                    <a:pt x="40" y="31"/>
                    <a:pt x="40" y="33"/>
                    <a:pt x="40" y="35"/>
                  </a:cubicBezTo>
                  <a:cubicBezTo>
                    <a:pt x="40" y="36"/>
                    <a:pt x="40" y="37"/>
                    <a:pt x="39" y="38"/>
                  </a:cubicBezTo>
                  <a:cubicBezTo>
                    <a:pt x="38" y="38"/>
                    <a:pt x="37" y="38"/>
                    <a:pt x="37" y="38"/>
                  </a:cubicBezTo>
                  <a:cubicBezTo>
                    <a:pt x="37" y="39"/>
                    <a:pt x="37" y="39"/>
                    <a:pt x="37" y="39"/>
                  </a:cubicBezTo>
                  <a:cubicBezTo>
                    <a:pt x="37" y="40"/>
                    <a:pt x="36" y="41"/>
                    <a:pt x="35" y="41"/>
                  </a:cubicBezTo>
                  <a:cubicBezTo>
                    <a:pt x="32" y="41"/>
                    <a:pt x="32" y="41"/>
                    <a:pt x="32" y="41"/>
                  </a:cubicBezTo>
                  <a:cubicBezTo>
                    <a:pt x="27" y="40"/>
                    <a:pt x="27" y="40"/>
                    <a:pt x="27" y="40"/>
                  </a:cubicBezTo>
                  <a:cubicBezTo>
                    <a:pt x="27" y="40"/>
                    <a:pt x="27" y="40"/>
                    <a:pt x="27" y="40"/>
                  </a:cubicBezTo>
                  <a:cubicBezTo>
                    <a:pt x="25" y="39"/>
                    <a:pt x="25" y="39"/>
                    <a:pt x="25" y="39"/>
                  </a:cubicBezTo>
                  <a:cubicBezTo>
                    <a:pt x="25" y="39"/>
                    <a:pt x="25" y="39"/>
                    <a:pt x="25" y="39"/>
                  </a:cubicBezTo>
                  <a:cubicBezTo>
                    <a:pt x="23" y="37"/>
                    <a:pt x="23" y="37"/>
                    <a:pt x="23" y="37"/>
                  </a:cubicBezTo>
                  <a:cubicBezTo>
                    <a:pt x="21" y="37"/>
                    <a:pt x="19" y="37"/>
                    <a:pt x="18" y="37"/>
                  </a:cubicBezTo>
                  <a:cubicBezTo>
                    <a:pt x="18" y="37"/>
                    <a:pt x="17" y="38"/>
                    <a:pt x="16" y="38"/>
                  </a:cubicBezTo>
                  <a:cubicBezTo>
                    <a:pt x="15" y="39"/>
                    <a:pt x="14" y="39"/>
                    <a:pt x="13" y="40"/>
                  </a:cubicBezTo>
                  <a:cubicBezTo>
                    <a:pt x="12" y="41"/>
                    <a:pt x="10" y="43"/>
                    <a:pt x="8" y="42"/>
                  </a:cubicBezTo>
                  <a:cubicBezTo>
                    <a:pt x="8" y="41"/>
                    <a:pt x="8" y="41"/>
                    <a:pt x="7" y="41"/>
                  </a:cubicBezTo>
                  <a:cubicBezTo>
                    <a:pt x="7" y="41"/>
                    <a:pt x="7" y="41"/>
                    <a:pt x="7" y="41"/>
                  </a:cubicBezTo>
                  <a:cubicBezTo>
                    <a:pt x="4" y="43"/>
                    <a:pt x="4" y="43"/>
                    <a:pt x="4" y="43"/>
                  </a:cubicBezTo>
                  <a:cubicBezTo>
                    <a:pt x="3" y="44"/>
                    <a:pt x="3" y="44"/>
                    <a:pt x="2" y="44"/>
                  </a:cubicBezTo>
                  <a:cubicBezTo>
                    <a:pt x="1" y="44"/>
                    <a:pt x="1" y="44"/>
                    <a:pt x="1" y="44"/>
                  </a:cubicBezTo>
                  <a:cubicBezTo>
                    <a:pt x="0" y="45"/>
                    <a:pt x="0" y="45"/>
                    <a:pt x="0" y="45"/>
                  </a:cubicBezTo>
                  <a:cubicBezTo>
                    <a:pt x="0" y="50"/>
                    <a:pt x="0" y="50"/>
                    <a:pt x="0" y="50"/>
                  </a:cubicBezTo>
                  <a:cubicBezTo>
                    <a:pt x="0" y="50"/>
                    <a:pt x="0" y="51"/>
                    <a:pt x="1" y="51"/>
                  </a:cubicBezTo>
                  <a:cubicBezTo>
                    <a:pt x="1" y="51"/>
                    <a:pt x="2" y="51"/>
                    <a:pt x="2" y="52"/>
                  </a:cubicBezTo>
                  <a:cubicBezTo>
                    <a:pt x="3" y="55"/>
                    <a:pt x="3" y="55"/>
                    <a:pt x="3" y="55"/>
                  </a:cubicBezTo>
                  <a:cubicBezTo>
                    <a:pt x="3" y="56"/>
                    <a:pt x="3" y="56"/>
                    <a:pt x="3" y="56"/>
                  </a:cubicBezTo>
                  <a:cubicBezTo>
                    <a:pt x="3" y="58"/>
                    <a:pt x="3" y="58"/>
                    <a:pt x="3" y="58"/>
                  </a:cubicBezTo>
                  <a:cubicBezTo>
                    <a:pt x="5" y="57"/>
                    <a:pt x="5" y="57"/>
                    <a:pt x="5" y="57"/>
                  </a:cubicBezTo>
                  <a:cubicBezTo>
                    <a:pt x="6" y="58"/>
                    <a:pt x="6" y="58"/>
                    <a:pt x="6" y="58"/>
                  </a:cubicBezTo>
                  <a:cubicBezTo>
                    <a:pt x="7" y="58"/>
                    <a:pt x="7" y="59"/>
                    <a:pt x="7" y="59"/>
                  </a:cubicBezTo>
                  <a:cubicBezTo>
                    <a:pt x="7" y="60"/>
                    <a:pt x="7" y="60"/>
                    <a:pt x="7" y="60"/>
                  </a:cubicBezTo>
                  <a:cubicBezTo>
                    <a:pt x="11" y="60"/>
                    <a:pt x="11" y="60"/>
                    <a:pt x="11" y="60"/>
                  </a:cubicBezTo>
                  <a:cubicBezTo>
                    <a:pt x="12" y="60"/>
                    <a:pt x="12" y="60"/>
                    <a:pt x="13" y="60"/>
                  </a:cubicBezTo>
                  <a:cubicBezTo>
                    <a:pt x="17" y="64"/>
                    <a:pt x="17" y="64"/>
                    <a:pt x="17" y="64"/>
                  </a:cubicBezTo>
                  <a:cubicBezTo>
                    <a:pt x="17" y="65"/>
                    <a:pt x="17" y="65"/>
                    <a:pt x="17" y="65"/>
                  </a:cubicBezTo>
                  <a:cubicBezTo>
                    <a:pt x="17" y="71"/>
                    <a:pt x="17" y="71"/>
                    <a:pt x="17" y="71"/>
                  </a:cubicBezTo>
                  <a:cubicBezTo>
                    <a:pt x="19" y="72"/>
                    <a:pt x="19" y="72"/>
                    <a:pt x="19" y="72"/>
                  </a:cubicBezTo>
                  <a:cubicBezTo>
                    <a:pt x="20" y="73"/>
                    <a:pt x="20" y="73"/>
                    <a:pt x="20" y="74"/>
                  </a:cubicBezTo>
                  <a:cubicBezTo>
                    <a:pt x="20" y="74"/>
                    <a:pt x="20" y="74"/>
                    <a:pt x="20" y="74"/>
                  </a:cubicBezTo>
                  <a:cubicBezTo>
                    <a:pt x="21" y="76"/>
                    <a:pt x="21" y="76"/>
                    <a:pt x="21" y="76"/>
                  </a:cubicBezTo>
                  <a:cubicBezTo>
                    <a:pt x="22" y="76"/>
                    <a:pt x="22" y="77"/>
                    <a:pt x="22" y="77"/>
                  </a:cubicBezTo>
                  <a:cubicBezTo>
                    <a:pt x="22" y="77"/>
                    <a:pt x="22" y="77"/>
                    <a:pt x="22" y="77"/>
                  </a:cubicBezTo>
                  <a:cubicBezTo>
                    <a:pt x="23" y="77"/>
                    <a:pt x="26" y="77"/>
                    <a:pt x="27" y="81"/>
                  </a:cubicBezTo>
                  <a:cubicBezTo>
                    <a:pt x="27" y="82"/>
                    <a:pt x="27" y="82"/>
                    <a:pt x="27" y="82"/>
                  </a:cubicBezTo>
                  <a:cubicBezTo>
                    <a:pt x="29" y="82"/>
                    <a:pt x="29" y="82"/>
                    <a:pt x="29" y="82"/>
                  </a:cubicBezTo>
                  <a:cubicBezTo>
                    <a:pt x="29" y="82"/>
                    <a:pt x="30" y="82"/>
                    <a:pt x="30" y="83"/>
                  </a:cubicBezTo>
                  <a:cubicBezTo>
                    <a:pt x="33" y="87"/>
                    <a:pt x="33" y="87"/>
                    <a:pt x="33" y="87"/>
                  </a:cubicBezTo>
                  <a:cubicBezTo>
                    <a:pt x="33" y="88"/>
                    <a:pt x="33" y="88"/>
                    <a:pt x="33" y="88"/>
                  </a:cubicBezTo>
                  <a:cubicBezTo>
                    <a:pt x="33" y="92"/>
                    <a:pt x="33" y="92"/>
                    <a:pt x="33" y="92"/>
                  </a:cubicBezTo>
                  <a:cubicBezTo>
                    <a:pt x="35" y="92"/>
                    <a:pt x="35" y="92"/>
                    <a:pt x="35" y="92"/>
                  </a:cubicBezTo>
                  <a:cubicBezTo>
                    <a:pt x="36" y="92"/>
                    <a:pt x="37" y="93"/>
                    <a:pt x="37" y="94"/>
                  </a:cubicBezTo>
                  <a:cubicBezTo>
                    <a:pt x="37" y="98"/>
                    <a:pt x="37" y="98"/>
                    <a:pt x="37" y="98"/>
                  </a:cubicBezTo>
                  <a:cubicBezTo>
                    <a:pt x="37" y="99"/>
                    <a:pt x="37" y="99"/>
                    <a:pt x="36" y="99"/>
                  </a:cubicBezTo>
                  <a:cubicBezTo>
                    <a:pt x="35" y="98"/>
                    <a:pt x="35" y="98"/>
                    <a:pt x="35" y="98"/>
                  </a:cubicBezTo>
                  <a:cubicBezTo>
                    <a:pt x="53" y="113"/>
                    <a:pt x="53" y="113"/>
                    <a:pt x="53" y="113"/>
                  </a:cubicBezTo>
                  <a:cubicBezTo>
                    <a:pt x="67" y="124"/>
                    <a:pt x="67" y="124"/>
                    <a:pt x="67" y="124"/>
                  </a:cubicBezTo>
                  <a:cubicBezTo>
                    <a:pt x="72" y="128"/>
                    <a:pt x="72" y="128"/>
                    <a:pt x="72" y="128"/>
                  </a:cubicBezTo>
                  <a:cubicBezTo>
                    <a:pt x="86" y="130"/>
                    <a:pt x="86" y="130"/>
                    <a:pt x="86" y="130"/>
                  </a:cubicBezTo>
                  <a:cubicBezTo>
                    <a:pt x="95" y="130"/>
                    <a:pt x="95" y="130"/>
                    <a:pt x="95" y="130"/>
                  </a:cubicBezTo>
                  <a:cubicBezTo>
                    <a:pt x="97" y="130"/>
                    <a:pt x="97" y="130"/>
                    <a:pt x="97" y="130"/>
                  </a:cubicBezTo>
                  <a:cubicBezTo>
                    <a:pt x="99" y="130"/>
                    <a:pt x="99" y="130"/>
                    <a:pt x="99" y="130"/>
                  </a:cubicBezTo>
                  <a:cubicBezTo>
                    <a:pt x="111" y="120"/>
                    <a:pt x="111" y="120"/>
                    <a:pt x="111" y="120"/>
                  </a:cubicBezTo>
                  <a:cubicBezTo>
                    <a:pt x="129" y="107"/>
                    <a:pt x="129" y="107"/>
                    <a:pt x="129" y="107"/>
                  </a:cubicBezTo>
                  <a:cubicBezTo>
                    <a:pt x="148" y="101"/>
                    <a:pt x="148" y="101"/>
                    <a:pt x="148" y="101"/>
                  </a:cubicBezTo>
                  <a:cubicBezTo>
                    <a:pt x="153" y="86"/>
                    <a:pt x="153" y="86"/>
                    <a:pt x="153" y="86"/>
                  </a:cubicBezTo>
                  <a:cubicBezTo>
                    <a:pt x="157" y="74"/>
                    <a:pt x="157" y="74"/>
                    <a:pt x="157" y="74"/>
                  </a:cubicBezTo>
                  <a:lnTo>
                    <a:pt x="156" y="76"/>
                  </a:lnTo>
                  <a:close/>
                </a:path>
              </a:pathLst>
            </a:custGeom>
            <a:solidFill>
              <a:srgbClr val="171717"/>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18" name="Freeform 78"/>
            <p:cNvSpPr>
              <a:spLocks noEditPoints="1"/>
            </p:cNvSpPr>
            <p:nvPr/>
          </p:nvSpPr>
          <p:spPr bwMode="auto">
            <a:xfrm>
              <a:off x="6558533" y="2911499"/>
              <a:ext cx="365125" cy="479425"/>
            </a:xfrm>
            <a:custGeom>
              <a:avLst/>
              <a:gdLst>
                <a:gd name="T0" fmla="*/ 23 w 164"/>
                <a:gd name="T1" fmla="*/ 29 h 215"/>
                <a:gd name="T2" fmla="*/ 23 w 164"/>
                <a:gd name="T3" fmla="*/ 18 h 215"/>
                <a:gd name="T4" fmla="*/ 19 w 164"/>
                <a:gd name="T5" fmla="*/ 20 h 215"/>
                <a:gd name="T6" fmla="*/ 16 w 164"/>
                <a:gd name="T7" fmla="*/ 30 h 215"/>
                <a:gd name="T8" fmla="*/ 160 w 164"/>
                <a:gd name="T9" fmla="*/ 83 h 215"/>
                <a:gd name="T10" fmla="*/ 156 w 164"/>
                <a:gd name="T11" fmla="*/ 78 h 215"/>
                <a:gd name="T12" fmla="*/ 143 w 164"/>
                <a:gd name="T13" fmla="*/ 86 h 215"/>
                <a:gd name="T14" fmla="*/ 127 w 164"/>
                <a:gd name="T15" fmla="*/ 84 h 215"/>
                <a:gd name="T16" fmla="*/ 120 w 164"/>
                <a:gd name="T17" fmla="*/ 80 h 215"/>
                <a:gd name="T18" fmla="*/ 129 w 164"/>
                <a:gd name="T19" fmla="*/ 70 h 215"/>
                <a:gd name="T20" fmla="*/ 125 w 164"/>
                <a:gd name="T21" fmla="*/ 64 h 215"/>
                <a:gd name="T22" fmla="*/ 121 w 164"/>
                <a:gd name="T23" fmla="*/ 57 h 215"/>
                <a:gd name="T24" fmla="*/ 111 w 164"/>
                <a:gd name="T25" fmla="*/ 53 h 215"/>
                <a:gd name="T26" fmla="*/ 107 w 164"/>
                <a:gd name="T27" fmla="*/ 50 h 215"/>
                <a:gd name="T28" fmla="*/ 98 w 164"/>
                <a:gd name="T29" fmla="*/ 45 h 215"/>
                <a:gd name="T30" fmla="*/ 92 w 164"/>
                <a:gd name="T31" fmla="*/ 42 h 215"/>
                <a:gd name="T32" fmla="*/ 78 w 164"/>
                <a:gd name="T33" fmla="*/ 36 h 215"/>
                <a:gd name="T34" fmla="*/ 74 w 164"/>
                <a:gd name="T35" fmla="*/ 31 h 215"/>
                <a:gd name="T36" fmla="*/ 71 w 164"/>
                <a:gd name="T37" fmla="*/ 30 h 215"/>
                <a:gd name="T38" fmla="*/ 62 w 164"/>
                <a:gd name="T39" fmla="*/ 32 h 215"/>
                <a:gd name="T40" fmla="*/ 52 w 164"/>
                <a:gd name="T41" fmla="*/ 24 h 215"/>
                <a:gd name="T42" fmla="*/ 48 w 164"/>
                <a:gd name="T43" fmla="*/ 18 h 215"/>
                <a:gd name="T44" fmla="*/ 40 w 164"/>
                <a:gd name="T45" fmla="*/ 10 h 215"/>
                <a:gd name="T46" fmla="*/ 42 w 164"/>
                <a:gd name="T47" fmla="*/ 2 h 215"/>
                <a:gd name="T48" fmla="*/ 25 w 164"/>
                <a:gd name="T49" fmla="*/ 2 h 215"/>
                <a:gd name="T50" fmla="*/ 24 w 164"/>
                <a:gd name="T51" fmla="*/ 16 h 215"/>
                <a:gd name="T52" fmla="*/ 29 w 164"/>
                <a:gd name="T53" fmla="*/ 26 h 215"/>
                <a:gd name="T54" fmla="*/ 27 w 164"/>
                <a:gd name="T55" fmla="*/ 34 h 215"/>
                <a:gd name="T56" fmla="*/ 36 w 164"/>
                <a:gd name="T57" fmla="*/ 54 h 215"/>
                <a:gd name="T58" fmla="*/ 58 w 164"/>
                <a:gd name="T59" fmla="*/ 76 h 215"/>
                <a:gd name="T60" fmla="*/ 61 w 164"/>
                <a:gd name="T61" fmla="*/ 106 h 215"/>
                <a:gd name="T62" fmla="*/ 55 w 164"/>
                <a:gd name="T63" fmla="*/ 108 h 215"/>
                <a:gd name="T64" fmla="*/ 45 w 164"/>
                <a:gd name="T65" fmla="*/ 115 h 215"/>
                <a:gd name="T66" fmla="*/ 33 w 164"/>
                <a:gd name="T67" fmla="*/ 141 h 215"/>
                <a:gd name="T68" fmla="*/ 29 w 164"/>
                <a:gd name="T69" fmla="*/ 161 h 215"/>
                <a:gd name="T70" fmla="*/ 10 w 164"/>
                <a:gd name="T71" fmla="*/ 182 h 215"/>
                <a:gd name="T72" fmla="*/ 0 w 164"/>
                <a:gd name="T73" fmla="*/ 212 h 215"/>
                <a:gd name="T74" fmla="*/ 16 w 164"/>
                <a:gd name="T75" fmla="*/ 215 h 215"/>
                <a:gd name="T76" fmla="*/ 20 w 164"/>
                <a:gd name="T77" fmla="*/ 211 h 215"/>
                <a:gd name="T78" fmla="*/ 30 w 164"/>
                <a:gd name="T79" fmla="*/ 208 h 215"/>
                <a:gd name="T80" fmla="*/ 39 w 164"/>
                <a:gd name="T81" fmla="*/ 208 h 215"/>
                <a:gd name="T82" fmla="*/ 50 w 164"/>
                <a:gd name="T83" fmla="*/ 207 h 215"/>
                <a:gd name="T84" fmla="*/ 54 w 164"/>
                <a:gd name="T85" fmla="*/ 207 h 215"/>
                <a:gd name="T86" fmla="*/ 61 w 164"/>
                <a:gd name="T87" fmla="*/ 200 h 215"/>
                <a:gd name="T88" fmla="*/ 63 w 164"/>
                <a:gd name="T89" fmla="*/ 186 h 215"/>
                <a:gd name="T90" fmla="*/ 69 w 164"/>
                <a:gd name="T91" fmla="*/ 183 h 215"/>
                <a:gd name="T92" fmla="*/ 82 w 164"/>
                <a:gd name="T93" fmla="*/ 179 h 215"/>
                <a:gd name="T94" fmla="*/ 91 w 164"/>
                <a:gd name="T95" fmla="*/ 182 h 215"/>
                <a:gd name="T96" fmla="*/ 99 w 164"/>
                <a:gd name="T97" fmla="*/ 178 h 215"/>
                <a:gd name="T98" fmla="*/ 104 w 164"/>
                <a:gd name="T99" fmla="*/ 169 h 215"/>
                <a:gd name="T100" fmla="*/ 106 w 164"/>
                <a:gd name="T101" fmla="*/ 163 h 215"/>
                <a:gd name="T102" fmla="*/ 110 w 164"/>
                <a:gd name="T103" fmla="*/ 150 h 215"/>
                <a:gd name="T104" fmla="*/ 126 w 164"/>
                <a:gd name="T105" fmla="*/ 144 h 215"/>
                <a:gd name="T106" fmla="*/ 133 w 164"/>
                <a:gd name="T107" fmla="*/ 142 h 215"/>
                <a:gd name="T108" fmla="*/ 134 w 164"/>
                <a:gd name="T109" fmla="*/ 127 h 215"/>
                <a:gd name="T110" fmla="*/ 142 w 164"/>
                <a:gd name="T111" fmla="*/ 116 h 215"/>
                <a:gd name="T112" fmla="*/ 151 w 164"/>
                <a:gd name="T113" fmla="*/ 112 h 215"/>
                <a:gd name="T114" fmla="*/ 156 w 164"/>
                <a:gd name="T115" fmla="*/ 110 h 215"/>
                <a:gd name="T116" fmla="*/ 153 w 164"/>
                <a:gd name="T117" fmla="*/ 102 h 215"/>
                <a:gd name="T118" fmla="*/ 157 w 164"/>
                <a:gd name="T119" fmla="*/ 91 h 215"/>
                <a:gd name="T120" fmla="*/ 164 w 164"/>
                <a:gd name="T121" fmla="*/ 85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4" h="215">
                  <a:moveTo>
                    <a:pt x="17" y="30"/>
                  </a:moveTo>
                  <a:cubicBezTo>
                    <a:pt x="22" y="30"/>
                    <a:pt x="22" y="30"/>
                    <a:pt x="22" y="30"/>
                  </a:cubicBezTo>
                  <a:cubicBezTo>
                    <a:pt x="23" y="30"/>
                    <a:pt x="23" y="30"/>
                    <a:pt x="23" y="30"/>
                  </a:cubicBezTo>
                  <a:cubicBezTo>
                    <a:pt x="23" y="29"/>
                    <a:pt x="23" y="29"/>
                    <a:pt x="23" y="29"/>
                  </a:cubicBezTo>
                  <a:cubicBezTo>
                    <a:pt x="25" y="27"/>
                    <a:pt x="25" y="27"/>
                    <a:pt x="25" y="27"/>
                  </a:cubicBezTo>
                  <a:cubicBezTo>
                    <a:pt x="25" y="26"/>
                    <a:pt x="25" y="26"/>
                    <a:pt x="25" y="26"/>
                  </a:cubicBezTo>
                  <a:cubicBezTo>
                    <a:pt x="24" y="19"/>
                    <a:pt x="24" y="19"/>
                    <a:pt x="24" y="19"/>
                  </a:cubicBezTo>
                  <a:cubicBezTo>
                    <a:pt x="23" y="18"/>
                    <a:pt x="23" y="18"/>
                    <a:pt x="23" y="18"/>
                  </a:cubicBezTo>
                  <a:cubicBezTo>
                    <a:pt x="23" y="18"/>
                    <a:pt x="23" y="18"/>
                    <a:pt x="23" y="18"/>
                  </a:cubicBezTo>
                  <a:cubicBezTo>
                    <a:pt x="23" y="18"/>
                    <a:pt x="23" y="18"/>
                    <a:pt x="23" y="18"/>
                  </a:cubicBezTo>
                  <a:cubicBezTo>
                    <a:pt x="21" y="18"/>
                    <a:pt x="21" y="18"/>
                    <a:pt x="21" y="18"/>
                  </a:cubicBezTo>
                  <a:cubicBezTo>
                    <a:pt x="19" y="20"/>
                    <a:pt x="19" y="20"/>
                    <a:pt x="19" y="20"/>
                  </a:cubicBezTo>
                  <a:cubicBezTo>
                    <a:pt x="19" y="21"/>
                    <a:pt x="19" y="21"/>
                    <a:pt x="19" y="21"/>
                  </a:cubicBezTo>
                  <a:cubicBezTo>
                    <a:pt x="16" y="27"/>
                    <a:pt x="16" y="27"/>
                    <a:pt x="16" y="27"/>
                  </a:cubicBezTo>
                  <a:cubicBezTo>
                    <a:pt x="16" y="29"/>
                    <a:pt x="16" y="29"/>
                    <a:pt x="16" y="29"/>
                  </a:cubicBezTo>
                  <a:cubicBezTo>
                    <a:pt x="16" y="30"/>
                    <a:pt x="16" y="30"/>
                    <a:pt x="16" y="30"/>
                  </a:cubicBezTo>
                  <a:lnTo>
                    <a:pt x="17" y="30"/>
                  </a:lnTo>
                  <a:close/>
                  <a:moveTo>
                    <a:pt x="164" y="85"/>
                  </a:moveTo>
                  <a:cubicBezTo>
                    <a:pt x="162" y="84"/>
                    <a:pt x="162" y="84"/>
                    <a:pt x="162" y="84"/>
                  </a:cubicBezTo>
                  <a:cubicBezTo>
                    <a:pt x="160" y="83"/>
                    <a:pt x="160" y="83"/>
                    <a:pt x="160" y="83"/>
                  </a:cubicBezTo>
                  <a:cubicBezTo>
                    <a:pt x="159" y="82"/>
                    <a:pt x="159" y="82"/>
                    <a:pt x="159" y="82"/>
                  </a:cubicBezTo>
                  <a:cubicBezTo>
                    <a:pt x="158" y="81"/>
                    <a:pt x="158" y="81"/>
                    <a:pt x="158" y="80"/>
                  </a:cubicBezTo>
                  <a:cubicBezTo>
                    <a:pt x="158" y="79"/>
                    <a:pt x="158" y="79"/>
                    <a:pt x="158" y="79"/>
                  </a:cubicBezTo>
                  <a:cubicBezTo>
                    <a:pt x="157" y="79"/>
                    <a:pt x="156" y="78"/>
                    <a:pt x="156" y="78"/>
                  </a:cubicBezTo>
                  <a:cubicBezTo>
                    <a:pt x="152" y="78"/>
                    <a:pt x="152" y="78"/>
                    <a:pt x="152" y="78"/>
                  </a:cubicBezTo>
                  <a:cubicBezTo>
                    <a:pt x="152" y="79"/>
                    <a:pt x="151" y="79"/>
                    <a:pt x="150" y="79"/>
                  </a:cubicBezTo>
                  <a:cubicBezTo>
                    <a:pt x="150" y="80"/>
                    <a:pt x="148" y="82"/>
                    <a:pt x="147" y="84"/>
                  </a:cubicBezTo>
                  <a:cubicBezTo>
                    <a:pt x="145" y="86"/>
                    <a:pt x="144" y="86"/>
                    <a:pt x="143" y="86"/>
                  </a:cubicBezTo>
                  <a:cubicBezTo>
                    <a:pt x="141" y="86"/>
                    <a:pt x="140" y="86"/>
                    <a:pt x="140" y="85"/>
                  </a:cubicBezTo>
                  <a:cubicBezTo>
                    <a:pt x="130" y="85"/>
                    <a:pt x="130" y="85"/>
                    <a:pt x="130" y="85"/>
                  </a:cubicBezTo>
                  <a:cubicBezTo>
                    <a:pt x="130" y="85"/>
                    <a:pt x="130" y="85"/>
                    <a:pt x="130" y="85"/>
                  </a:cubicBezTo>
                  <a:cubicBezTo>
                    <a:pt x="127" y="84"/>
                    <a:pt x="127" y="84"/>
                    <a:pt x="127" y="84"/>
                  </a:cubicBezTo>
                  <a:cubicBezTo>
                    <a:pt x="126" y="84"/>
                    <a:pt x="126" y="84"/>
                    <a:pt x="126" y="84"/>
                  </a:cubicBezTo>
                  <a:cubicBezTo>
                    <a:pt x="126" y="84"/>
                    <a:pt x="125" y="84"/>
                    <a:pt x="124" y="84"/>
                  </a:cubicBezTo>
                  <a:cubicBezTo>
                    <a:pt x="121" y="82"/>
                    <a:pt x="121" y="82"/>
                    <a:pt x="121" y="82"/>
                  </a:cubicBezTo>
                  <a:cubicBezTo>
                    <a:pt x="120" y="82"/>
                    <a:pt x="120" y="81"/>
                    <a:pt x="120" y="80"/>
                  </a:cubicBezTo>
                  <a:cubicBezTo>
                    <a:pt x="120" y="80"/>
                    <a:pt x="120" y="77"/>
                    <a:pt x="124" y="75"/>
                  </a:cubicBezTo>
                  <a:cubicBezTo>
                    <a:pt x="125" y="75"/>
                    <a:pt x="127" y="73"/>
                    <a:pt x="127" y="72"/>
                  </a:cubicBezTo>
                  <a:cubicBezTo>
                    <a:pt x="128" y="71"/>
                    <a:pt x="128" y="71"/>
                    <a:pt x="129" y="71"/>
                  </a:cubicBezTo>
                  <a:cubicBezTo>
                    <a:pt x="129" y="70"/>
                    <a:pt x="129" y="70"/>
                    <a:pt x="129" y="70"/>
                  </a:cubicBezTo>
                  <a:cubicBezTo>
                    <a:pt x="129" y="70"/>
                    <a:pt x="129" y="70"/>
                    <a:pt x="129" y="70"/>
                  </a:cubicBezTo>
                  <a:cubicBezTo>
                    <a:pt x="128" y="70"/>
                    <a:pt x="127" y="69"/>
                    <a:pt x="127" y="68"/>
                  </a:cubicBezTo>
                  <a:cubicBezTo>
                    <a:pt x="127" y="66"/>
                    <a:pt x="127" y="66"/>
                    <a:pt x="127" y="66"/>
                  </a:cubicBezTo>
                  <a:cubicBezTo>
                    <a:pt x="125" y="64"/>
                    <a:pt x="125" y="64"/>
                    <a:pt x="125" y="64"/>
                  </a:cubicBezTo>
                  <a:cubicBezTo>
                    <a:pt x="125" y="64"/>
                    <a:pt x="125" y="64"/>
                    <a:pt x="125" y="63"/>
                  </a:cubicBezTo>
                  <a:cubicBezTo>
                    <a:pt x="125" y="62"/>
                    <a:pt x="125" y="62"/>
                    <a:pt x="125" y="62"/>
                  </a:cubicBezTo>
                  <a:cubicBezTo>
                    <a:pt x="124" y="59"/>
                    <a:pt x="124" y="59"/>
                    <a:pt x="124" y="59"/>
                  </a:cubicBezTo>
                  <a:cubicBezTo>
                    <a:pt x="121" y="57"/>
                    <a:pt x="121" y="57"/>
                    <a:pt x="121" y="57"/>
                  </a:cubicBezTo>
                  <a:cubicBezTo>
                    <a:pt x="115" y="57"/>
                    <a:pt x="115" y="57"/>
                    <a:pt x="115" y="57"/>
                  </a:cubicBezTo>
                  <a:cubicBezTo>
                    <a:pt x="114" y="57"/>
                    <a:pt x="114" y="57"/>
                    <a:pt x="114" y="57"/>
                  </a:cubicBezTo>
                  <a:cubicBezTo>
                    <a:pt x="112" y="55"/>
                    <a:pt x="112" y="55"/>
                    <a:pt x="112" y="55"/>
                  </a:cubicBezTo>
                  <a:cubicBezTo>
                    <a:pt x="111" y="55"/>
                    <a:pt x="111" y="54"/>
                    <a:pt x="111" y="53"/>
                  </a:cubicBezTo>
                  <a:cubicBezTo>
                    <a:pt x="111" y="51"/>
                    <a:pt x="111" y="51"/>
                    <a:pt x="111" y="51"/>
                  </a:cubicBezTo>
                  <a:cubicBezTo>
                    <a:pt x="111" y="51"/>
                    <a:pt x="111" y="51"/>
                    <a:pt x="111" y="50"/>
                  </a:cubicBezTo>
                  <a:cubicBezTo>
                    <a:pt x="108" y="50"/>
                    <a:pt x="108" y="50"/>
                    <a:pt x="108" y="50"/>
                  </a:cubicBezTo>
                  <a:cubicBezTo>
                    <a:pt x="107" y="50"/>
                    <a:pt x="107" y="50"/>
                    <a:pt x="107" y="50"/>
                  </a:cubicBezTo>
                  <a:cubicBezTo>
                    <a:pt x="103" y="48"/>
                    <a:pt x="103" y="48"/>
                    <a:pt x="103" y="48"/>
                  </a:cubicBezTo>
                  <a:cubicBezTo>
                    <a:pt x="102" y="48"/>
                    <a:pt x="102" y="48"/>
                    <a:pt x="102" y="48"/>
                  </a:cubicBezTo>
                  <a:cubicBezTo>
                    <a:pt x="100" y="45"/>
                    <a:pt x="100" y="45"/>
                    <a:pt x="100" y="45"/>
                  </a:cubicBezTo>
                  <a:cubicBezTo>
                    <a:pt x="98" y="45"/>
                    <a:pt x="98" y="45"/>
                    <a:pt x="98" y="45"/>
                  </a:cubicBezTo>
                  <a:cubicBezTo>
                    <a:pt x="97" y="45"/>
                    <a:pt x="96" y="45"/>
                    <a:pt x="96" y="44"/>
                  </a:cubicBezTo>
                  <a:cubicBezTo>
                    <a:pt x="95" y="42"/>
                    <a:pt x="95" y="42"/>
                    <a:pt x="95" y="42"/>
                  </a:cubicBezTo>
                  <a:cubicBezTo>
                    <a:pt x="93" y="42"/>
                    <a:pt x="93" y="42"/>
                    <a:pt x="93" y="42"/>
                  </a:cubicBezTo>
                  <a:cubicBezTo>
                    <a:pt x="92" y="42"/>
                    <a:pt x="92" y="42"/>
                    <a:pt x="92" y="42"/>
                  </a:cubicBezTo>
                  <a:cubicBezTo>
                    <a:pt x="90" y="39"/>
                    <a:pt x="90" y="39"/>
                    <a:pt x="90" y="39"/>
                  </a:cubicBezTo>
                  <a:cubicBezTo>
                    <a:pt x="88" y="40"/>
                    <a:pt x="87" y="40"/>
                    <a:pt x="86" y="39"/>
                  </a:cubicBezTo>
                  <a:cubicBezTo>
                    <a:pt x="85" y="39"/>
                    <a:pt x="84" y="38"/>
                    <a:pt x="83" y="38"/>
                  </a:cubicBezTo>
                  <a:cubicBezTo>
                    <a:pt x="78" y="36"/>
                    <a:pt x="78" y="36"/>
                    <a:pt x="78" y="36"/>
                  </a:cubicBezTo>
                  <a:cubicBezTo>
                    <a:pt x="77" y="36"/>
                    <a:pt x="77" y="36"/>
                    <a:pt x="77" y="36"/>
                  </a:cubicBezTo>
                  <a:cubicBezTo>
                    <a:pt x="75" y="34"/>
                    <a:pt x="75" y="34"/>
                    <a:pt x="75" y="34"/>
                  </a:cubicBezTo>
                  <a:cubicBezTo>
                    <a:pt x="75" y="33"/>
                    <a:pt x="75" y="33"/>
                    <a:pt x="75" y="33"/>
                  </a:cubicBezTo>
                  <a:cubicBezTo>
                    <a:pt x="74" y="31"/>
                    <a:pt x="74" y="31"/>
                    <a:pt x="74" y="31"/>
                  </a:cubicBezTo>
                  <a:cubicBezTo>
                    <a:pt x="74" y="30"/>
                    <a:pt x="74" y="30"/>
                    <a:pt x="74" y="29"/>
                  </a:cubicBezTo>
                  <a:cubicBezTo>
                    <a:pt x="74" y="29"/>
                    <a:pt x="74" y="29"/>
                    <a:pt x="74" y="29"/>
                  </a:cubicBezTo>
                  <a:cubicBezTo>
                    <a:pt x="74" y="29"/>
                    <a:pt x="74" y="29"/>
                    <a:pt x="74" y="29"/>
                  </a:cubicBezTo>
                  <a:cubicBezTo>
                    <a:pt x="73" y="29"/>
                    <a:pt x="72" y="30"/>
                    <a:pt x="71" y="30"/>
                  </a:cubicBezTo>
                  <a:cubicBezTo>
                    <a:pt x="69" y="30"/>
                    <a:pt x="69" y="31"/>
                    <a:pt x="69" y="31"/>
                  </a:cubicBezTo>
                  <a:cubicBezTo>
                    <a:pt x="69" y="32"/>
                    <a:pt x="68" y="32"/>
                    <a:pt x="67" y="32"/>
                  </a:cubicBezTo>
                  <a:cubicBezTo>
                    <a:pt x="64" y="32"/>
                    <a:pt x="64" y="32"/>
                    <a:pt x="64" y="32"/>
                  </a:cubicBezTo>
                  <a:cubicBezTo>
                    <a:pt x="63" y="32"/>
                    <a:pt x="63" y="32"/>
                    <a:pt x="62" y="32"/>
                  </a:cubicBezTo>
                  <a:cubicBezTo>
                    <a:pt x="60" y="29"/>
                    <a:pt x="60" y="29"/>
                    <a:pt x="60" y="29"/>
                  </a:cubicBezTo>
                  <a:cubicBezTo>
                    <a:pt x="59" y="29"/>
                    <a:pt x="57" y="28"/>
                    <a:pt x="56" y="28"/>
                  </a:cubicBezTo>
                  <a:cubicBezTo>
                    <a:pt x="54" y="27"/>
                    <a:pt x="53" y="26"/>
                    <a:pt x="53" y="25"/>
                  </a:cubicBezTo>
                  <a:cubicBezTo>
                    <a:pt x="53" y="25"/>
                    <a:pt x="52" y="25"/>
                    <a:pt x="52" y="24"/>
                  </a:cubicBezTo>
                  <a:cubicBezTo>
                    <a:pt x="52" y="20"/>
                    <a:pt x="52" y="20"/>
                    <a:pt x="52" y="20"/>
                  </a:cubicBezTo>
                  <a:cubicBezTo>
                    <a:pt x="52" y="20"/>
                    <a:pt x="52" y="20"/>
                    <a:pt x="52" y="20"/>
                  </a:cubicBezTo>
                  <a:cubicBezTo>
                    <a:pt x="48" y="18"/>
                    <a:pt x="48" y="18"/>
                    <a:pt x="48" y="18"/>
                  </a:cubicBezTo>
                  <a:cubicBezTo>
                    <a:pt x="48" y="18"/>
                    <a:pt x="48" y="18"/>
                    <a:pt x="48" y="18"/>
                  </a:cubicBezTo>
                  <a:cubicBezTo>
                    <a:pt x="48" y="18"/>
                    <a:pt x="46" y="17"/>
                    <a:pt x="44" y="17"/>
                  </a:cubicBezTo>
                  <a:cubicBezTo>
                    <a:pt x="43" y="16"/>
                    <a:pt x="42" y="16"/>
                    <a:pt x="42" y="16"/>
                  </a:cubicBezTo>
                  <a:cubicBezTo>
                    <a:pt x="40" y="14"/>
                    <a:pt x="40" y="12"/>
                    <a:pt x="40" y="11"/>
                  </a:cubicBezTo>
                  <a:cubicBezTo>
                    <a:pt x="40" y="10"/>
                    <a:pt x="40" y="10"/>
                    <a:pt x="40" y="10"/>
                  </a:cubicBezTo>
                  <a:cubicBezTo>
                    <a:pt x="42" y="7"/>
                    <a:pt x="42" y="7"/>
                    <a:pt x="42" y="7"/>
                  </a:cubicBezTo>
                  <a:cubicBezTo>
                    <a:pt x="43" y="6"/>
                    <a:pt x="43" y="6"/>
                    <a:pt x="43" y="6"/>
                  </a:cubicBezTo>
                  <a:cubicBezTo>
                    <a:pt x="43" y="3"/>
                    <a:pt x="43" y="3"/>
                    <a:pt x="43" y="3"/>
                  </a:cubicBezTo>
                  <a:cubicBezTo>
                    <a:pt x="42" y="2"/>
                    <a:pt x="42" y="2"/>
                    <a:pt x="42" y="2"/>
                  </a:cubicBezTo>
                  <a:cubicBezTo>
                    <a:pt x="41" y="1"/>
                    <a:pt x="39" y="0"/>
                    <a:pt x="38" y="0"/>
                  </a:cubicBezTo>
                  <a:cubicBezTo>
                    <a:pt x="35" y="0"/>
                    <a:pt x="35" y="0"/>
                    <a:pt x="35" y="0"/>
                  </a:cubicBezTo>
                  <a:cubicBezTo>
                    <a:pt x="30" y="2"/>
                    <a:pt x="29" y="2"/>
                    <a:pt x="28" y="2"/>
                  </a:cubicBezTo>
                  <a:cubicBezTo>
                    <a:pt x="28" y="2"/>
                    <a:pt x="26" y="2"/>
                    <a:pt x="25" y="2"/>
                  </a:cubicBezTo>
                  <a:cubicBezTo>
                    <a:pt x="24" y="2"/>
                    <a:pt x="23" y="2"/>
                    <a:pt x="23" y="2"/>
                  </a:cubicBezTo>
                  <a:cubicBezTo>
                    <a:pt x="23" y="11"/>
                    <a:pt x="23" y="11"/>
                    <a:pt x="23" y="11"/>
                  </a:cubicBezTo>
                  <a:cubicBezTo>
                    <a:pt x="24" y="12"/>
                    <a:pt x="24" y="12"/>
                    <a:pt x="24" y="12"/>
                  </a:cubicBezTo>
                  <a:cubicBezTo>
                    <a:pt x="24" y="16"/>
                    <a:pt x="24" y="16"/>
                    <a:pt x="24" y="16"/>
                  </a:cubicBezTo>
                  <a:cubicBezTo>
                    <a:pt x="26" y="20"/>
                    <a:pt x="26" y="20"/>
                    <a:pt x="26" y="20"/>
                  </a:cubicBezTo>
                  <a:cubicBezTo>
                    <a:pt x="27" y="22"/>
                    <a:pt x="27" y="22"/>
                    <a:pt x="27" y="22"/>
                  </a:cubicBezTo>
                  <a:cubicBezTo>
                    <a:pt x="29" y="25"/>
                    <a:pt x="29" y="25"/>
                    <a:pt x="29" y="25"/>
                  </a:cubicBezTo>
                  <a:cubicBezTo>
                    <a:pt x="29" y="26"/>
                    <a:pt x="29" y="26"/>
                    <a:pt x="29" y="26"/>
                  </a:cubicBezTo>
                  <a:cubicBezTo>
                    <a:pt x="30" y="29"/>
                    <a:pt x="30" y="29"/>
                    <a:pt x="30" y="29"/>
                  </a:cubicBezTo>
                  <a:cubicBezTo>
                    <a:pt x="30" y="30"/>
                    <a:pt x="30" y="30"/>
                    <a:pt x="30" y="30"/>
                  </a:cubicBezTo>
                  <a:cubicBezTo>
                    <a:pt x="29" y="32"/>
                    <a:pt x="29" y="32"/>
                    <a:pt x="29" y="32"/>
                  </a:cubicBezTo>
                  <a:cubicBezTo>
                    <a:pt x="27" y="34"/>
                    <a:pt x="27" y="34"/>
                    <a:pt x="27" y="34"/>
                  </a:cubicBezTo>
                  <a:cubicBezTo>
                    <a:pt x="21" y="40"/>
                    <a:pt x="21" y="40"/>
                    <a:pt x="21" y="40"/>
                  </a:cubicBezTo>
                  <a:cubicBezTo>
                    <a:pt x="21" y="42"/>
                    <a:pt x="21" y="42"/>
                    <a:pt x="21" y="42"/>
                  </a:cubicBezTo>
                  <a:cubicBezTo>
                    <a:pt x="23" y="44"/>
                    <a:pt x="23" y="44"/>
                    <a:pt x="23" y="44"/>
                  </a:cubicBezTo>
                  <a:cubicBezTo>
                    <a:pt x="36" y="54"/>
                    <a:pt x="36" y="54"/>
                    <a:pt x="36" y="54"/>
                  </a:cubicBezTo>
                  <a:cubicBezTo>
                    <a:pt x="51" y="63"/>
                    <a:pt x="51" y="63"/>
                    <a:pt x="51" y="63"/>
                  </a:cubicBezTo>
                  <a:cubicBezTo>
                    <a:pt x="53" y="65"/>
                    <a:pt x="53" y="65"/>
                    <a:pt x="53" y="65"/>
                  </a:cubicBezTo>
                  <a:cubicBezTo>
                    <a:pt x="55" y="67"/>
                    <a:pt x="55" y="67"/>
                    <a:pt x="55" y="67"/>
                  </a:cubicBezTo>
                  <a:cubicBezTo>
                    <a:pt x="58" y="76"/>
                    <a:pt x="58" y="76"/>
                    <a:pt x="58" y="76"/>
                  </a:cubicBezTo>
                  <a:cubicBezTo>
                    <a:pt x="65" y="93"/>
                    <a:pt x="65" y="93"/>
                    <a:pt x="65" y="93"/>
                  </a:cubicBezTo>
                  <a:cubicBezTo>
                    <a:pt x="65" y="95"/>
                    <a:pt x="65" y="95"/>
                    <a:pt x="65" y="95"/>
                  </a:cubicBezTo>
                  <a:cubicBezTo>
                    <a:pt x="64" y="98"/>
                    <a:pt x="64" y="98"/>
                    <a:pt x="64" y="98"/>
                  </a:cubicBezTo>
                  <a:cubicBezTo>
                    <a:pt x="61" y="106"/>
                    <a:pt x="61" y="106"/>
                    <a:pt x="61" y="106"/>
                  </a:cubicBezTo>
                  <a:cubicBezTo>
                    <a:pt x="61" y="106"/>
                    <a:pt x="61" y="106"/>
                    <a:pt x="61" y="106"/>
                  </a:cubicBezTo>
                  <a:cubicBezTo>
                    <a:pt x="60" y="107"/>
                    <a:pt x="60" y="107"/>
                    <a:pt x="60" y="107"/>
                  </a:cubicBezTo>
                  <a:cubicBezTo>
                    <a:pt x="59" y="108"/>
                    <a:pt x="59" y="108"/>
                    <a:pt x="59" y="108"/>
                  </a:cubicBezTo>
                  <a:cubicBezTo>
                    <a:pt x="55" y="108"/>
                    <a:pt x="55" y="108"/>
                    <a:pt x="55" y="108"/>
                  </a:cubicBezTo>
                  <a:cubicBezTo>
                    <a:pt x="50" y="111"/>
                    <a:pt x="50" y="111"/>
                    <a:pt x="50" y="111"/>
                  </a:cubicBezTo>
                  <a:cubicBezTo>
                    <a:pt x="48" y="112"/>
                    <a:pt x="48" y="112"/>
                    <a:pt x="48" y="112"/>
                  </a:cubicBezTo>
                  <a:cubicBezTo>
                    <a:pt x="46" y="115"/>
                    <a:pt x="46" y="115"/>
                    <a:pt x="46" y="115"/>
                  </a:cubicBezTo>
                  <a:cubicBezTo>
                    <a:pt x="45" y="115"/>
                    <a:pt x="45" y="115"/>
                    <a:pt x="45" y="115"/>
                  </a:cubicBezTo>
                  <a:cubicBezTo>
                    <a:pt x="44" y="117"/>
                    <a:pt x="44" y="117"/>
                    <a:pt x="44" y="117"/>
                  </a:cubicBezTo>
                  <a:cubicBezTo>
                    <a:pt x="33" y="137"/>
                    <a:pt x="33" y="137"/>
                    <a:pt x="33" y="137"/>
                  </a:cubicBezTo>
                  <a:cubicBezTo>
                    <a:pt x="33" y="139"/>
                    <a:pt x="33" y="139"/>
                    <a:pt x="33" y="139"/>
                  </a:cubicBezTo>
                  <a:cubicBezTo>
                    <a:pt x="33" y="141"/>
                    <a:pt x="33" y="141"/>
                    <a:pt x="33" y="141"/>
                  </a:cubicBezTo>
                  <a:cubicBezTo>
                    <a:pt x="33" y="144"/>
                    <a:pt x="33" y="144"/>
                    <a:pt x="33" y="144"/>
                  </a:cubicBezTo>
                  <a:cubicBezTo>
                    <a:pt x="33" y="146"/>
                    <a:pt x="33" y="146"/>
                    <a:pt x="33" y="146"/>
                  </a:cubicBezTo>
                  <a:cubicBezTo>
                    <a:pt x="32" y="148"/>
                    <a:pt x="32" y="148"/>
                    <a:pt x="32" y="148"/>
                  </a:cubicBezTo>
                  <a:cubicBezTo>
                    <a:pt x="29" y="161"/>
                    <a:pt x="29" y="161"/>
                    <a:pt x="29" y="161"/>
                  </a:cubicBezTo>
                  <a:cubicBezTo>
                    <a:pt x="29" y="162"/>
                    <a:pt x="29" y="162"/>
                    <a:pt x="29" y="162"/>
                  </a:cubicBezTo>
                  <a:cubicBezTo>
                    <a:pt x="29" y="162"/>
                    <a:pt x="29" y="162"/>
                    <a:pt x="29" y="162"/>
                  </a:cubicBezTo>
                  <a:cubicBezTo>
                    <a:pt x="19" y="172"/>
                    <a:pt x="19" y="172"/>
                    <a:pt x="19" y="172"/>
                  </a:cubicBezTo>
                  <a:cubicBezTo>
                    <a:pt x="10" y="182"/>
                    <a:pt x="10" y="182"/>
                    <a:pt x="10" y="182"/>
                  </a:cubicBezTo>
                  <a:cubicBezTo>
                    <a:pt x="8" y="184"/>
                    <a:pt x="8" y="184"/>
                    <a:pt x="8" y="184"/>
                  </a:cubicBezTo>
                  <a:cubicBezTo>
                    <a:pt x="7" y="185"/>
                    <a:pt x="7" y="185"/>
                    <a:pt x="7" y="185"/>
                  </a:cubicBezTo>
                  <a:cubicBezTo>
                    <a:pt x="0" y="210"/>
                    <a:pt x="0" y="210"/>
                    <a:pt x="0" y="210"/>
                  </a:cubicBezTo>
                  <a:cubicBezTo>
                    <a:pt x="0" y="212"/>
                    <a:pt x="0" y="212"/>
                    <a:pt x="0" y="212"/>
                  </a:cubicBezTo>
                  <a:cubicBezTo>
                    <a:pt x="0" y="214"/>
                    <a:pt x="0" y="214"/>
                    <a:pt x="0" y="214"/>
                  </a:cubicBezTo>
                  <a:cubicBezTo>
                    <a:pt x="0" y="214"/>
                    <a:pt x="0" y="214"/>
                    <a:pt x="1" y="214"/>
                  </a:cubicBezTo>
                  <a:cubicBezTo>
                    <a:pt x="14" y="214"/>
                    <a:pt x="14" y="214"/>
                    <a:pt x="14" y="214"/>
                  </a:cubicBezTo>
                  <a:cubicBezTo>
                    <a:pt x="15" y="214"/>
                    <a:pt x="16" y="214"/>
                    <a:pt x="16" y="215"/>
                  </a:cubicBezTo>
                  <a:cubicBezTo>
                    <a:pt x="17" y="215"/>
                    <a:pt x="17" y="215"/>
                    <a:pt x="17" y="215"/>
                  </a:cubicBezTo>
                  <a:cubicBezTo>
                    <a:pt x="17" y="215"/>
                    <a:pt x="17" y="215"/>
                    <a:pt x="17" y="215"/>
                  </a:cubicBezTo>
                  <a:cubicBezTo>
                    <a:pt x="18" y="213"/>
                    <a:pt x="19" y="212"/>
                    <a:pt x="19" y="211"/>
                  </a:cubicBezTo>
                  <a:cubicBezTo>
                    <a:pt x="20" y="211"/>
                    <a:pt x="20" y="211"/>
                    <a:pt x="20" y="211"/>
                  </a:cubicBezTo>
                  <a:cubicBezTo>
                    <a:pt x="20" y="210"/>
                    <a:pt x="20" y="210"/>
                    <a:pt x="20" y="210"/>
                  </a:cubicBezTo>
                  <a:cubicBezTo>
                    <a:pt x="20" y="209"/>
                    <a:pt x="21" y="209"/>
                    <a:pt x="22" y="208"/>
                  </a:cubicBezTo>
                  <a:cubicBezTo>
                    <a:pt x="24" y="207"/>
                    <a:pt x="27" y="208"/>
                    <a:pt x="28" y="208"/>
                  </a:cubicBezTo>
                  <a:cubicBezTo>
                    <a:pt x="30" y="208"/>
                    <a:pt x="30" y="208"/>
                    <a:pt x="30" y="208"/>
                  </a:cubicBezTo>
                  <a:cubicBezTo>
                    <a:pt x="31" y="208"/>
                    <a:pt x="31" y="208"/>
                    <a:pt x="31" y="208"/>
                  </a:cubicBezTo>
                  <a:cubicBezTo>
                    <a:pt x="31" y="208"/>
                    <a:pt x="32" y="208"/>
                    <a:pt x="33" y="208"/>
                  </a:cubicBezTo>
                  <a:cubicBezTo>
                    <a:pt x="36" y="207"/>
                    <a:pt x="38" y="208"/>
                    <a:pt x="39" y="208"/>
                  </a:cubicBezTo>
                  <a:cubicBezTo>
                    <a:pt x="39" y="208"/>
                    <a:pt x="39" y="208"/>
                    <a:pt x="39" y="208"/>
                  </a:cubicBezTo>
                  <a:cubicBezTo>
                    <a:pt x="40" y="208"/>
                    <a:pt x="40" y="208"/>
                    <a:pt x="40" y="208"/>
                  </a:cubicBezTo>
                  <a:cubicBezTo>
                    <a:pt x="41" y="207"/>
                    <a:pt x="43" y="207"/>
                    <a:pt x="44" y="207"/>
                  </a:cubicBezTo>
                  <a:cubicBezTo>
                    <a:pt x="47" y="207"/>
                    <a:pt x="47" y="207"/>
                    <a:pt x="47" y="207"/>
                  </a:cubicBezTo>
                  <a:cubicBezTo>
                    <a:pt x="50" y="207"/>
                    <a:pt x="50" y="207"/>
                    <a:pt x="50" y="207"/>
                  </a:cubicBezTo>
                  <a:cubicBezTo>
                    <a:pt x="50" y="207"/>
                    <a:pt x="50" y="207"/>
                    <a:pt x="50" y="207"/>
                  </a:cubicBezTo>
                  <a:cubicBezTo>
                    <a:pt x="50" y="207"/>
                    <a:pt x="51" y="207"/>
                    <a:pt x="52" y="207"/>
                  </a:cubicBezTo>
                  <a:cubicBezTo>
                    <a:pt x="53" y="207"/>
                    <a:pt x="53" y="207"/>
                    <a:pt x="54" y="207"/>
                  </a:cubicBezTo>
                  <a:cubicBezTo>
                    <a:pt x="54" y="207"/>
                    <a:pt x="54" y="207"/>
                    <a:pt x="54" y="207"/>
                  </a:cubicBezTo>
                  <a:cubicBezTo>
                    <a:pt x="57" y="206"/>
                    <a:pt x="61" y="204"/>
                    <a:pt x="61" y="204"/>
                  </a:cubicBezTo>
                  <a:cubicBezTo>
                    <a:pt x="62" y="204"/>
                    <a:pt x="62" y="204"/>
                    <a:pt x="62" y="204"/>
                  </a:cubicBezTo>
                  <a:cubicBezTo>
                    <a:pt x="62" y="202"/>
                    <a:pt x="62" y="202"/>
                    <a:pt x="62" y="202"/>
                  </a:cubicBezTo>
                  <a:cubicBezTo>
                    <a:pt x="61" y="200"/>
                    <a:pt x="61" y="200"/>
                    <a:pt x="61" y="200"/>
                  </a:cubicBezTo>
                  <a:cubicBezTo>
                    <a:pt x="60" y="199"/>
                    <a:pt x="59" y="198"/>
                    <a:pt x="59" y="196"/>
                  </a:cubicBezTo>
                  <a:cubicBezTo>
                    <a:pt x="59" y="190"/>
                    <a:pt x="59" y="190"/>
                    <a:pt x="59" y="190"/>
                  </a:cubicBezTo>
                  <a:cubicBezTo>
                    <a:pt x="59" y="189"/>
                    <a:pt x="59" y="189"/>
                    <a:pt x="60" y="188"/>
                  </a:cubicBezTo>
                  <a:cubicBezTo>
                    <a:pt x="63" y="186"/>
                    <a:pt x="63" y="186"/>
                    <a:pt x="63" y="186"/>
                  </a:cubicBezTo>
                  <a:cubicBezTo>
                    <a:pt x="63" y="186"/>
                    <a:pt x="63" y="186"/>
                    <a:pt x="64" y="186"/>
                  </a:cubicBezTo>
                  <a:cubicBezTo>
                    <a:pt x="65" y="186"/>
                    <a:pt x="65" y="186"/>
                    <a:pt x="65" y="186"/>
                  </a:cubicBezTo>
                  <a:cubicBezTo>
                    <a:pt x="67" y="183"/>
                    <a:pt x="67" y="183"/>
                    <a:pt x="67" y="183"/>
                  </a:cubicBezTo>
                  <a:cubicBezTo>
                    <a:pt x="68" y="183"/>
                    <a:pt x="68" y="183"/>
                    <a:pt x="69" y="183"/>
                  </a:cubicBezTo>
                  <a:cubicBezTo>
                    <a:pt x="73" y="183"/>
                    <a:pt x="73" y="183"/>
                    <a:pt x="73" y="183"/>
                  </a:cubicBezTo>
                  <a:cubicBezTo>
                    <a:pt x="74" y="183"/>
                    <a:pt x="74" y="183"/>
                    <a:pt x="74" y="183"/>
                  </a:cubicBezTo>
                  <a:cubicBezTo>
                    <a:pt x="75" y="182"/>
                    <a:pt x="76" y="182"/>
                    <a:pt x="77" y="181"/>
                  </a:cubicBezTo>
                  <a:cubicBezTo>
                    <a:pt x="79" y="179"/>
                    <a:pt x="80" y="178"/>
                    <a:pt x="82" y="179"/>
                  </a:cubicBezTo>
                  <a:cubicBezTo>
                    <a:pt x="83" y="179"/>
                    <a:pt x="85" y="179"/>
                    <a:pt x="86" y="179"/>
                  </a:cubicBezTo>
                  <a:cubicBezTo>
                    <a:pt x="87" y="179"/>
                    <a:pt x="88" y="179"/>
                    <a:pt x="88" y="179"/>
                  </a:cubicBezTo>
                  <a:cubicBezTo>
                    <a:pt x="90" y="182"/>
                    <a:pt x="90" y="182"/>
                    <a:pt x="90" y="182"/>
                  </a:cubicBezTo>
                  <a:cubicBezTo>
                    <a:pt x="91" y="182"/>
                    <a:pt x="91" y="182"/>
                    <a:pt x="91" y="182"/>
                  </a:cubicBezTo>
                  <a:cubicBezTo>
                    <a:pt x="95" y="183"/>
                    <a:pt x="95" y="183"/>
                    <a:pt x="95" y="183"/>
                  </a:cubicBezTo>
                  <a:cubicBezTo>
                    <a:pt x="95" y="182"/>
                    <a:pt x="96" y="182"/>
                    <a:pt x="97" y="181"/>
                  </a:cubicBezTo>
                  <a:cubicBezTo>
                    <a:pt x="97" y="180"/>
                    <a:pt x="98" y="180"/>
                    <a:pt x="99" y="180"/>
                  </a:cubicBezTo>
                  <a:cubicBezTo>
                    <a:pt x="99" y="179"/>
                    <a:pt x="99" y="178"/>
                    <a:pt x="99" y="178"/>
                  </a:cubicBezTo>
                  <a:cubicBezTo>
                    <a:pt x="99" y="177"/>
                    <a:pt x="98" y="175"/>
                    <a:pt x="99" y="174"/>
                  </a:cubicBezTo>
                  <a:cubicBezTo>
                    <a:pt x="100" y="174"/>
                    <a:pt x="100" y="173"/>
                    <a:pt x="100" y="173"/>
                  </a:cubicBezTo>
                  <a:cubicBezTo>
                    <a:pt x="100" y="172"/>
                    <a:pt x="101" y="170"/>
                    <a:pt x="102" y="170"/>
                  </a:cubicBezTo>
                  <a:cubicBezTo>
                    <a:pt x="103" y="169"/>
                    <a:pt x="104" y="169"/>
                    <a:pt x="104" y="169"/>
                  </a:cubicBezTo>
                  <a:cubicBezTo>
                    <a:pt x="105" y="168"/>
                    <a:pt x="105" y="168"/>
                    <a:pt x="105" y="168"/>
                  </a:cubicBezTo>
                  <a:cubicBezTo>
                    <a:pt x="105" y="166"/>
                    <a:pt x="106" y="165"/>
                    <a:pt x="106" y="165"/>
                  </a:cubicBezTo>
                  <a:cubicBezTo>
                    <a:pt x="106" y="165"/>
                    <a:pt x="106" y="165"/>
                    <a:pt x="106" y="164"/>
                  </a:cubicBezTo>
                  <a:cubicBezTo>
                    <a:pt x="106" y="164"/>
                    <a:pt x="106" y="164"/>
                    <a:pt x="106" y="163"/>
                  </a:cubicBezTo>
                  <a:cubicBezTo>
                    <a:pt x="105" y="162"/>
                    <a:pt x="105" y="161"/>
                    <a:pt x="106" y="159"/>
                  </a:cubicBezTo>
                  <a:cubicBezTo>
                    <a:pt x="107" y="158"/>
                    <a:pt x="108" y="156"/>
                    <a:pt x="109" y="154"/>
                  </a:cubicBezTo>
                  <a:cubicBezTo>
                    <a:pt x="109" y="154"/>
                    <a:pt x="109" y="154"/>
                    <a:pt x="109" y="154"/>
                  </a:cubicBezTo>
                  <a:cubicBezTo>
                    <a:pt x="109" y="153"/>
                    <a:pt x="109" y="152"/>
                    <a:pt x="110" y="150"/>
                  </a:cubicBezTo>
                  <a:cubicBezTo>
                    <a:pt x="112" y="149"/>
                    <a:pt x="116" y="146"/>
                    <a:pt x="116" y="146"/>
                  </a:cubicBezTo>
                  <a:cubicBezTo>
                    <a:pt x="118" y="144"/>
                    <a:pt x="118" y="144"/>
                    <a:pt x="118" y="144"/>
                  </a:cubicBezTo>
                  <a:cubicBezTo>
                    <a:pt x="119" y="144"/>
                    <a:pt x="119" y="144"/>
                    <a:pt x="119" y="144"/>
                  </a:cubicBezTo>
                  <a:cubicBezTo>
                    <a:pt x="126" y="144"/>
                    <a:pt x="126" y="144"/>
                    <a:pt x="126" y="144"/>
                  </a:cubicBezTo>
                  <a:cubicBezTo>
                    <a:pt x="127" y="142"/>
                    <a:pt x="127" y="142"/>
                    <a:pt x="127" y="142"/>
                  </a:cubicBezTo>
                  <a:cubicBezTo>
                    <a:pt x="128" y="142"/>
                    <a:pt x="128" y="142"/>
                    <a:pt x="128" y="142"/>
                  </a:cubicBezTo>
                  <a:cubicBezTo>
                    <a:pt x="132" y="142"/>
                    <a:pt x="132" y="142"/>
                    <a:pt x="132" y="142"/>
                  </a:cubicBezTo>
                  <a:cubicBezTo>
                    <a:pt x="133" y="142"/>
                    <a:pt x="133" y="142"/>
                    <a:pt x="133" y="142"/>
                  </a:cubicBezTo>
                  <a:cubicBezTo>
                    <a:pt x="135" y="144"/>
                    <a:pt x="135" y="144"/>
                    <a:pt x="135" y="144"/>
                  </a:cubicBezTo>
                  <a:cubicBezTo>
                    <a:pt x="135" y="143"/>
                    <a:pt x="135" y="141"/>
                    <a:pt x="135" y="138"/>
                  </a:cubicBezTo>
                  <a:cubicBezTo>
                    <a:pt x="134" y="136"/>
                    <a:pt x="134" y="135"/>
                    <a:pt x="135" y="134"/>
                  </a:cubicBezTo>
                  <a:cubicBezTo>
                    <a:pt x="134" y="127"/>
                    <a:pt x="134" y="127"/>
                    <a:pt x="134" y="127"/>
                  </a:cubicBezTo>
                  <a:cubicBezTo>
                    <a:pt x="134" y="126"/>
                    <a:pt x="134" y="125"/>
                    <a:pt x="135" y="125"/>
                  </a:cubicBezTo>
                  <a:cubicBezTo>
                    <a:pt x="135" y="125"/>
                    <a:pt x="137" y="124"/>
                    <a:pt x="139" y="122"/>
                  </a:cubicBezTo>
                  <a:cubicBezTo>
                    <a:pt x="141" y="121"/>
                    <a:pt x="142" y="119"/>
                    <a:pt x="142" y="119"/>
                  </a:cubicBezTo>
                  <a:cubicBezTo>
                    <a:pt x="142" y="116"/>
                    <a:pt x="142" y="116"/>
                    <a:pt x="142" y="116"/>
                  </a:cubicBezTo>
                  <a:cubicBezTo>
                    <a:pt x="142" y="115"/>
                    <a:pt x="143" y="114"/>
                    <a:pt x="144" y="114"/>
                  </a:cubicBezTo>
                  <a:cubicBezTo>
                    <a:pt x="145" y="114"/>
                    <a:pt x="145" y="114"/>
                    <a:pt x="145" y="114"/>
                  </a:cubicBezTo>
                  <a:cubicBezTo>
                    <a:pt x="146" y="114"/>
                    <a:pt x="147" y="114"/>
                    <a:pt x="148" y="113"/>
                  </a:cubicBezTo>
                  <a:cubicBezTo>
                    <a:pt x="149" y="112"/>
                    <a:pt x="150" y="111"/>
                    <a:pt x="151" y="112"/>
                  </a:cubicBezTo>
                  <a:cubicBezTo>
                    <a:pt x="152" y="112"/>
                    <a:pt x="152" y="112"/>
                    <a:pt x="152" y="112"/>
                  </a:cubicBezTo>
                  <a:cubicBezTo>
                    <a:pt x="155" y="112"/>
                    <a:pt x="155" y="112"/>
                    <a:pt x="155" y="112"/>
                  </a:cubicBezTo>
                  <a:cubicBezTo>
                    <a:pt x="155" y="112"/>
                    <a:pt x="155" y="112"/>
                    <a:pt x="156" y="111"/>
                  </a:cubicBezTo>
                  <a:cubicBezTo>
                    <a:pt x="156" y="110"/>
                    <a:pt x="156" y="110"/>
                    <a:pt x="156" y="110"/>
                  </a:cubicBezTo>
                  <a:cubicBezTo>
                    <a:pt x="155" y="110"/>
                    <a:pt x="155" y="108"/>
                    <a:pt x="155" y="106"/>
                  </a:cubicBezTo>
                  <a:cubicBezTo>
                    <a:pt x="155" y="106"/>
                    <a:pt x="154" y="106"/>
                    <a:pt x="154" y="105"/>
                  </a:cubicBezTo>
                  <a:cubicBezTo>
                    <a:pt x="153" y="102"/>
                    <a:pt x="153" y="102"/>
                    <a:pt x="153" y="102"/>
                  </a:cubicBezTo>
                  <a:cubicBezTo>
                    <a:pt x="153" y="102"/>
                    <a:pt x="153" y="102"/>
                    <a:pt x="153" y="102"/>
                  </a:cubicBezTo>
                  <a:cubicBezTo>
                    <a:pt x="153" y="99"/>
                    <a:pt x="153" y="99"/>
                    <a:pt x="153" y="99"/>
                  </a:cubicBezTo>
                  <a:cubicBezTo>
                    <a:pt x="153" y="97"/>
                    <a:pt x="153" y="97"/>
                    <a:pt x="153" y="97"/>
                  </a:cubicBezTo>
                  <a:cubicBezTo>
                    <a:pt x="152" y="96"/>
                    <a:pt x="152" y="96"/>
                    <a:pt x="153" y="95"/>
                  </a:cubicBezTo>
                  <a:cubicBezTo>
                    <a:pt x="153" y="95"/>
                    <a:pt x="154" y="93"/>
                    <a:pt x="157" y="91"/>
                  </a:cubicBezTo>
                  <a:cubicBezTo>
                    <a:pt x="159" y="91"/>
                    <a:pt x="160" y="90"/>
                    <a:pt x="161" y="91"/>
                  </a:cubicBezTo>
                  <a:cubicBezTo>
                    <a:pt x="161" y="91"/>
                    <a:pt x="161" y="90"/>
                    <a:pt x="162" y="90"/>
                  </a:cubicBezTo>
                  <a:cubicBezTo>
                    <a:pt x="162" y="89"/>
                    <a:pt x="163" y="88"/>
                    <a:pt x="164" y="87"/>
                  </a:cubicBezTo>
                  <a:cubicBezTo>
                    <a:pt x="164" y="86"/>
                    <a:pt x="164" y="86"/>
                    <a:pt x="164" y="85"/>
                  </a:cubicBezTo>
                  <a:close/>
                </a:path>
              </a:pathLst>
            </a:custGeom>
            <a:solidFill>
              <a:srgbClr val="7F7F7F"/>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19" name="Freeform 79"/>
            <p:cNvSpPr>
              <a:spLocks/>
            </p:cNvSpPr>
            <p:nvPr/>
          </p:nvSpPr>
          <p:spPr bwMode="auto">
            <a:xfrm>
              <a:off x="7358633" y="2949599"/>
              <a:ext cx="400050" cy="574675"/>
            </a:xfrm>
            <a:custGeom>
              <a:avLst/>
              <a:gdLst>
                <a:gd name="T0" fmla="*/ 159 w 179"/>
                <a:gd name="T1" fmla="*/ 166 h 258"/>
                <a:gd name="T2" fmla="*/ 141 w 179"/>
                <a:gd name="T3" fmla="*/ 88 h 258"/>
                <a:gd name="T4" fmla="*/ 134 w 179"/>
                <a:gd name="T5" fmla="*/ 50 h 258"/>
                <a:gd name="T6" fmla="*/ 108 w 179"/>
                <a:gd name="T7" fmla="*/ 26 h 258"/>
                <a:gd name="T8" fmla="*/ 82 w 179"/>
                <a:gd name="T9" fmla="*/ 0 h 258"/>
                <a:gd name="T10" fmla="*/ 80 w 179"/>
                <a:gd name="T11" fmla="*/ 8 h 258"/>
                <a:gd name="T12" fmla="*/ 67 w 179"/>
                <a:gd name="T13" fmla="*/ 21 h 258"/>
                <a:gd name="T14" fmla="*/ 58 w 179"/>
                <a:gd name="T15" fmla="*/ 28 h 258"/>
                <a:gd name="T16" fmla="*/ 53 w 179"/>
                <a:gd name="T17" fmla="*/ 36 h 258"/>
                <a:gd name="T18" fmla="*/ 63 w 179"/>
                <a:gd name="T19" fmla="*/ 43 h 258"/>
                <a:gd name="T20" fmla="*/ 69 w 179"/>
                <a:gd name="T21" fmla="*/ 55 h 258"/>
                <a:gd name="T22" fmla="*/ 71 w 179"/>
                <a:gd name="T23" fmla="*/ 63 h 258"/>
                <a:gd name="T24" fmla="*/ 73 w 179"/>
                <a:gd name="T25" fmla="*/ 66 h 258"/>
                <a:gd name="T26" fmla="*/ 76 w 179"/>
                <a:gd name="T27" fmla="*/ 73 h 258"/>
                <a:gd name="T28" fmla="*/ 74 w 179"/>
                <a:gd name="T29" fmla="*/ 81 h 258"/>
                <a:gd name="T30" fmla="*/ 67 w 179"/>
                <a:gd name="T31" fmla="*/ 91 h 258"/>
                <a:gd name="T32" fmla="*/ 56 w 179"/>
                <a:gd name="T33" fmla="*/ 96 h 258"/>
                <a:gd name="T34" fmla="*/ 51 w 179"/>
                <a:gd name="T35" fmla="*/ 102 h 258"/>
                <a:gd name="T36" fmla="*/ 51 w 179"/>
                <a:gd name="T37" fmla="*/ 103 h 258"/>
                <a:gd name="T38" fmla="*/ 45 w 179"/>
                <a:gd name="T39" fmla="*/ 108 h 258"/>
                <a:gd name="T40" fmla="*/ 31 w 179"/>
                <a:gd name="T41" fmla="*/ 109 h 258"/>
                <a:gd name="T42" fmla="*/ 19 w 179"/>
                <a:gd name="T43" fmla="*/ 127 h 258"/>
                <a:gd name="T44" fmla="*/ 8 w 179"/>
                <a:gd name="T45" fmla="*/ 143 h 258"/>
                <a:gd name="T46" fmla="*/ 1 w 179"/>
                <a:gd name="T47" fmla="*/ 148 h 258"/>
                <a:gd name="T48" fmla="*/ 0 w 179"/>
                <a:gd name="T49" fmla="*/ 161 h 258"/>
                <a:gd name="T50" fmla="*/ 3 w 179"/>
                <a:gd name="T51" fmla="*/ 165 h 258"/>
                <a:gd name="T52" fmla="*/ 9 w 179"/>
                <a:gd name="T53" fmla="*/ 170 h 258"/>
                <a:gd name="T54" fmla="*/ 15 w 179"/>
                <a:gd name="T55" fmla="*/ 177 h 258"/>
                <a:gd name="T56" fmla="*/ 20 w 179"/>
                <a:gd name="T57" fmla="*/ 183 h 258"/>
                <a:gd name="T58" fmla="*/ 32 w 179"/>
                <a:gd name="T59" fmla="*/ 188 h 258"/>
                <a:gd name="T60" fmla="*/ 32 w 179"/>
                <a:gd name="T61" fmla="*/ 197 h 258"/>
                <a:gd name="T62" fmla="*/ 21 w 179"/>
                <a:gd name="T63" fmla="*/ 202 h 258"/>
                <a:gd name="T64" fmla="*/ 16 w 179"/>
                <a:gd name="T65" fmla="*/ 212 h 258"/>
                <a:gd name="T66" fmla="*/ 20 w 179"/>
                <a:gd name="T67" fmla="*/ 216 h 258"/>
                <a:gd name="T68" fmla="*/ 21 w 179"/>
                <a:gd name="T69" fmla="*/ 229 h 258"/>
                <a:gd name="T70" fmla="*/ 20 w 179"/>
                <a:gd name="T71" fmla="*/ 237 h 258"/>
                <a:gd name="T72" fmla="*/ 19 w 179"/>
                <a:gd name="T73" fmla="*/ 248 h 258"/>
                <a:gd name="T74" fmla="*/ 29 w 179"/>
                <a:gd name="T75" fmla="*/ 252 h 258"/>
                <a:gd name="T76" fmla="*/ 37 w 179"/>
                <a:gd name="T77" fmla="*/ 247 h 258"/>
                <a:gd name="T78" fmla="*/ 47 w 179"/>
                <a:gd name="T79" fmla="*/ 242 h 258"/>
                <a:gd name="T80" fmla="*/ 57 w 179"/>
                <a:gd name="T81" fmla="*/ 251 h 258"/>
                <a:gd name="T82" fmla="*/ 61 w 179"/>
                <a:gd name="T83" fmla="*/ 257 h 258"/>
                <a:gd name="T84" fmla="*/ 68 w 179"/>
                <a:gd name="T85" fmla="*/ 254 h 258"/>
                <a:gd name="T86" fmla="*/ 77 w 179"/>
                <a:gd name="T87" fmla="*/ 249 h 258"/>
                <a:gd name="T88" fmla="*/ 92 w 179"/>
                <a:gd name="T89" fmla="*/ 243 h 258"/>
                <a:gd name="T90" fmla="*/ 106 w 179"/>
                <a:gd name="T91" fmla="*/ 238 h 258"/>
                <a:gd name="T92" fmla="*/ 123 w 179"/>
                <a:gd name="T93" fmla="*/ 233 h 258"/>
                <a:gd name="T94" fmla="*/ 124 w 179"/>
                <a:gd name="T95" fmla="*/ 230 h 258"/>
                <a:gd name="T96" fmla="*/ 127 w 179"/>
                <a:gd name="T97" fmla="*/ 221 h 258"/>
                <a:gd name="T98" fmla="*/ 128 w 179"/>
                <a:gd name="T99" fmla="*/ 212 h 258"/>
                <a:gd name="T100" fmla="*/ 142 w 179"/>
                <a:gd name="T101" fmla="*/ 209 h 258"/>
                <a:gd name="T102" fmla="*/ 153 w 179"/>
                <a:gd name="T103" fmla="*/ 213 h 258"/>
                <a:gd name="T104" fmla="*/ 172 w 179"/>
                <a:gd name="T105" fmla="*/ 213 h 258"/>
                <a:gd name="T106" fmla="*/ 175 w 179"/>
                <a:gd name="T107" fmla="*/ 209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9" h="258">
                  <a:moveTo>
                    <a:pt x="179" y="206"/>
                  </a:moveTo>
                  <a:cubicBezTo>
                    <a:pt x="175" y="193"/>
                    <a:pt x="175" y="193"/>
                    <a:pt x="175" y="193"/>
                  </a:cubicBezTo>
                  <a:cubicBezTo>
                    <a:pt x="170" y="187"/>
                    <a:pt x="170" y="187"/>
                    <a:pt x="170" y="187"/>
                  </a:cubicBezTo>
                  <a:cubicBezTo>
                    <a:pt x="160" y="167"/>
                    <a:pt x="160" y="167"/>
                    <a:pt x="160" y="167"/>
                  </a:cubicBezTo>
                  <a:cubicBezTo>
                    <a:pt x="159" y="166"/>
                    <a:pt x="159" y="166"/>
                    <a:pt x="159" y="166"/>
                  </a:cubicBezTo>
                  <a:cubicBezTo>
                    <a:pt x="145" y="118"/>
                    <a:pt x="145" y="118"/>
                    <a:pt x="145" y="118"/>
                  </a:cubicBezTo>
                  <a:cubicBezTo>
                    <a:pt x="139" y="93"/>
                    <a:pt x="139" y="93"/>
                    <a:pt x="139" y="93"/>
                  </a:cubicBezTo>
                  <a:cubicBezTo>
                    <a:pt x="139" y="91"/>
                    <a:pt x="139" y="91"/>
                    <a:pt x="139" y="91"/>
                  </a:cubicBezTo>
                  <a:cubicBezTo>
                    <a:pt x="140" y="90"/>
                    <a:pt x="140" y="90"/>
                    <a:pt x="140" y="90"/>
                  </a:cubicBezTo>
                  <a:cubicBezTo>
                    <a:pt x="141" y="88"/>
                    <a:pt x="141" y="88"/>
                    <a:pt x="141" y="88"/>
                  </a:cubicBezTo>
                  <a:cubicBezTo>
                    <a:pt x="142" y="86"/>
                    <a:pt x="142" y="86"/>
                    <a:pt x="142" y="86"/>
                  </a:cubicBezTo>
                  <a:cubicBezTo>
                    <a:pt x="142" y="84"/>
                    <a:pt x="142" y="84"/>
                    <a:pt x="142" y="84"/>
                  </a:cubicBezTo>
                  <a:cubicBezTo>
                    <a:pt x="142" y="82"/>
                    <a:pt x="142" y="82"/>
                    <a:pt x="142" y="82"/>
                  </a:cubicBezTo>
                  <a:cubicBezTo>
                    <a:pt x="139" y="66"/>
                    <a:pt x="139" y="66"/>
                    <a:pt x="139" y="66"/>
                  </a:cubicBezTo>
                  <a:cubicBezTo>
                    <a:pt x="134" y="50"/>
                    <a:pt x="134" y="50"/>
                    <a:pt x="134" y="50"/>
                  </a:cubicBezTo>
                  <a:cubicBezTo>
                    <a:pt x="132" y="44"/>
                    <a:pt x="132" y="44"/>
                    <a:pt x="132" y="44"/>
                  </a:cubicBezTo>
                  <a:cubicBezTo>
                    <a:pt x="132" y="42"/>
                    <a:pt x="132" y="42"/>
                    <a:pt x="132" y="42"/>
                  </a:cubicBezTo>
                  <a:cubicBezTo>
                    <a:pt x="110" y="26"/>
                    <a:pt x="110" y="26"/>
                    <a:pt x="110" y="26"/>
                  </a:cubicBezTo>
                  <a:cubicBezTo>
                    <a:pt x="109" y="26"/>
                    <a:pt x="109" y="26"/>
                    <a:pt x="109" y="26"/>
                  </a:cubicBezTo>
                  <a:cubicBezTo>
                    <a:pt x="108" y="26"/>
                    <a:pt x="108" y="26"/>
                    <a:pt x="108" y="26"/>
                  </a:cubicBezTo>
                  <a:cubicBezTo>
                    <a:pt x="96" y="17"/>
                    <a:pt x="96" y="17"/>
                    <a:pt x="96" y="17"/>
                  </a:cubicBezTo>
                  <a:cubicBezTo>
                    <a:pt x="89" y="10"/>
                    <a:pt x="89" y="10"/>
                    <a:pt x="89" y="10"/>
                  </a:cubicBezTo>
                  <a:cubicBezTo>
                    <a:pt x="85" y="4"/>
                    <a:pt x="85" y="4"/>
                    <a:pt x="85" y="4"/>
                  </a:cubicBezTo>
                  <a:cubicBezTo>
                    <a:pt x="82" y="0"/>
                    <a:pt x="82" y="0"/>
                    <a:pt x="82" y="0"/>
                  </a:cubicBezTo>
                  <a:cubicBezTo>
                    <a:pt x="82" y="0"/>
                    <a:pt x="82" y="0"/>
                    <a:pt x="82" y="0"/>
                  </a:cubicBezTo>
                  <a:cubicBezTo>
                    <a:pt x="80" y="1"/>
                    <a:pt x="80" y="1"/>
                    <a:pt x="80" y="1"/>
                  </a:cubicBezTo>
                  <a:cubicBezTo>
                    <a:pt x="80" y="1"/>
                    <a:pt x="80" y="1"/>
                    <a:pt x="80" y="1"/>
                  </a:cubicBezTo>
                  <a:cubicBezTo>
                    <a:pt x="80" y="2"/>
                    <a:pt x="80" y="2"/>
                    <a:pt x="80" y="2"/>
                  </a:cubicBezTo>
                  <a:cubicBezTo>
                    <a:pt x="81" y="3"/>
                    <a:pt x="81" y="3"/>
                    <a:pt x="81" y="4"/>
                  </a:cubicBezTo>
                  <a:cubicBezTo>
                    <a:pt x="81" y="6"/>
                    <a:pt x="80" y="6"/>
                    <a:pt x="80" y="8"/>
                  </a:cubicBezTo>
                  <a:cubicBezTo>
                    <a:pt x="79" y="9"/>
                    <a:pt x="79" y="9"/>
                    <a:pt x="79" y="9"/>
                  </a:cubicBezTo>
                  <a:cubicBezTo>
                    <a:pt x="78" y="13"/>
                    <a:pt x="74" y="14"/>
                    <a:pt x="74" y="15"/>
                  </a:cubicBezTo>
                  <a:cubicBezTo>
                    <a:pt x="73" y="15"/>
                    <a:pt x="71" y="17"/>
                    <a:pt x="70" y="18"/>
                  </a:cubicBezTo>
                  <a:cubicBezTo>
                    <a:pt x="70" y="19"/>
                    <a:pt x="69" y="19"/>
                    <a:pt x="69" y="19"/>
                  </a:cubicBezTo>
                  <a:cubicBezTo>
                    <a:pt x="69" y="19"/>
                    <a:pt x="68" y="20"/>
                    <a:pt x="67" y="21"/>
                  </a:cubicBezTo>
                  <a:cubicBezTo>
                    <a:pt x="66" y="22"/>
                    <a:pt x="65" y="23"/>
                    <a:pt x="64" y="23"/>
                  </a:cubicBezTo>
                  <a:cubicBezTo>
                    <a:pt x="64" y="23"/>
                    <a:pt x="64" y="23"/>
                    <a:pt x="64" y="24"/>
                  </a:cubicBezTo>
                  <a:cubicBezTo>
                    <a:pt x="63" y="24"/>
                    <a:pt x="62" y="25"/>
                    <a:pt x="61" y="25"/>
                  </a:cubicBezTo>
                  <a:cubicBezTo>
                    <a:pt x="60" y="26"/>
                    <a:pt x="59" y="27"/>
                    <a:pt x="59" y="28"/>
                  </a:cubicBezTo>
                  <a:cubicBezTo>
                    <a:pt x="58" y="28"/>
                    <a:pt x="58" y="28"/>
                    <a:pt x="58" y="28"/>
                  </a:cubicBezTo>
                  <a:cubicBezTo>
                    <a:pt x="57" y="29"/>
                    <a:pt x="57" y="29"/>
                    <a:pt x="57" y="29"/>
                  </a:cubicBezTo>
                  <a:cubicBezTo>
                    <a:pt x="57" y="30"/>
                    <a:pt x="58" y="31"/>
                    <a:pt x="57" y="32"/>
                  </a:cubicBezTo>
                  <a:cubicBezTo>
                    <a:pt x="56" y="34"/>
                    <a:pt x="55" y="35"/>
                    <a:pt x="53" y="36"/>
                  </a:cubicBezTo>
                  <a:cubicBezTo>
                    <a:pt x="53" y="36"/>
                    <a:pt x="53" y="36"/>
                    <a:pt x="52" y="36"/>
                  </a:cubicBezTo>
                  <a:cubicBezTo>
                    <a:pt x="53" y="36"/>
                    <a:pt x="53" y="36"/>
                    <a:pt x="53" y="36"/>
                  </a:cubicBezTo>
                  <a:cubicBezTo>
                    <a:pt x="53" y="37"/>
                    <a:pt x="53" y="37"/>
                    <a:pt x="54" y="37"/>
                  </a:cubicBezTo>
                  <a:cubicBezTo>
                    <a:pt x="55" y="37"/>
                    <a:pt x="55" y="37"/>
                    <a:pt x="55" y="37"/>
                  </a:cubicBezTo>
                  <a:cubicBezTo>
                    <a:pt x="55" y="37"/>
                    <a:pt x="58" y="38"/>
                    <a:pt x="61" y="41"/>
                  </a:cubicBezTo>
                  <a:cubicBezTo>
                    <a:pt x="62" y="42"/>
                    <a:pt x="62" y="42"/>
                    <a:pt x="62" y="42"/>
                  </a:cubicBezTo>
                  <a:cubicBezTo>
                    <a:pt x="63" y="42"/>
                    <a:pt x="63" y="43"/>
                    <a:pt x="63" y="43"/>
                  </a:cubicBezTo>
                  <a:cubicBezTo>
                    <a:pt x="63" y="44"/>
                    <a:pt x="63" y="44"/>
                    <a:pt x="62" y="45"/>
                  </a:cubicBezTo>
                  <a:cubicBezTo>
                    <a:pt x="63" y="45"/>
                    <a:pt x="63" y="47"/>
                    <a:pt x="63" y="48"/>
                  </a:cubicBezTo>
                  <a:cubicBezTo>
                    <a:pt x="63" y="49"/>
                    <a:pt x="64" y="50"/>
                    <a:pt x="64" y="50"/>
                  </a:cubicBezTo>
                  <a:cubicBezTo>
                    <a:pt x="66" y="52"/>
                    <a:pt x="66" y="52"/>
                    <a:pt x="66" y="52"/>
                  </a:cubicBezTo>
                  <a:cubicBezTo>
                    <a:pt x="69" y="55"/>
                    <a:pt x="69" y="55"/>
                    <a:pt x="69" y="55"/>
                  </a:cubicBezTo>
                  <a:cubicBezTo>
                    <a:pt x="69" y="56"/>
                    <a:pt x="69" y="56"/>
                    <a:pt x="69" y="56"/>
                  </a:cubicBezTo>
                  <a:cubicBezTo>
                    <a:pt x="71" y="61"/>
                    <a:pt x="71" y="61"/>
                    <a:pt x="71" y="61"/>
                  </a:cubicBezTo>
                  <a:cubicBezTo>
                    <a:pt x="71" y="62"/>
                    <a:pt x="71" y="63"/>
                    <a:pt x="71" y="63"/>
                  </a:cubicBezTo>
                  <a:cubicBezTo>
                    <a:pt x="71" y="63"/>
                    <a:pt x="71" y="63"/>
                    <a:pt x="71" y="63"/>
                  </a:cubicBezTo>
                  <a:cubicBezTo>
                    <a:pt x="71" y="63"/>
                    <a:pt x="71" y="63"/>
                    <a:pt x="71" y="63"/>
                  </a:cubicBezTo>
                  <a:cubicBezTo>
                    <a:pt x="72" y="63"/>
                    <a:pt x="72" y="63"/>
                    <a:pt x="72" y="63"/>
                  </a:cubicBezTo>
                  <a:cubicBezTo>
                    <a:pt x="72" y="63"/>
                    <a:pt x="72" y="63"/>
                    <a:pt x="72" y="64"/>
                  </a:cubicBezTo>
                  <a:cubicBezTo>
                    <a:pt x="72" y="64"/>
                    <a:pt x="72" y="64"/>
                    <a:pt x="72" y="64"/>
                  </a:cubicBezTo>
                  <a:cubicBezTo>
                    <a:pt x="72" y="64"/>
                    <a:pt x="72" y="64"/>
                    <a:pt x="72" y="64"/>
                  </a:cubicBezTo>
                  <a:cubicBezTo>
                    <a:pt x="72" y="65"/>
                    <a:pt x="73" y="65"/>
                    <a:pt x="73" y="66"/>
                  </a:cubicBezTo>
                  <a:cubicBezTo>
                    <a:pt x="74" y="68"/>
                    <a:pt x="74" y="69"/>
                    <a:pt x="73" y="70"/>
                  </a:cubicBezTo>
                  <a:cubicBezTo>
                    <a:pt x="73" y="70"/>
                    <a:pt x="73" y="70"/>
                    <a:pt x="73" y="71"/>
                  </a:cubicBezTo>
                  <a:cubicBezTo>
                    <a:pt x="73" y="71"/>
                    <a:pt x="73" y="71"/>
                    <a:pt x="73" y="71"/>
                  </a:cubicBezTo>
                  <a:cubicBezTo>
                    <a:pt x="73" y="71"/>
                    <a:pt x="73" y="71"/>
                    <a:pt x="74" y="71"/>
                  </a:cubicBezTo>
                  <a:cubicBezTo>
                    <a:pt x="74" y="72"/>
                    <a:pt x="75" y="72"/>
                    <a:pt x="76" y="73"/>
                  </a:cubicBezTo>
                  <a:cubicBezTo>
                    <a:pt x="76" y="73"/>
                    <a:pt x="77" y="73"/>
                    <a:pt x="77" y="74"/>
                  </a:cubicBezTo>
                  <a:cubicBezTo>
                    <a:pt x="78" y="74"/>
                    <a:pt x="79" y="75"/>
                    <a:pt x="79" y="76"/>
                  </a:cubicBezTo>
                  <a:cubicBezTo>
                    <a:pt x="80" y="78"/>
                    <a:pt x="79" y="80"/>
                    <a:pt x="78" y="81"/>
                  </a:cubicBezTo>
                  <a:cubicBezTo>
                    <a:pt x="78" y="82"/>
                    <a:pt x="77" y="82"/>
                    <a:pt x="76" y="81"/>
                  </a:cubicBezTo>
                  <a:cubicBezTo>
                    <a:pt x="75" y="81"/>
                    <a:pt x="75" y="81"/>
                    <a:pt x="74" y="81"/>
                  </a:cubicBezTo>
                  <a:cubicBezTo>
                    <a:pt x="75" y="82"/>
                    <a:pt x="75" y="83"/>
                    <a:pt x="74" y="84"/>
                  </a:cubicBezTo>
                  <a:cubicBezTo>
                    <a:pt x="73" y="86"/>
                    <a:pt x="72" y="87"/>
                    <a:pt x="72" y="87"/>
                  </a:cubicBezTo>
                  <a:cubicBezTo>
                    <a:pt x="71" y="88"/>
                    <a:pt x="71" y="88"/>
                    <a:pt x="71" y="88"/>
                  </a:cubicBezTo>
                  <a:cubicBezTo>
                    <a:pt x="70" y="89"/>
                    <a:pt x="69" y="90"/>
                    <a:pt x="69" y="90"/>
                  </a:cubicBezTo>
                  <a:cubicBezTo>
                    <a:pt x="68" y="90"/>
                    <a:pt x="67" y="91"/>
                    <a:pt x="67" y="91"/>
                  </a:cubicBezTo>
                  <a:cubicBezTo>
                    <a:pt x="66" y="92"/>
                    <a:pt x="66" y="92"/>
                    <a:pt x="66" y="92"/>
                  </a:cubicBezTo>
                  <a:cubicBezTo>
                    <a:pt x="66" y="93"/>
                    <a:pt x="65" y="93"/>
                    <a:pt x="65" y="94"/>
                  </a:cubicBezTo>
                  <a:cubicBezTo>
                    <a:pt x="63" y="96"/>
                    <a:pt x="61" y="95"/>
                    <a:pt x="60" y="94"/>
                  </a:cubicBezTo>
                  <a:cubicBezTo>
                    <a:pt x="59" y="94"/>
                    <a:pt x="59" y="94"/>
                    <a:pt x="58" y="94"/>
                  </a:cubicBezTo>
                  <a:cubicBezTo>
                    <a:pt x="58" y="94"/>
                    <a:pt x="57" y="94"/>
                    <a:pt x="56" y="96"/>
                  </a:cubicBezTo>
                  <a:cubicBezTo>
                    <a:pt x="56" y="96"/>
                    <a:pt x="55" y="97"/>
                    <a:pt x="54" y="98"/>
                  </a:cubicBezTo>
                  <a:cubicBezTo>
                    <a:pt x="53" y="99"/>
                    <a:pt x="53" y="99"/>
                    <a:pt x="52" y="100"/>
                  </a:cubicBezTo>
                  <a:cubicBezTo>
                    <a:pt x="52" y="101"/>
                    <a:pt x="52" y="101"/>
                    <a:pt x="52" y="101"/>
                  </a:cubicBezTo>
                  <a:cubicBezTo>
                    <a:pt x="52" y="101"/>
                    <a:pt x="52" y="102"/>
                    <a:pt x="51" y="102"/>
                  </a:cubicBezTo>
                  <a:cubicBezTo>
                    <a:pt x="51" y="102"/>
                    <a:pt x="51" y="102"/>
                    <a:pt x="51" y="102"/>
                  </a:cubicBezTo>
                  <a:cubicBezTo>
                    <a:pt x="51" y="102"/>
                    <a:pt x="51" y="102"/>
                    <a:pt x="51" y="102"/>
                  </a:cubicBezTo>
                  <a:cubicBezTo>
                    <a:pt x="51" y="102"/>
                    <a:pt x="51" y="102"/>
                    <a:pt x="51" y="102"/>
                  </a:cubicBezTo>
                  <a:cubicBezTo>
                    <a:pt x="51" y="102"/>
                    <a:pt x="51" y="102"/>
                    <a:pt x="51" y="102"/>
                  </a:cubicBezTo>
                  <a:cubicBezTo>
                    <a:pt x="51" y="103"/>
                    <a:pt x="51" y="103"/>
                    <a:pt x="51" y="103"/>
                  </a:cubicBezTo>
                  <a:cubicBezTo>
                    <a:pt x="51" y="103"/>
                    <a:pt x="51" y="103"/>
                    <a:pt x="51" y="103"/>
                  </a:cubicBezTo>
                  <a:cubicBezTo>
                    <a:pt x="51" y="104"/>
                    <a:pt x="51" y="105"/>
                    <a:pt x="51" y="107"/>
                  </a:cubicBezTo>
                  <a:cubicBezTo>
                    <a:pt x="51" y="107"/>
                    <a:pt x="51" y="109"/>
                    <a:pt x="50" y="109"/>
                  </a:cubicBezTo>
                  <a:cubicBezTo>
                    <a:pt x="48" y="110"/>
                    <a:pt x="47" y="109"/>
                    <a:pt x="47" y="109"/>
                  </a:cubicBezTo>
                  <a:cubicBezTo>
                    <a:pt x="46" y="109"/>
                    <a:pt x="46" y="108"/>
                    <a:pt x="46" y="108"/>
                  </a:cubicBezTo>
                  <a:cubicBezTo>
                    <a:pt x="45" y="108"/>
                    <a:pt x="45" y="108"/>
                    <a:pt x="45" y="108"/>
                  </a:cubicBezTo>
                  <a:cubicBezTo>
                    <a:pt x="44" y="108"/>
                    <a:pt x="44" y="108"/>
                    <a:pt x="42" y="108"/>
                  </a:cubicBezTo>
                  <a:cubicBezTo>
                    <a:pt x="41" y="108"/>
                    <a:pt x="41" y="108"/>
                    <a:pt x="41" y="108"/>
                  </a:cubicBezTo>
                  <a:cubicBezTo>
                    <a:pt x="40" y="108"/>
                    <a:pt x="40" y="108"/>
                    <a:pt x="40" y="108"/>
                  </a:cubicBezTo>
                  <a:cubicBezTo>
                    <a:pt x="34" y="108"/>
                    <a:pt x="34" y="108"/>
                    <a:pt x="34" y="108"/>
                  </a:cubicBezTo>
                  <a:cubicBezTo>
                    <a:pt x="33" y="109"/>
                    <a:pt x="32" y="109"/>
                    <a:pt x="31" y="109"/>
                  </a:cubicBezTo>
                  <a:cubicBezTo>
                    <a:pt x="31" y="110"/>
                    <a:pt x="30" y="110"/>
                    <a:pt x="30" y="111"/>
                  </a:cubicBezTo>
                  <a:cubicBezTo>
                    <a:pt x="29" y="112"/>
                    <a:pt x="27" y="113"/>
                    <a:pt x="26" y="114"/>
                  </a:cubicBezTo>
                  <a:cubicBezTo>
                    <a:pt x="25" y="116"/>
                    <a:pt x="24" y="116"/>
                    <a:pt x="23" y="116"/>
                  </a:cubicBezTo>
                  <a:cubicBezTo>
                    <a:pt x="19" y="123"/>
                    <a:pt x="19" y="123"/>
                    <a:pt x="19" y="123"/>
                  </a:cubicBezTo>
                  <a:cubicBezTo>
                    <a:pt x="19" y="127"/>
                    <a:pt x="19" y="127"/>
                    <a:pt x="19" y="127"/>
                  </a:cubicBezTo>
                  <a:cubicBezTo>
                    <a:pt x="18" y="130"/>
                    <a:pt x="17" y="131"/>
                    <a:pt x="15" y="131"/>
                  </a:cubicBezTo>
                  <a:cubicBezTo>
                    <a:pt x="15" y="132"/>
                    <a:pt x="14" y="133"/>
                    <a:pt x="11" y="134"/>
                  </a:cubicBezTo>
                  <a:cubicBezTo>
                    <a:pt x="10" y="134"/>
                    <a:pt x="8" y="135"/>
                    <a:pt x="7" y="136"/>
                  </a:cubicBezTo>
                  <a:cubicBezTo>
                    <a:pt x="7" y="136"/>
                    <a:pt x="7" y="136"/>
                    <a:pt x="7" y="136"/>
                  </a:cubicBezTo>
                  <a:cubicBezTo>
                    <a:pt x="7" y="137"/>
                    <a:pt x="8" y="139"/>
                    <a:pt x="8" y="143"/>
                  </a:cubicBezTo>
                  <a:cubicBezTo>
                    <a:pt x="7" y="146"/>
                    <a:pt x="7" y="147"/>
                    <a:pt x="5" y="147"/>
                  </a:cubicBezTo>
                  <a:cubicBezTo>
                    <a:pt x="5" y="147"/>
                    <a:pt x="5" y="147"/>
                    <a:pt x="5" y="147"/>
                  </a:cubicBezTo>
                  <a:cubicBezTo>
                    <a:pt x="4" y="148"/>
                    <a:pt x="3" y="148"/>
                    <a:pt x="2" y="148"/>
                  </a:cubicBezTo>
                  <a:cubicBezTo>
                    <a:pt x="2" y="148"/>
                    <a:pt x="2" y="148"/>
                    <a:pt x="1" y="147"/>
                  </a:cubicBezTo>
                  <a:cubicBezTo>
                    <a:pt x="1" y="148"/>
                    <a:pt x="1" y="148"/>
                    <a:pt x="1" y="148"/>
                  </a:cubicBezTo>
                  <a:cubicBezTo>
                    <a:pt x="0" y="149"/>
                    <a:pt x="0" y="149"/>
                    <a:pt x="0" y="149"/>
                  </a:cubicBezTo>
                  <a:cubicBezTo>
                    <a:pt x="1" y="150"/>
                    <a:pt x="1" y="151"/>
                    <a:pt x="0" y="153"/>
                  </a:cubicBezTo>
                  <a:cubicBezTo>
                    <a:pt x="0" y="154"/>
                    <a:pt x="0" y="155"/>
                    <a:pt x="0" y="156"/>
                  </a:cubicBezTo>
                  <a:cubicBezTo>
                    <a:pt x="0" y="157"/>
                    <a:pt x="0" y="157"/>
                    <a:pt x="0" y="157"/>
                  </a:cubicBezTo>
                  <a:cubicBezTo>
                    <a:pt x="0" y="161"/>
                    <a:pt x="0" y="161"/>
                    <a:pt x="0" y="161"/>
                  </a:cubicBezTo>
                  <a:cubicBezTo>
                    <a:pt x="0" y="162"/>
                    <a:pt x="0" y="162"/>
                    <a:pt x="0" y="162"/>
                  </a:cubicBezTo>
                  <a:cubicBezTo>
                    <a:pt x="1" y="162"/>
                    <a:pt x="1" y="162"/>
                    <a:pt x="1" y="162"/>
                  </a:cubicBezTo>
                  <a:cubicBezTo>
                    <a:pt x="2" y="162"/>
                    <a:pt x="3" y="163"/>
                    <a:pt x="3" y="164"/>
                  </a:cubicBezTo>
                  <a:cubicBezTo>
                    <a:pt x="3" y="165"/>
                    <a:pt x="3" y="165"/>
                    <a:pt x="3" y="165"/>
                  </a:cubicBezTo>
                  <a:cubicBezTo>
                    <a:pt x="3" y="165"/>
                    <a:pt x="3" y="165"/>
                    <a:pt x="3" y="165"/>
                  </a:cubicBezTo>
                  <a:cubicBezTo>
                    <a:pt x="5" y="165"/>
                    <a:pt x="5" y="165"/>
                    <a:pt x="5" y="165"/>
                  </a:cubicBezTo>
                  <a:cubicBezTo>
                    <a:pt x="5" y="165"/>
                    <a:pt x="5" y="165"/>
                    <a:pt x="5" y="165"/>
                  </a:cubicBezTo>
                  <a:cubicBezTo>
                    <a:pt x="8" y="167"/>
                    <a:pt x="8" y="167"/>
                    <a:pt x="8" y="167"/>
                  </a:cubicBezTo>
                  <a:cubicBezTo>
                    <a:pt x="9" y="168"/>
                    <a:pt x="9" y="168"/>
                    <a:pt x="9" y="168"/>
                  </a:cubicBezTo>
                  <a:cubicBezTo>
                    <a:pt x="9" y="170"/>
                    <a:pt x="9" y="170"/>
                    <a:pt x="9" y="170"/>
                  </a:cubicBezTo>
                  <a:cubicBezTo>
                    <a:pt x="10" y="170"/>
                    <a:pt x="10" y="170"/>
                    <a:pt x="10" y="170"/>
                  </a:cubicBezTo>
                  <a:cubicBezTo>
                    <a:pt x="11" y="170"/>
                    <a:pt x="11" y="170"/>
                    <a:pt x="11" y="171"/>
                  </a:cubicBezTo>
                  <a:cubicBezTo>
                    <a:pt x="13" y="172"/>
                    <a:pt x="13" y="172"/>
                    <a:pt x="13" y="172"/>
                  </a:cubicBezTo>
                  <a:cubicBezTo>
                    <a:pt x="13" y="172"/>
                    <a:pt x="14" y="172"/>
                    <a:pt x="14" y="173"/>
                  </a:cubicBezTo>
                  <a:cubicBezTo>
                    <a:pt x="15" y="177"/>
                    <a:pt x="15" y="177"/>
                    <a:pt x="15" y="177"/>
                  </a:cubicBezTo>
                  <a:cubicBezTo>
                    <a:pt x="15" y="177"/>
                    <a:pt x="15" y="177"/>
                    <a:pt x="15" y="177"/>
                  </a:cubicBezTo>
                  <a:cubicBezTo>
                    <a:pt x="16" y="177"/>
                    <a:pt x="16" y="177"/>
                    <a:pt x="16" y="177"/>
                  </a:cubicBezTo>
                  <a:cubicBezTo>
                    <a:pt x="17" y="178"/>
                    <a:pt x="18" y="178"/>
                    <a:pt x="18" y="179"/>
                  </a:cubicBezTo>
                  <a:cubicBezTo>
                    <a:pt x="18" y="181"/>
                    <a:pt x="18" y="181"/>
                    <a:pt x="18" y="181"/>
                  </a:cubicBezTo>
                  <a:cubicBezTo>
                    <a:pt x="20" y="183"/>
                    <a:pt x="20" y="183"/>
                    <a:pt x="20" y="183"/>
                  </a:cubicBezTo>
                  <a:cubicBezTo>
                    <a:pt x="29" y="183"/>
                    <a:pt x="29" y="183"/>
                    <a:pt x="29" y="183"/>
                  </a:cubicBezTo>
                  <a:cubicBezTo>
                    <a:pt x="30" y="183"/>
                    <a:pt x="31" y="184"/>
                    <a:pt x="31" y="185"/>
                  </a:cubicBezTo>
                  <a:cubicBezTo>
                    <a:pt x="31" y="186"/>
                    <a:pt x="31" y="186"/>
                    <a:pt x="31" y="186"/>
                  </a:cubicBezTo>
                  <a:cubicBezTo>
                    <a:pt x="32" y="186"/>
                    <a:pt x="32" y="186"/>
                    <a:pt x="32" y="186"/>
                  </a:cubicBezTo>
                  <a:cubicBezTo>
                    <a:pt x="32" y="187"/>
                    <a:pt x="33" y="187"/>
                    <a:pt x="32" y="188"/>
                  </a:cubicBezTo>
                  <a:cubicBezTo>
                    <a:pt x="32" y="189"/>
                    <a:pt x="32" y="189"/>
                    <a:pt x="32" y="189"/>
                  </a:cubicBezTo>
                  <a:cubicBezTo>
                    <a:pt x="33" y="190"/>
                    <a:pt x="33" y="190"/>
                    <a:pt x="33" y="190"/>
                  </a:cubicBezTo>
                  <a:cubicBezTo>
                    <a:pt x="33" y="191"/>
                    <a:pt x="34" y="191"/>
                    <a:pt x="34" y="192"/>
                  </a:cubicBezTo>
                  <a:cubicBezTo>
                    <a:pt x="34" y="195"/>
                    <a:pt x="34" y="195"/>
                    <a:pt x="34" y="195"/>
                  </a:cubicBezTo>
                  <a:cubicBezTo>
                    <a:pt x="34" y="196"/>
                    <a:pt x="33" y="197"/>
                    <a:pt x="32" y="197"/>
                  </a:cubicBezTo>
                  <a:cubicBezTo>
                    <a:pt x="32" y="197"/>
                    <a:pt x="29" y="197"/>
                    <a:pt x="28" y="198"/>
                  </a:cubicBezTo>
                  <a:cubicBezTo>
                    <a:pt x="27" y="199"/>
                    <a:pt x="27" y="199"/>
                    <a:pt x="27" y="199"/>
                  </a:cubicBezTo>
                  <a:cubicBezTo>
                    <a:pt x="27" y="200"/>
                    <a:pt x="26" y="200"/>
                    <a:pt x="25" y="200"/>
                  </a:cubicBezTo>
                  <a:cubicBezTo>
                    <a:pt x="24" y="200"/>
                    <a:pt x="24" y="200"/>
                    <a:pt x="24" y="200"/>
                  </a:cubicBezTo>
                  <a:cubicBezTo>
                    <a:pt x="23" y="201"/>
                    <a:pt x="22" y="202"/>
                    <a:pt x="21" y="202"/>
                  </a:cubicBezTo>
                  <a:cubicBezTo>
                    <a:pt x="20" y="203"/>
                    <a:pt x="20" y="203"/>
                    <a:pt x="20" y="203"/>
                  </a:cubicBezTo>
                  <a:cubicBezTo>
                    <a:pt x="21" y="204"/>
                    <a:pt x="21" y="206"/>
                    <a:pt x="20" y="207"/>
                  </a:cubicBezTo>
                  <a:cubicBezTo>
                    <a:pt x="20" y="208"/>
                    <a:pt x="20" y="208"/>
                    <a:pt x="20" y="208"/>
                  </a:cubicBezTo>
                  <a:cubicBezTo>
                    <a:pt x="19" y="209"/>
                    <a:pt x="18" y="211"/>
                    <a:pt x="16" y="212"/>
                  </a:cubicBezTo>
                  <a:cubicBezTo>
                    <a:pt x="16" y="212"/>
                    <a:pt x="16" y="212"/>
                    <a:pt x="16" y="212"/>
                  </a:cubicBezTo>
                  <a:cubicBezTo>
                    <a:pt x="18" y="212"/>
                    <a:pt x="18" y="212"/>
                    <a:pt x="18" y="212"/>
                  </a:cubicBezTo>
                  <a:cubicBezTo>
                    <a:pt x="19" y="212"/>
                    <a:pt x="20" y="213"/>
                    <a:pt x="20" y="214"/>
                  </a:cubicBezTo>
                  <a:cubicBezTo>
                    <a:pt x="20" y="214"/>
                    <a:pt x="20" y="214"/>
                    <a:pt x="20" y="214"/>
                  </a:cubicBezTo>
                  <a:cubicBezTo>
                    <a:pt x="20" y="215"/>
                    <a:pt x="20" y="215"/>
                    <a:pt x="20" y="216"/>
                  </a:cubicBezTo>
                  <a:cubicBezTo>
                    <a:pt x="20" y="216"/>
                    <a:pt x="20" y="216"/>
                    <a:pt x="20" y="216"/>
                  </a:cubicBezTo>
                  <a:cubicBezTo>
                    <a:pt x="20" y="216"/>
                    <a:pt x="20" y="216"/>
                    <a:pt x="20" y="216"/>
                  </a:cubicBezTo>
                  <a:cubicBezTo>
                    <a:pt x="20" y="217"/>
                    <a:pt x="20" y="218"/>
                    <a:pt x="20" y="220"/>
                  </a:cubicBezTo>
                  <a:cubicBezTo>
                    <a:pt x="19" y="228"/>
                    <a:pt x="19" y="228"/>
                    <a:pt x="19" y="228"/>
                  </a:cubicBezTo>
                  <a:cubicBezTo>
                    <a:pt x="19" y="229"/>
                    <a:pt x="19" y="229"/>
                    <a:pt x="19" y="229"/>
                  </a:cubicBezTo>
                  <a:cubicBezTo>
                    <a:pt x="21" y="229"/>
                    <a:pt x="21" y="229"/>
                    <a:pt x="21" y="229"/>
                  </a:cubicBezTo>
                  <a:cubicBezTo>
                    <a:pt x="22" y="230"/>
                    <a:pt x="22" y="230"/>
                    <a:pt x="22" y="230"/>
                  </a:cubicBezTo>
                  <a:cubicBezTo>
                    <a:pt x="23" y="231"/>
                    <a:pt x="23" y="231"/>
                    <a:pt x="23" y="232"/>
                  </a:cubicBezTo>
                  <a:cubicBezTo>
                    <a:pt x="22" y="234"/>
                    <a:pt x="22" y="234"/>
                    <a:pt x="22" y="234"/>
                  </a:cubicBezTo>
                  <a:cubicBezTo>
                    <a:pt x="22" y="235"/>
                    <a:pt x="21" y="235"/>
                    <a:pt x="21" y="236"/>
                  </a:cubicBezTo>
                  <a:cubicBezTo>
                    <a:pt x="21" y="236"/>
                    <a:pt x="21" y="236"/>
                    <a:pt x="20" y="237"/>
                  </a:cubicBezTo>
                  <a:cubicBezTo>
                    <a:pt x="19" y="239"/>
                    <a:pt x="19" y="239"/>
                    <a:pt x="19" y="239"/>
                  </a:cubicBezTo>
                  <a:cubicBezTo>
                    <a:pt x="19" y="241"/>
                    <a:pt x="19" y="241"/>
                    <a:pt x="19" y="241"/>
                  </a:cubicBezTo>
                  <a:cubicBezTo>
                    <a:pt x="19" y="242"/>
                    <a:pt x="19" y="242"/>
                    <a:pt x="18" y="243"/>
                  </a:cubicBezTo>
                  <a:cubicBezTo>
                    <a:pt x="18" y="243"/>
                    <a:pt x="18" y="243"/>
                    <a:pt x="18" y="243"/>
                  </a:cubicBezTo>
                  <a:cubicBezTo>
                    <a:pt x="18" y="244"/>
                    <a:pt x="19" y="246"/>
                    <a:pt x="19" y="248"/>
                  </a:cubicBezTo>
                  <a:cubicBezTo>
                    <a:pt x="19" y="249"/>
                    <a:pt x="19" y="249"/>
                    <a:pt x="19" y="249"/>
                  </a:cubicBezTo>
                  <a:cubicBezTo>
                    <a:pt x="23" y="249"/>
                    <a:pt x="23" y="249"/>
                    <a:pt x="23" y="249"/>
                  </a:cubicBezTo>
                  <a:cubicBezTo>
                    <a:pt x="24" y="249"/>
                    <a:pt x="24" y="249"/>
                    <a:pt x="24" y="250"/>
                  </a:cubicBezTo>
                  <a:cubicBezTo>
                    <a:pt x="26" y="251"/>
                    <a:pt x="26" y="251"/>
                    <a:pt x="26" y="251"/>
                  </a:cubicBezTo>
                  <a:cubicBezTo>
                    <a:pt x="27" y="251"/>
                    <a:pt x="28" y="251"/>
                    <a:pt x="29" y="252"/>
                  </a:cubicBezTo>
                  <a:cubicBezTo>
                    <a:pt x="29" y="252"/>
                    <a:pt x="30" y="252"/>
                    <a:pt x="31" y="252"/>
                  </a:cubicBezTo>
                  <a:cubicBezTo>
                    <a:pt x="31" y="252"/>
                    <a:pt x="31" y="252"/>
                    <a:pt x="31" y="252"/>
                  </a:cubicBezTo>
                  <a:cubicBezTo>
                    <a:pt x="31" y="251"/>
                    <a:pt x="31" y="251"/>
                    <a:pt x="31" y="251"/>
                  </a:cubicBezTo>
                  <a:cubicBezTo>
                    <a:pt x="31" y="249"/>
                    <a:pt x="33" y="248"/>
                    <a:pt x="35" y="247"/>
                  </a:cubicBezTo>
                  <a:cubicBezTo>
                    <a:pt x="36" y="247"/>
                    <a:pt x="36" y="247"/>
                    <a:pt x="37" y="247"/>
                  </a:cubicBezTo>
                  <a:cubicBezTo>
                    <a:pt x="37" y="247"/>
                    <a:pt x="37" y="246"/>
                    <a:pt x="38" y="246"/>
                  </a:cubicBezTo>
                  <a:cubicBezTo>
                    <a:pt x="40" y="245"/>
                    <a:pt x="41" y="243"/>
                    <a:pt x="41" y="243"/>
                  </a:cubicBezTo>
                  <a:cubicBezTo>
                    <a:pt x="42" y="243"/>
                    <a:pt x="43" y="242"/>
                    <a:pt x="45" y="242"/>
                  </a:cubicBezTo>
                  <a:cubicBezTo>
                    <a:pt x="45" y="242"/>
                    <a:pt x="45" y="242"/>
                    <a:pt x="45" y="242"/>
                  </a:cubicBezTo>
                  <a:cubicBezTo>
                    <a:pt x="46" y="242"/>
                    <a:pt x="46" y="242"/>
                    <a:pt x="47" y="242"/>
                  </a:cubicBezTo>
                  <a:cubicBezTo>
                    <a:pt x="48" y="244"/>
                    <a:pt x="49" y="246"/>
                    <a:pt x="49" y="246"/>
                  </a:cubicBezTo>
                  <a:cubicBezTo>
                    <a:pt x="49" y="246"/>
                    <a:pt x="49" y="246"/>
                    <a:pt x="49" y="247"/>
                  </a:cubicBezTo>
                  <a:cubicBezTo>
                    <a:pt x="52" y="247"/>
                    <a:pt x="52" y="247"/>
                    <a:pt x="52" y="247"/>
                  </a:cubicBezTo>
                  <a:cubicBezTo>
                    <a:pt x="53" y="247"/>
                    <a:pt x="53" y="248"/>
                    <a:pt x="53" y="248"/>
                  </a:cubicBezTo>
                  <a:cubicBezTo>
                    <a:pt x="57" y="251"/>
                    <a:pt x="57" y="251"/>
                    <a:pt x="57" y="251"/>
                  </a:cubicBezTo>
                  <a:cubicBezTo>
                    <a:pt x="57" y="251"/>
                    <a:pt x="57" y="251"/>
                    <a:pt x="57" y="252"/>
                  </a:cubicBezTo>
                  <a:cubicBezTo>
                    <a:pt x="59" y="256"/>
                    <a:pt x="59" y="256"/>
                    <a:pt x="59" y="256"/>
                  </a:cubicBezTo>
                  <a:cubicBezTo>
                    <a:pt x="60" y="256"/>
                    <a:pt x="60" y="256"/>
                    <a:pt x="60" y="257"/>
                  </a:cubicBezTo>
                  <a:cubicBezTo>
                    <a:pt x="60" y="257"/>
                    <a:pt x="60" y="257"/>
                    <a:pt x="60" y="257"/>
                  </a:cubicBezTo>
                  <a:cubicBezTo>
                    <a:pt x="61" y="257"/>
                    <a:pt x="61" y="257"/>
                    <a:pt x="61" y="257"/>
                  </a:cubicBezTo>
                  <a:cubicBezTo>
                    <a:pt x="61" y="257"/>
                    <a:pt x="61" y="257"/>
                    <a:pt x="61" y="257"/>
                  </a:cubicBezTo>
                  <a:cubicBezTo>
                    <a:pt x="61" y="257"/>
                    <a:pt x="61" y="257"/>
                    <a:pt x="61" y="257"/>
                  </a:cubicBezTo>
                  <a:cubicBezTo>
                    <a:pt x="61" y="257"/>
                    <a:pt x="62" y="257"/>
                    <a:pt x="63" y="257"/>
                  </a:cubicBezTo>
                  <a:cubicBezTo>
                    <a:pt x="64" y="257"/>
                    <a:pt x="65" y="257"/>
                    <a:pt x="66" y="258"/>
                  </a:cubicBezTo>
                  <a:cubicBezTo>
                    <a:pt x="67" y="255"/>
                    <a:pt x="68" y="254"/>
                    <a:pt x="68" y="254"/>
                  </a:cubicBezTo>
                  <a:cubicBezTo>
                    <a:pt x="68" y="253"/>
                    <a:pt x="69" y="253"/>
                    <a:pt x="70" y="253"/>
                  </a:cubicBezTo>
                  <a:cubicBezTo>
                    <a:pt x="70" y="253"/>
                    <a:pt x="71" y="253"/>
                    <a:pt x="71" y="254"/>
                  </a:cubicBezTo>
                  <a:cubicBezTo>
                    <a:pt x="71" y="254"/>
                    <a:pt x="71" y="254"/>
                    <a:pt x="71" y="254"/>
                  </a:cubicBezTo>
                  <a:cubicBezTo>
                    <a:pt x="73" y="251"/>
                    <a:pt x="74" y="250"/>
                    <a:pt x="75" y="249"/>
                  </a:cubicBezTo>
                  <a:cubicBezTo>
                    <a:pt x="76" y="249"/>
                    <a:pt x="76" y="249"/>
                    <a:pt x="77" y="249"/>
                  </a:cubicBezTo>
                  <a:cubicBezTo>
                    <a:pt x="77" y="248"/>
                    <a:pt x="77" y="248"/>
                    <a:pt x="78" y="248"/>
                  </a:cubicBezTo>
                  <a:cubicBezTo>
                    <a:pt x="78" y="248"/>
                    <a:pt x="78" y="248"/>
                    <a:pt x="79" y="247"/>
                  </a:cubicBezTo>
                  <a:cubicBezTo>
                    <a:pt x="82" y="244"/>
                    <a:pt x="85" y="243"/>
                    <a:pt x="85" y="243"/>
                  </a:cubicBezTo>
                  <a:cubicBezTo>
                    <a:pt x="85" y="243"/>
                    <a:pt x="85" y="243"/>
                    <a:pt x="86" y="243"/>
                  </a:cubicBezTo>
                  <a:cubicBezTo>
                    <a:pt x="92" y="243"/>
                    <a:pt x="92" y="243"/>
                    <a:pt x="92" y="243"/>
                  </a:cubicBezTo>
                  <a:cubicBezTo>
                    <a:pt x="94" y="239"/>
                    <a:pt x="94" y="239"/>
                    <a:pt x="94" y="239"/>
                  </a:cubicBezTo>
                  <a:cubicBezTo>
                    <a:pt x="94" y="238"/>
                    <a:pt x="94" y="238"/>
                    <a:pt x="95" y="238"/>
                  </a:cubicBezTo>
                  <a:cubicBezTo>
                    <a:pt x="98" y="236"/>
                    <a:pt x="98" y="236"/>
                    <a:pt x="98" y="236"/>
                  </a:cubicBezTo>
                  <a:cubicBezTo>
                    <a:pt x="99" y="236"/>
                    <a:pt x="100" y="236"/>
                    <a:pt x="100" y="236"/>
                  </a:cubicBezTo>
                  <a:cubicBezTo>
                    <a:pt x="106" y="238"/>
                    <a:pt x="106" y="238"/>
                    <a:pt x="106" y="238"/>
                  </a:cubicBezTo>
                  <a:cubicBezTo>
                    <a:pt x="109" y="240"/>
                    <a:pt x="109" y="240"/>
                    <a:pt x="109" y="240"/>
                  </a:cubicBezTo>
                  <a:cubicBezTo>
                    <a:pt x="116" y="243"/>
                    <a:pt x="116" y="243"/>
                    <a:pt x="116" y="243"/>
                  </a:cubicBezTo>
                  <a:cubicBezTo>
                    <a:pt x="117" y="244"/>
                    <a:pt x="118" y="244"/>
                    <a:pt x="119" y="244"/>
                  </a:cubicBezTo>
                  <a:cubicBezTo>
                    <a:pt x="119" y="243"/>
                    <a:pt x="119" y="243"/>
                    <a:pt x="119" y="243"/>
                  </a:cubicBezTo>
                  <a:cubicBezTo>
                    <a:pt x="120" y="239"/>
                    <a:pt x="122" y="234"/>
                    <a:pt x="123" y="233"/>
                  </a:cubicBezTo>
                  <a:cubicBezTo>
                    <a:pt x="124" y="232"/>
                    <a:pt x="124" y="232"/>
                    <a:pt x="124" y="232"/>
                  </a:cubicBezTo>
                  <a:cubicBezTo>
                    <a:pt x="125" y="232"/>
                    <a:pt x="125" y="232"/>
                    <a:pt x="126" y="232"/>
                  </a:cubicBezTo>
                  <a:cubicBezTo>
                    <a:pt x="126" y="231"/>
                    <a:pt x="125" y="231"/>
                    <a:pt x="125" y="230"/>
                  </a:cubicBezTo>
                  <a:cubicBezTo>
                    <a:pt x="125" y="230"/>
                    <a:pt x="125" y="230"/>
                    <a:pt x="125" y="230"/>
                  </a:cubicBezTo>
                  <a:cubicBezTo>
                    <a:pt x="125" y="229"/>
                    <a:pt x="125" y="230"/>
                    <a:pt x="124" y="230"/>
                  </a:cubicBezTo>
                  <a:cubicBezTo>
                    <a:pt x="123" y="230"/>
                    <a:pt x="122" y="229"/>
                    <a:pt x="122" y="229"/>
                  </a:cubicBezTo>
                  <a:cubicBezTo>
                    <a:pt x="121" y="227"/>
                    <a:pt x="122" y="227"/>
                    <a:pt x="123" y="225"/>
                  </a:cubicBezTo>
                  <a:cubicBezTo>
                    <a:pt x="124" y="223"/>
                    <a:pt x="125" y="222"/>
                    <a:pt x="126" y="222"/>
                  </a:cubicBezTo>
                  <a:cubicBezTo>
                    <a:pt x="126" y="221"/>
                    <a:pt x="127" y="221"/>
                    <a:pt x="127" y="221"/>
                  </a:cubicBezTo>
                  <a:cubicBezTo>
                    <a:pt x="127" y="221"/>
                    <a:pt x="127" y="221"/>
                    <a:pt x="127" y="221"/>
                  </a:cubicBezTo>
                  <a:cubicBezTo>
                    <a:pt x="127" y="220"/>
                    <a:pt x="127" y="220"/>
                    <a:pt x="127" y="219"/>
                  </a:cubicBezTo>
                  <a:cubicBezTo>
                    <a:pt x="126" y="219"/>
                    <a:pt x="127" y="218"/>
                    <a:pt x="127" y="216"/>
                  </a:cubicBezTo>
                  <a:cubicBezTo>
                    <a:pt x="127" y="216"/>
                    <a:pt x="127" y="216"/>
                    <a:pt x="127" y="215"/>
                  </a:cubicBezTo>
                  <a:cubicBezTo>
                    <a:pt x="127" y="214"/>
                    <a:pt x="127" y="214"/>
                    <a:pt x="127" y="214"/>
                  </a:cubicBezTo>
                  <a:cubicBezTo>
                    <a:pt x="127" y="213"/>
                    <a:pt x="127" y="213"/>
                    <a:pt x="128" y="212"/>
                  </a:cubicBezTo>
                  <a:cubicBezTo>
                    <a:pt x="131" y="210"/>
                    <a:pt x="131" y="210"/>
                    <a:pt x="131" y="210"/>
                  </a:cubicBezTo>
                  <a:cubicBezTo>
                    <a:pt x="131" y="209"/>
                    <a:pt x="131" y="209"/>
                    <a:pt x="132" y="209"/>
                  </a:cubicBezTo>
                  <a:cubicBezTo>
                    <a:pt x="136" y="209"/>
                    <a:pt x="136" y="209"/>
                    <a:pt x="136" y="209"/>
                  </a:cubicBezTo>
                  <a:cubicBezTo>
                    <a:pt x="137" y="209"/>
                    <a:pt x="137" y="209"/>
                    <a:pt x="137" y="210"/>
                  </a:cubicBezTo>
                  <a:cubicBezTo>
                    <a:pt x="139" y="209"/>
                    <a:pt x="141" y="209"/>
                    <a:pt x="142" y="209"/>
                  </a:cubicBezTo>
                  <a:cubicBezTo>
                    <a:pt x="145" y="209"/>
                    <a:pt x="145" y="209"/>
                    <a:pt x="145" y="209"/>
                  </a:cubicBezTo>
                  <a:cubicBezTo>
                    <a:pt x="146" y="209"/>
                    <a:pt x="147" y="209"/>
                    <a:pt x="147" y="210"/>
                  </a:cubicBezTo>
                  <a:cubicBezTo>
                    <a:pt x="147" y="211"/>
                    <a:pt x="147" y="211"/>
                    <a:pt x="147" y="211"/>
                  </a:cubicBezTo>
                  <a:cubicBezTo>
                    <a:pt x="149" y="212"/>
                    <a:pt x="149" y="212"/>
                    <a:pt x="149" y="212"/>
                  </a:cubicBezTo>
                  <a:cubicBezTo>
                    <a:pt x="153" y="213"/>
                    <a:pt x="153" y="213"/>
                    <a:pt x="153" y="213"/>
                  </a:cubicBezTo>
                  <a:cubicBezTo>
                    <a:pt x="159" y="213"/>
                    <a:pt x="159" y="213"/>
                    <a:pt x="159" y="213"/>
                  </a:cubicBezTo>
                  <a:cubicBezTo>
                    <a:pt x="160" y="213"/>
                    <a:pt x="160" y="214"/>
                    <a:pt x="161" y="214"/>
                  </a:cubicBezTo>
                  <a:cubicBezTo>
                    <a:pt x="162" y="214"/>
                    <a:pt x="162" y="214"/>
                    <a:pt x="162" y="214"/>
                  </a:cubicBezTo>
                  <a:cubicBezTo>
                    <a:pt x="167" y="211"/>
                    <a:pt x="170" y="212"/>
                    <a:pt x="171" y="212"/>
                  </a:cubicBezTo>
                  <a:cubicBezTo>
                    <a:pt x="172" y="213"/>
                    <a:pt x="172" y="213"/>
                    <a:pt x="172" y="213"/>
                  </a:cubicBezTo>
                  <a:cubicBezTo>
                    <a:pt x="173" y="213"/>
                    <a:pt x="173" y="213"/>
                    <a:pt x="173" y="213"/>
                  </a:cubicBezTo>
                  <a:cubicBezTo>
                    <a:pt x="173" y="211"/>
                    <a:pt x="173" y="211"/>
                    <a:pt x="173" y="211"/>
                  </a:cubicBezTo>
                  <a:cubicBezTo>
                    <a:pt x="173" y="210"/>
                    <a:pt x="173" y="210"/>
                    <a:pt x="173" y="210"/>
                  </a:cubicBezTo>
                  <a:cubicBezTo>
                    <a:pt x="174" y="209"/>
                    <a:pt x="174" y="209"/>
                    <a:pt x="175" y="209"/>
                  </a:cubicBezTo>
                  <a:cubicBezTo>
                    <a:pt x="175" y="209"/>
                    <a:pt x="175" y="209"/>
                    <a:pt x="175" y="209"/>
                  </a:cubicBezTo>
                  <a:cubicBezTo>
                    <a:pt x="179" y="207"/>
                    <a:pt x="179" y="207"/>
                    <a:pt x="179" y="207"/>
                  </a:cubicBezTo>
                  <a:lnTo>
                    <a:pt x="179" y="206"/>
                  </a:lnTo>
                  <a:close/>
                </a:path>
              </a:pathLst>
            </a:custGeom>
            <a:solidFill>
              <a:srgbClr val="171717"/>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20" name="Freeform 80"/>
            <p:cNvSpPr>
              <a:spLocks/>
            </p:cNvSpPr>
            <p:nvPr/>
          </p:nvSpPr>
          <p:spPr bwMode="auto">
            <a:xfrm>
              <a:off x="7249095" y="2857524"/>
              <a:ext cx="285750" cy="201613"/>
            </a:xfrm>
            <a:custGeom>
              <a:avLst/>
              <a:gdLst>
                <a:gd name="T0" fmla="*/ 128 w 128"/>
                <a:gd name="T1" fmla="*/ 37 h 90"/>
                <a:gd name="T2" fmla="*/ 107 w 128"/>
                <a:gd name="T3" fmla="*/ 4 h 90"/>
                <a:gd name="T4" fmla="*/ 96 w 128"/>
                <a:gd name="T5" fmla="*/ 1 h 90"/>
                <a:gd name="T6" fmla="*/ 91 w 128"/>
                <a:gd name="T7" fmla="*/ 1 h 90"/>
                <a:gd name="T8" fmla="*/ 89 w 128"/>
                <a:gd name="T9" fmla="*/ 2 h 90"/>
                <a:gd name="T10" fmla="*/ 84 w 128"/>
                <a:gd name="T11" fmla="*/ 4 h 90"/>
                <a:gd name="T12" fmla="*/ 82 w 128"/>
                <a:gd name="T13" fmla="*/ 8 h 90"/>
                <a:gd name="T14" fmla="*/ 76 w 128"/>
                <a:gd name="T15" fmla="*/ 13 h 90"/>
                <a:gd name="T16" fmla="*/ 78 w 128"/>
                <a:gd name="T17" fmla="*/ 15 h 90"/>
                <a:gd name="T18" fmla="*/ 79 w 128"/>
                <a:gd name="T19" fmla="*/ 21 h 90"/>
                <a:gd name="T20" fmla="*/ 75 w 128"/>
                <a:gd name="T21" fmla="*/ 23 h 90"/>
                <a:gd name="T22" fmla="*/ 71 w 128"/>
                <a:gd name="T23" fmla="*/ 22 h 90"/>
                <a:gd name="T24" fmla="*/ 64 w 128"/>
                <a:gd name="T25" fmla="*/ 22 h 90"/>
                <a:gd name="T26" fmla="*/ 60 w 128"/>
                <a:gd name="T27" fmla="*/ 26 h 90"/>
                <a:gd name="T28" fmla="*/ 55 w 128"/>
                <a:gd name="T29" fmla="*/ 27 h 90"/>
                <a:gd name="T30" fmla="*/ 52 w 128"/>
                <a:gd name="T31" fmla="*/ 29 h 90"/>
                <a:gd name="T32" fmla="*/ 46 w 128"/>
                <a:gd name="T33" fmla="*/ 29 h 90"/>
                <a:gd name="T34" fmla="*/ 40 w 128"/>
                <a:gd name="T35" fmla="*/ 29 h 90"/>
                <a:gd name="T36" fmla="*/ 32 w 128"/>
                <a:gd name="T37" fmla="*/ 28 h 90"/>
                <a:gd name="T38" fmla="*/ 26 w 128"/>
                <a:gd name="T39" fmla="*/ 29 h 90"/>
                <a:gd name="T40" fmla="*/ 18 w 128"/>
                <a:gd name="T41" fmla="*/ 29 h 90"/>
                <a:gd name="T42" fmla="*/ 16 w 128"/>
                <a:gd name="T43" fmla="*/ 31 h 90"/>
                <a:gd name="T44" fmla="*/ 7 w 128"/>
                <a:gd name="T45" fmla="*/ 35 h 90"/>
                <a:gd name="T46" fmla="*/ 4 w 128"/>
                <a:gd name="T47" fmla="*/ 35 h 90"/>
                <a:gd name="T48" fmla="*/ 3 w 128"/>
                <a:gd name="T49" fmla="*/ 35 h 90"/>
                <a:gd name="T50" fmla="*/ 0 w 128"/>
                <a:gd name="T51" fmla="*/ 37 h 90"/>
                <a:gd name="T52" fmla="*/ 7 w 128"/>
                <a:gd name="T53" fmla="*/ 39 h 90"/>
                <a:gd name="T54" fmla="*/ 10 w 128"/>
                <a:gd name="T55" fmla="*/ 41 h 90"/>
                <a:gd name="T56" fmla="*/ 10 w 128"/>
                <a:gd name="T57" fmla="*/ 48 h 90"/>
                <a:gd name="T58" fmla="*/ 10 w 128"/>
                <a:gd name="T59" fmla="*/ 52 h 90"/>
                <a:gd name="T60" fmla="*/ 11 w 128"/>
                <a:gd name="T61" fmla="*/ 53 h 90"/>
                <a:gd name="T62" fmla="*/ 15 w 128"/>
                <a:gd name="T63" fmla="*/ 56 h 90"/>
                <a:gd name="T64" fmla="*/ 26 w 128"/>
                <a:gd name="T65" fmla="*/ 55 h 90"/>
                <a:gd name="T66" fmla="*/ 28 w 128"/>
                <a:gd name="T67" fmla="*/ 61 h 90"/>
                <a:gd name="T68" fmla="*/ 26 w 128"/>
                <a:gd name="T69" fmla="*/ 67 h 90"/>
                <a:gd name="T70" fmla="*/ 23 w 128"/>
                <a:gd name="T71" fmla="*/ 68 h 90"/>
                <a:gd name="T72" fmla="*/ 25 w 128"/>
                <a:gd name="T73" fmla="*/ 70 h 90"/>
                <a:gd name="T74" fmla="*/ 29 w 128"/>
                <a:gd name="T75" fmla="*/ 72 h 90"/>
                <a:gd name="T76" fmla="*/ 31 w 128"/>
                <a:gd name="T77" fmla="*/ 78 h 90"/>
                <a:gd name="T78" fmla="*/ 38 w 128"/>
                <a:gd name="T79" fmla="*/ 86 h 90"/>
                <a:gd name="T80" fmla="*/ 47 w 128"/>
                <a:gd name="T81" fmla="*/ 90 h 90"/>
                <a:gd name="T82" fmla="*/ 44 w 128"/>
                <a:gd name="T83" fmla="*/ 82 h 90"/>
                <a:gd name="T84" fmla="*/ 51 w 128"/>
                <a:gd name="T85" fmla="*/ 77 h 90"/>
                <a:gd name="T86" fmla="*/ 56 w 128"/>
                <a:gd name="T87" fmla="*/ 78 h 90"/>
                <a:gd name="T88" fmla="*/ 64 w 128"/>
                <a:gd name="T89" fmla="*/ 80 h 90"/>
                <a:gd name="T90" fmla="*/ 60 w 128"/>
                <a:gd name="T91" fmla="*/ 74 h 90"/>
                <a:gd name="T92" fmla="*/ 61 w 128"/>
                <a:gd name="T93" fmla="*/ 71 h 90"/>
                <a:gd name="T94" fmla="*/ 67 w 128"/>
                <a:gd name="T95" fmla="*/ 72 h 90"/>
                <a:gd name="T96" fmla="*/ 75 w 128"/>
                <a:gd name="T97" fmla="*/ 70 h 90"/>
                <a:gd name="T98" fmla="*/ 88 w 128"/>
                <a:gd name="T99" fmla="*/ 73 h 90"/>
                <a:gd name="T100" fmla="*/ 99 w 128"/>
                <a:gd name="T101" fmla="*/ 73 h 90"/>
                <a:gd name="T102" fmla="*/ 102 w 128"/>
                <a:gd name="T103" fmla="*/ 72 h 90"/>
                <a:gd name="T104" fmla="*/ 104 w 128"/>
                <a:gd name="T105" fmla="*/ 66 h 90"/>
                <a:gd name="T106" fmla="*/ 110 w 128"/>
                <a:gd name="T107" fmla="*/ 62 h 90"/>
                <a:gd name="T108" fmla="*/ 112 w 128"/>
                <a:gd name="T109" fmla="*/ 60 h 90"/>
                <a:gd name="T110" fmla="*/ 116 w 128"/>
                <a:gd name="T111" fmla="*/ 57 h 90"/>
                <a:gd name="T112" fmla="*/ 121 w 128"/>
                <a:gd name="T113" fmla="*/ 52 h 90"/>
                <a:gd name="T114" fmla="*/ 125 w 128"/>
                <a:gd name="T115" fmla="*/ 47 h 90"/>
                <a:gd name="T116" fmla="*/ 126 w 128"/>
                <a:gd name="T117" fmla="*/ 45 h 90"/>
                <a:gd name="T118" fmla="*/ 126 w 128"/>
                <a:gd name="T119" fmla="*/ 39 h 90"/>
                <a:gd name="T120" fmla="*/ 128 w 128"/>
                <a:gd name="T121" fmla="*/ 3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8" h="90">
                  <a:moveTo>
                    <a:pt x="128" y="37"/>
                  </a:moveTo>
                  <a:cubicBezTo>
                    <a:pt x="128" y="37"/>
                    <a:pt x="128" y="37"/>
                    <a:pt x="128" y="37"/>
                  </a:cubicBezTo>
                  <a:cubicBezTo>
                    <a:pt x="128" y="37"/>
                    <a:pt x="128" y="37"/>
                    <a:pt x="128" y="37"/>
                  </a:cubicBezTo>
                  <a:cubicBezTo>
                    <a:pt x="107" y="4"/>
                    <a:pt x="107" y="4"/>
                    <a:pt x="107" y="4"/>
                  </a:cubicBezTo>
                  <a:cubicBezTo>
                    <a:pt x="106" y="4"/>
                    <a:pt x="106" y="4"/>
                    <a:pt x="106" y="4"/>
                  </a:cubicBezTo>
                  <a:cubicBezTo>
                    <a:pt x="96" y="1"/>
                    <a:pt x="96" y="1"/>
                    <a:pt x="96" y="1"/>
                  </a:cubicBezTo>
                  <a:cubicBezTo>
                    <a:pt x="92" y="0"/>
                    <a:pt x="92" y="0"/>
                    <a:pt x="92" y="0"/>
                  </a:cubicBezTo>
                  <a:cubicBezTo>
                    <a:pt x="91" y="1"/>
                    <a:pt x="91" y="1"/>
                    <a:pt x="91" y="1"/>
                  </a:cubicBezTo>
                  <a:cubicBezTo>
                    <a:pt x="90" y="2"/>
                    <a:pt x="90" y="2"/>
                    <a:pt x="90" y="2"/>
                  </a:cubicBezTo>
                  <a:cubicBezTo>
                    <a:pt x="89" y="2"/>
                    <a:pt x="89" y="2"/>
                    <a:pt x="89" y="2"/>
                  </a:cubicBezTo>
                  <a:cubicBezTo>
                    <a:pt x="85" y="1"/>
                    <a:pt x="85" y="1"/>
                    <a:pt x="85" y="1"/>
                  </a:cubicBezTo>
                  <a:cubicBezTo>
                    <a:pt x="84" y="4"/>
                    <a:pt x="84" y="4"/>
                    <a:pt x="84" y="4"/>
                  </a:cubicBezTo>
                  <a:cubicBezTo>
                    <a:pt x="84" y="4"/>
                    <a:pt x="84" y="6"/>
                    <a:pt x="82" y="7"/>
                  </a:cubicBezTo>
                  <a:cubicBezTo>
                    <a:pt x="82" y="8"/>
                    <a:pt x="82" y="8"/>
                    <a:pt x="82" y="8"/>
                  </a:cubicBezTo>
                  <a:cubicBezTo>
                    <a:pt x="79" y="11"/>
                    <a:pt x="79" y="11"/>
                    <a:pt x="79" y="11"/>
                  </a:cubicBezTo>
                  <a:cubicBezTo>
                    <a:pt x="78" y="12"/>
                    <a:pt x="77" y="12"/>
                    <a:pt x="76" y="13"/>
                  </a:cubicBezTo>
                  <a:cubicBezTo>
                    <a:pt x="77" y="13"/>
                    <a:pt x="77" y="14"/>
                    <a:pt x="78" y="14"/>
                  </a:cubicBezTo>
                  <a:cubicBezTo>
                    <a:pt x="78" y="15"/>
                    <a:pt x="78" y="15"/>
                    <a:pt x="78" y="15"/>
                  </a:cubicBezTo>
                  <a:cubicBezTo>
                    <a:pt x="79" y="16"/>
                    <a:pt x="80" y="18"/>
                    <a:pt x="78" y="21"/>
                  </a:cubicBezTo>
                  <a:cubicBezTo>
                    <a:pt x="79" y="21"/>
                    <a:pt x="79" y="21"/>
                    <a:pt x="79" y="21"/>
                  </a:cubicBezTo>
                  <a:cubicBezTo>
                    <a:pt x="79" y="22"/>
                    <a:pt x="78" y="23"/>
                    <a:pt x="78" y="23"/>
                  </a:cubicBezTo>
                  <a:cubicBezTo>
                    <a:pt x="77" y="24"/>
                    <a:pt x="76" y="24"/>
                    <a:pt x="75" y="23"/>
                  </a:cubicBezTo>
                  <a:cubicBezTo>
                    <a:pt x="72" y="22"/>
                    <a:pt x="72" y="22"/>
                    <a:pt x="72" y="22"/>
                  </a:cubicBezTo>
                  <a:cubicBezTo>
                    <a:pt x="71" y="22"/>
                    <a:pt x="71" y="22"/>
                    <a:pt x="71" y="22"/>
                  </a:cubicBezTo>
                  <a:cubicBezTo>
                    <a:pt x="69" y="21"/>
                    <a:pt x="69" y="21"/>
                    <a:pt x="69" y="21"/>
                  </a:cubicBezTo>
                  <a:cubicBezTo>
                    <a:pt x="68" y="21"/>
                    <a:pt x="65" y="22"/>
                    <a:pt x="64" y="22"/>
                  </a:cubicBezTo>
                  <a:cubicBezTo>
                    <a:pt x="63" y="22"/>
                    <a:pt x="62" y="22"/>
                    <a:pt x="62" y="23"/>
                  </a:cubicBezTo>
                  <a:cubicBezTo>
                    <a:pt x="61" y="23"/>
                    <a:pt x="61" y="24"/>
                    <a:pt x="60" y="26"/>
                  </a:cubicBezTo>
                  <a:cubicBezTo>
                    <a:pt x="59" y="27"/>
                    <a:pt x="58" y="28"/>
                    <a:pt x="56" y="27"/>
                  </a:cubicBezTo>
                  <a:cubicBezTo>
                    <a:pt x="55" y="27"/>
                    <a:pt x="55" y="27"/>
                    <a:pt x="55" y="27"/>
                  </a:cubicBezTo>
                  <a:cubicBezTo>
                    <a:pt x="54" y="27"/>
                    <a:pt x="54" y="27"/>
                    <a:pt x="54" y="28"/>
                  </a:cubicBezTo>
                  <a:cubicBezTo>
                    <a:pt x="52" y="29"/>
                    <a:pt x="52" y="29"/>
                    <a:pt x="52" y="29"/>
                  </a:cubicBezTo>
                  <a:cubicBezTo>
                    <a:pt x="52" y="30"/>
                    <a:pt x="51" y="30"/>
                    <a:pt x="50" y="30"/>
                  </a:cubicBezTo>
                  <a:cubicBezTo>
                    <a:pt x="46" y="29"/>
                    <a:pt x="46" y="29"/>
                    <a:pt x="46" y="29"/>
                  </a:cubicBezTo>
                  <a:cubicBezTo>
                    <a:pt x="42" y="28"/>
                    <a:pt x="42" y="28"/>
                    <a:pt x="42" y="28"/>
                  </a:cubicBezTo>
                  <a:cubicBezTo>
                    <a:pt x="40" y="29"/>
                    <a:pt x="40" y="29"/>
                    <a:pt x="40" y="29"/>
                  </a:cubicBezTo>
                  <a:cubicBezTo>
                    <a:pt x="38" y="28"/>
                    <a:pt x="34" y="28"/>
                    <a:pt x="33" y="28"/>
                  </a:cubicBezTo>
                  <a:cubicBezTo>
                    <a:pt x="33" y="28"/>
                    <a:pt x="33" y="28"/>
                    <a:pt x="32" y="28"/>
                  </a:cubicBezTo>
                  <a:cubicBezTo>
                    <a:pt x="32" y="28"/>
                    <a:pt x="31" y="28"/>
                    <a:pt x="29" y="29"/>
                  </a:cubicBezTo>
                  <a:cubicBezTo>
                    <a:pt x="27" y="29"/>
                    <a:pt x="27" y="29"/>
                    <a:pt x="26" y="29"/>
                  </a:cubicBezTo>
                  <a:cubicBezTo>
                    <a:pt x="25" y="29"/>
                    <a:pt x="25" y="29"/>
                    <a:pt x="23" y="29"/>
                  </a:cubicBezTo>
                  <a:cubicBezTo>
                    <a:pt x="18" y="29"/>
                    <a:pt x="18" y="29"/>
                    <a:pt x="18" y="29"/>
                  </a:cubicBezTo>
                  <a:cubicBezTo>
                    <a:pt x="17" y="29"/>
                    <a:pt x="17" y="30"/>
                    <a:pt x="17" y="30"/>
                  </a:cubicBezTo>
                  <a:cubicBezTo>
                    <a:pt x="16" y="30"/>
                    <a:pt x="16" y="30"/>
                    <a:pt x="16" y="31"/>
                  </a:cubicBezTo>
                  <a:cubicBezTo>
                    <a:pt x="13" y="32"/>
                    <a:pt x="13" y="32"/>
                    <a:pt x="13" y="32"/>
                  </a:cubicBezTo>
                  <a:cubicBezTo>
                    <a:pt x="11" y="32"/>
                    <a:pt x="8" y="34"/>
                    <a:pt x="7" y="35"/>
                  </a:cubicBezTo>
                  <a:cubicBezTo>
                    <a:pt x="6" y="35"/>
                    <a:pt x="5" y="36"/>
                    <a:pt x="4" y="36"/>
                  </a:cubicBezTo>
                  <a:cubicBezTo>
                    <a:pt x="4" y="36"/>
                    <a:pt x="4" y="36"/>
                    <a:pt x="4" y="35"/>
                  </a:cubicBezTo>
                  <a:cubicBezTo>
                    <a:pt x="3" y="35"/>
                    <a:pt x="3" y="35"/>
                    <a:pt x="3" y="35"/>
                  </a:cubicBezTo>
                  <a:cubicBezTo>
                    <a:pt x="3" y="35"/>
                    <a:pt x="3" y="35"/>
                    <a:pt x="3" y="35"/>
                  </a:cubicBezTo>
                  <a:cubicBezTo>
                    <a:pt x="3" y="36"/>
                    <a:pt x="2" y="37"/>
                    <a:pt x="1" y="37"/>
                  </a:cubicBezTo>
                  <a:cubicBezTo>
                    <a:pt x="0" y="37"/>
                    <a:pt x="0" y="37"/>
                    <a:pt x="0" y="37"/>
                  </a:cubicBezTo>
                  <a:cubicBezTo>
                    <a:pt x="0" y="39"/>
                    <a:pt x="0" y="39"/>
                    <a:pt x="0" y="39"/>
                  </a:cubicBezTo>
                  <a:cubicBezTo>
                    <a:pt x="7" y="39"/>
                    <a:pt x="7" y="39"/>
                    <a:pt x="7" y="39"/>
                  </a:cubicBezTo>
                  <a:cubicBezTo>
                    <a:pt x="8" y="39"/>
                    <a:pt x="8" y="39"/>
                    <a:pt x="9" y="39"/>
                  </a:cubicBezTo>
                  <a:cubicBezTo>
                    <a:pt x="10" y="41"/>
                    <a:pt x="10" y="41"/>
                    <a:pt x="10" y="41"/>
                  </a:cubicBezTo>
                  <a:cubicBezTo>
                    <a:pt x="10" y="41"/>
                    <a:pt x="10" y="41"/>
                    <a:pt x="11" y="42"/>
                  </a:cubicBezTo>
                  <a:cubicBezTo>
                    <a:pt x="11" y="42"/>
                    <a:pt x="12" y="45"/>
                    <a:pt x="10" y="48"/>
                  </a:cubicBezTo>
                  <a:cubicBezTo>
                    <a:pt x="10" y="49"/>
                    <a:pt x="9" y="50"/>
                    <a:pt x="9" y="51"/>
                  </a:cubicBezTo>
                  <a:cubicBezTo>
                    <a:pt x="10" y="52"/>
                    <a:pt x="10" y="52"/>
                    <a:pt x="10" y="52"/>
                  </a:cubicBezTo>
                  <a:cubicBezTo>
                    <a:pt x="10" y="53"/>
                    <a:pt x="10" y="53"/>
                    <a:pt x="10" y="53"/>
                  </a:cubicBezTo>
                  <a:cubicBezTo>
                    <a:pt x="11" y="53"/>
                    <a:pt x="11" y="53"/>
                    <a:pt x="11" y="53"/>
                  </a:cubicBezTo>
                  <a:cubicBezTo>
                    <a:pt x="11" y="53"/>
                    <a:pt x="12" y="53"/>
                    <a:pt x="12" y="54"/>
                  </a:cubicBezTo>
                  <a:cubicBezTo>
                    <a:pt x="15" y="56"/>
                    <a:pt x="15" y="56"/>
                    <a:pt x="15" y="56"/>
                  </a:cubicBezTo>
                  <a:cubicBezTo>
                    <a:pt x="23" y="56"/>
                    <a:pt x="23" y="56"/>
                    <a:pt x="23" y="56"/>
                  </a:cubicBezTo>
                  <a:cubicBezTo>
                    <a:pt x="24" y="55"/>
                    <a:pt x="25" y="55"/>
                    <a:pt x="26" y="55"/>
                  </a:cubicBezTo>
                  <a:cubicBezTo>
                    <a:pt x="26" y="55"/>
                    <a:pt x="27" y="55"/>
                    <a:pt x="28" y="57"/>
                  </a:cubicBezTo>
                  <a:cubicBezTo>
                    <a:pt x="28" y="59"/>
                    <a:pt x="28" y="60"/>
                    <a:pt x="28" y="61"/>
                  </a:cubicBezTo>
                  <a:cubicBezTo>
                    <a:pt x="29" y="62"/>
                    <a:pt x="30" y="63"/>
                    <a:pt x="29" y="64"/>
                  </a:cubicBezTo>
                  <a:cubicBezTo>
                    <a:pt x="29" y="65"/>
                    <a:pt x="29" y="66"/>
                    <a:pt x="26" y="67"/>
                  </a:cubicBezTo>
                  <a:cubicBezTo>
                    <a:pt x="23" y="68"/>
                    <a:pt x="23" y="68"/>
                    <a:pt x="23" y="68"/>
                  </a:cubicBezTo>
                  <a:cubicBezTo>
                    <a:pt x="23" y="68"/>
                    <a:pt x="23" y="68"/>
                    <a:pt x="23" y="68"/>
                  </a:cubicBezTo>
                  <a:cubicBezTo>
                    <a:pt x="23" y="69"/>
                    <a:pt x="23" y="69"/>
                    <a:pt x="23" y="69"/>
                  </a:cubicBezTo>
                  <a:cubicBezTo>
                    <a:pt x="25" y="70"/>
                    <a:pt x="25" y="70"/>
                    <a:pt x="25" y="70"/>
                  </a:cubicBezTo>
                  <a:cubicBezTo>
                    <a:pt x="27" y="70"/>
                    <a:pt x="27" y="70"/>
                    <a:pt x="27" y="70"/>
                  </a:cubicBezTo>
                  <a:cubicBezTo>
                    <a:pt x="28" y="70"/>
                    <a:pt x="29" y="71"/>
                    <a:pt x="29" y="72"/>
                  </a:cubicBezTo>
                  <a:cubicBezTo>
                    <a:pt x="31" y="78"/>
                    <a:pt x="31" y="78"/>
                    <a:pt x="31" y="78"/>
                  </a:cubicBezTo>
                  <a:cubicBezTo>
                    <a:pt x="31" y="78"/>
                    <a:pt x="31" y="78"/>
                    <a:pt x="31" y="78"/>
                  </a:cubicBezTo>
                  <a:cubicBezTo>
                    <a:pt x="34" y="79"/>
                    <a:pt x="36" y="81"/>
                    <a:pt x="36" y="81"/>
                  </a:cubicBezTo>
                  <a:cubicBezTo>
                    <a:pt x="38" y="86"/>
                    <a:pt x="38" y="86"/>
                    <a:pt x="38" y="86"/>
                  </a:cubicBezTo>
                  <a:cubicBezTo>
                    <a:pt x="39" y="86"/>
                    <a:pt x="39" y="86"/>
                    <a:pt x="41" y="87"/>
                  </a:cubicBezTo>
                  <a:cubicBezTo>
                    <a:pt x="44" y="88"/>
                    <a:pt x="46" y="89"/>
                    <a:pt x="47" y="90"/>
                  </a:cubicBezTo>
                  <a:cubicBezTo>
                    <a:pt x="48" y="90"/>
                    <a:pt x="48" y="90"/>
                    <a:pt x="48" y="90"/>
                  </a:cubicBezTo>
                  <a:cubicBezTo>
                    <a:pt x="45" y="86"/>
                    <a:pt x="44" y="82"/>
                    <a:pt x="44" y="82"/>
                  </a:cubicBezTo>
                  <a:cubicBezTo>
                    <a:pt x="44" y="81"/>
                    <a:pt x="44" y="80"/>
                    <a:pt x="45" y="80"/>
                  </a:cubicBezTo>
                  <a:cubicBezTo>
                    <a:pt x="51" y="77"/>
                    <a:pt x="51" y="77"/>
                    <a:pt x="51" y="77"/>
                  </a:cubicBezTo>
                  <a:cubicBezTo>
                    <a:pt x="51" y="76"/>
                    <a:pt x="52" y="76"/>
                    <a:pt x="52" y="77"/>
                  </a:cubicBezTo>
                  <a:cubicBezTo>
                    <a:pt x="56" y="78"/>
                    <a:pt x="56" y="78"/>
                    <a:pt x="56" y="78"/>
                  </a:cubicBezTo>
                  <a:cubicBezTo>
                    <a:pt x="61" y="79"/>
                    <a:pt x="61" y="79"/>
                    <a:pt x="61" y="79"/>
                  </a:cubicBezTo>
                  <a:cubicBezTo>
                    <a:pt x="64" y="80"/>
                    <a:pt x="64" y="80"/>
                    <a:pt x="64" y="80"/>
                  </a:cubicBezTo>
                  <a:cubicBezTo>
                    <a:pt x="64" y="80"/>
                    <a:pt x="64" y="79"/>
                    <a:pt x="63" y="79"/>
                  </a:cubicBezTo>
                  <a:cubicBezTo>
                    <a:pt x="60" y="74"/>
                    <a:pt x="60" y="74"/>
                    <a:pt x="60" y="74"/>
                  </a:cubicBezTo>
                  <a:cubicBezTo>
                    <a:pt x="59" y="74"/>
                    <a:pt x="59" y="73"/>
                    <a:pt x="60" y="72"/>
                  </a:cubicBezTo>
                  <a:cubicBezTo>
                    <a:pt x="60" y="72"/>
                    <a:pt x="60" y="71"/>
                    <a:pt x="61" y="71"/>
                  </a:cubicBezTo>
                  <a:cubicBezTo>
                    <a:pt x="65" y="70"/>
                    <a:pt x="65" y="70"/>
                    <a:pt x="65" y="70"/>
                  </a:cubicBezTo>
                  <a:cubicBezTo>
                    <a:pt x="66" y="70"/>
                    <a:pt x="67" y="71"/>
                    <a:pt x="67" y="72"/>
                  </a:cubicBezTo>
                  <a:cubicBezTo>
                    <a:pt x="68" y="72"/>
                    <a:pt x="68" y="72"/>
                    <a:pt x="68" y="72"/>
                  </a:cubicBezTo>
                  <a:cubicBezTo>
                    <a:pt x="69" y="71"/>
                    <a:pt x="71" y="69"/>
                    <a:pt x="75" y="70"/>
                  </a:cubicBezTo>
                  <a:cubicBezTo>
                    <a:pt x="79" y="71"/>
                    <a:pt x="83" y="73"/>
                    <a:pt x="84" y="73"/>
                  </a:cubicBezTo>
                  <a:cubicBezTo>
                    <a:pt x="85" y="73"/>
                    <a:pt x="87" y="73"/>
                    <a:pt x="88" y="73"/>
                  </a:cubicBezTo>
                  <a:cubicBezTo>
                    <a:pt x="89" y="73"/>
                    <a:pt x="90" y="73"/>
                    <a:pt x="91" y="73"/>
                  </a:cubicBezTo>
                  <a:cubicBezTo>
                    <a:pt x="94" y="73"/>
                    <a:pt x="98" y="73"/>
                    <a:pt x="99" y="73"/>
                  </a:cubicBezTo>
                  <a:cubicBezTo>
                    <a:pt x="100" y="73"/>
                    <a:pt x="100" y="73"/>
                    <a:pt x="101" y="73"/>
                  </a:cubicBezTo>
                  <a:cubicBezTo>
                    <a:pt x="102" y="72"/>
                    <a:pt x="102" y="72"/>
                    <a:pt x="102" y="72"/>
                  </a:cubicBezTo>
                  <a:cubicBezTo>
                    <a:pt x="101" y="69"/>
                    <a:pt x="102" y="68"/>
                    <a:pt x="103" y="67"/>
                  </a:cubicBezTo>
                  <a:cubicBezTo>
                    <a:pt x="104" y="66"/>
                    <a:pt x="104" y="66"/>
                    <a:pt x="104" y="66"/>
                  </a:cubicBezTo>
                  <a:cubicBezTo>
                    <a:pt x="105" y="66"/>
                    <a:pt x="107" y="63"/>
                    <a:pt x="109" y="62"/>
                  </a:cubicBezTo>
                  <a:cubicBezTo>
                    <a:pt x="109" y="62"/>
                    <a:pt x="109" y="62"/>
                    <a:pt x="110" y="62"/>
                  </a:cubicBezTo>
                  <a:cubicBezTo>
                    <a:pt x="110" y="62"/>
                    <a:pt x="110" y="62"/>
                    <a:pt x="110" y="61"/>
                  </a:cubicBezTo>
                  <a:cubicBezTo>
                    <a:pt x="111" y="61"/>
                    <a:pt x="112" y="60"/>
                    <a:pt x="112" y="60"/>
                  </a:cubicBezTo>
                  <a:cubicBezTo>
                    <a:pt x="112" y="60"/>
                    <a:pt x="113" y="60"/>
                    <a:pt x="113" y="59"/>
                  </a:cubicBezTo>
                  <a:cubicBezTo>
                    <a:pt x="115" y="58"/>
                    <a:pt x="115" y="57"/>
                    <a:pt x="116" y="57"/>
                  </a:cubicBezTo>
                  <a:cubicBezTo>
                    <a:pt x="116" y="57"/>
                    <a:pt x="116" y="57"/>
                    <a:pt x="116" y="57"/>
                  </a:cubicBezTo>
                  <a:cubicBezTo>
                    <a:pt x="117" y="54"/>
                    <a:pt x="120" y="52"/>
                    <a:pt x="121" y="52"/>
                  </a:cubicBezTo>
                  <a:cubicBezTo>
                    <a:pt x="122" y="52"/>
                    <a:pt x="124" y="50"/>
                    <a:pt x="124" y="49"/>
                  </a:cubicBezTo>
                  <a:cubicBezTo>
                    <a:pt x="125" y="47"/>
                    <a:pt x="125" y="47"/>
                    <a:pt x="125" y="47"/>
                  </a:cubicBezTo>
                  <a:cubicBezTo>
                    <a:pt x="126" y="46"/>
                    <a:pt x="126" y="46"/>
                    <a:pt x="126" y="45"/>
                  </a:cubicBezTo>
                  <a:cubicBezTo>
                    <a:pt x="126" y="45"/>
                    <a:pt x="126" y="45"/>
                    <a:pt x="126" y="45"/>
                  </a:cubicBezTo>
                  <a:cubicBezTo>
                    <a:pt x="125" y="44"/>
                    <a:pt x="125" y="42"/>
                    <a:pt x="126" y="40"/>
                  </a:cubicBezTo>
                  <a:cubicBezTo>
                    <a:pt x="126" y="40"/>
                    <a:pt x="126" y="40"/>
                    <a:pt x="126" y="39"/>
                  </a:cubicBezTo>
                  <a:cubicBezTo>
                    <a:pt x="127" y="38"/>
                    <a:pt x="127" y="38"/>
                    <a:pt x="127" y="38"/>
                  </a:cubicBezTo>
                  <a:lnTo>
                    <a:pt x="128" y="37"/>
                  </a:lnTo>
                  <a:close/>
                </a:path>
              </a:pathLst>
            </a:custGeom>
            <a:solidFill>
              <a:srgbClr val="535353"/>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21" name="Freeform 81"/>
            <p:cNvSpPr>
              <a:spLocks/>
            </p:cNvSpPr>
            <p:nvPr/>
          </p:nvSpPr>
          <p:spPr bwMode="auto">
            <a:xfrm>
              <a:off x="7223695" y="2789262"/>
              <a:ext cx="211138" cy="138113"/>
            </a:xfrm>
            <a:custGeom>
              <a:avLst/>
              <a:gdLst>
                <a:gd name="T0" fmla="*/ 87 w 95"/>
                <a:gd name="T1" fmla="*/ 28 h 62"/>
                <a:gd name="T2" fmla="*/ 75 w 95"/>
                <a:gd name="T3" fmla="*/ 19 h 62"/>
                <a:gd name="T4" fmla="*/ 47 w 95"/>
                <a:gd name="T5" fmla="*/ 2 h 62"/>
                <a:gd name="T6" fmla="*/ 42 w 95"/>
                <a:gd name="T7" fmla="*/ 0 h 62"/>
                <a:gd name="T8" fmla="*/ 33 w 95"/>
                <a:gd name="T9" fmla="*/ 0 h 62"/>
                <a:gd name="T10" fmla="*/ 22 w 95"/>
                <a:gd name="T11" fmla="*/ 0 h 62"/>
                <a:gd name="T12" fmla="*/ 19 w 95"/>
                <a:gd name="T13" fmla="*/ 4 h 62"/>
                <a:gd name="T14" fmla="*/ 13 w 95"/>
                <a:gd name="T15" fmla="*/ 14 h 62"/>
                <a:gd name="T16" fmla="*/ 9 w 95"/>
                <a:gd name="T17" fmla="*/ 23 h 62"/>
                <a:gd name="T18" fmla="*/ 0 w 95"/>
                <a:gd name="T19" fmla="*/ 28 h 62"/>
                <a:gd name="T20" fmla="*/ 1 w 95"/>
                <a:gd name="T21" fmla="*/ 34 h 62"/>
                <a:gd name="T22" fmla="*/ 3 w 95"/>
                <a:gd name="T23" fmla="*/ 34 h 62"/>
                <a:gd name="T24" fmla="*/ 6 w 95"/>
                <a:gd name="T25" fmla="*/ 38 h 62"/>
                <a:gd name="T26" fmla="*/ 9 w 95"/>
                <a:gd name="T27" fmla="*/ 43 h 62"/>
                <a:gd name="T28" fmla="*/ 11 w 95"/>
                <a:gd name="T29" fmla="*/ 48 h 62"/>
                <a:gd name="T30" fmla="*/ 10 w 95"/>
                <a:gd name="T31" fmla="*/ 53 h 62"/>
                <a:gd name="T32" fmla="*/ 13 w 95"/>
                <a:gd name="T33" fmla="*/ 54 h 62"/>
                <a:gd name="T34" fmla="*/ 17 w 95"/>
                <a:gd name="T35" fmla="*/ 61 h 62"/>
                <a:gd name="T36" fmla="*/ 24 w 95"/>
                <a:gd name="T37" fmla="*/ 59 h 62"/>
                <a:gd name="T38" fmla="*/ 30 w 95"/>
                <a:gd name="T39" fmla="*/ 56 h 62"/>
                <a:gd name="T40" fmla="*/ 38 w 95"/>
                <a:gd name="T41" fmla="*/ 56 h 62"/>
                <a:gd name="T42" fmla="*/ 43 w 95"/>
                <a:gd name="T43" fmla="*/ 55 h 62"/>
                <a:gd name="T44" fmla="*/ 52 w 95"/>
                <a:gd name="T45" fmla="*/ 56 h 62"/>
                <a:gd name="T46" fmla="*/ 62 w 95"/>
                <a:gd name="T47" fmla="*/ 57 h 62"/>
                <a:gd name="T48" fmla="*/ 66 w 95"/>
                <a:gd name="T49" fmla="*/ 54 h 62"/>
                <a:gd name="T50" fmla="*/ 71 w 95"/>
                <a:gd name="T51" fmla="*/ 51 h 62"/>
                <a:gd name="T52" fmla="*/ 76 w 95"/>
                <a:gd name="T53" fmla="*/ 49 h 62"/>
                <a:gd name="T54" fmla="*/ 83 w 95"/>
                <a:gd name="T55" fmla="*/ 48 h 62"/>
                <a:gd name="T56" fmla="*/ 87 w 95"/>
                <a:gd name="T57" fmla="*/ 50 h 62"/>
                <a:gd name="T58" fmla="*/ 84 w 95"/>
                <a:gd name="T59" fmla="*/ 42 h 62"/>
                <a:gd name="T60" fmla="*/ 87 w 95"/>
                <a:gd name="T61" fmla="*/ 39 h 62"/>
                <a:gd name="T62" fmla="*/ 91 w 95"/>
                <a:gd name="T63" fmla="*/ 35 h 62"/>
                <a:gd name="T64" fmla="*/ 92 w 95"/>
                <a:gd name="T65" fmla="*/ 34 h 62"/>
                <a:gd name="T66" fmla="*/ 93 w 95"/>
                <a:gd name="T67" fmla="*/ 31 h 62"/>
                <a:gd name="T68" fmla="*/ 92 w 95"/>
                <a:gd name="T69" fmla="*/ 3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5" h="62">
                  <a:moveTo>
                    <a:pt x="92" y="31"/>
                  </a:moveTo>
                  <a:cubicBezTo>
                    <a:pt x="87" y="28"/>
                    <a:pt x="87" y="28"/>
                    <a:pt x="87" y="28"/>
                  </a:cubicBezTo>
                  <a:cubicBezTo>
                    <a:pt x="85" y="26"/>
                    <a:pt x="85" y="26"/>
                    <a:pt x="85" y="26"/>
                  </a:cubicBezTo>
                  <a:cubicBezTo>
                    <a:pt x="75" y="19"/>
                    <a:pt x="75" y="19"/>
                    <a:pt x="75" y="19"/>
                  </a:cubicBezTo>
                  <a:cubicBezTo>
                    <a:pt x="49" y="3"/>
                    <a:pt x="49" y="3"/>
                    <a:pt x="49" y="3"/>
                  </a:cubicBezTo>
                  <a:cubicBezTo>
                    <a:pt x="47" y="2"/>
                    <a:pt x="47" y="2"/>
                    <a:pt x="47" y="2"/>
                  </a:cubicBezTo>
                  <a:cubicBezTo>
                    <a:pt x="45" y="1"/>
                    <a:pt x="45" y="1"/>
                    <a:pt x="45" y="1"/>
                  </a:cubicBezTo>
                  <a:cubicBezTo>
                    <a:pt x="42" y="0"/>
                    <a:pt x="42" y="0"/>
                    <a:pt x="42" y="0"/>
                  </a:cubicBezTo>
                  <a:cubicBezTo>
                    <a:pt x="34" y="0"/>
                    <a:pt x="34" y="0"/>
                    <a:pt x="34" y="0"/>
                  </a:cubicBezTo>
                  <a:cubicBezTo>
                    <a:pt x="33" y="0"/>
                    <a:pt x="33" y="0"/>
                    <a:pt x="33" y="0"/>
                  </a:cubicBezTo>
                  <a:cubicBezTo>
                    <a:pt x="25" y="0"/>
                    <a:pt x="25" y="0"/>
                    <a:pt x="25" y="0"/>
                  </a:cubicBezTo>
                  <a:cubicBezTo>
                    <a:pt x="22" y="0"/>
                    <a:pt x="22" y="0"/>
                    <a:pt x="22" y="0"/>
                  </a:cubicBezTo>
                  <a:cubicBezTo>
                    <a:pt x="22" y="1"/>
                    <a:pt x="22" y="1"/>
                    <a:pt x="22" y="1"/>
                  </a:cubicBezTo>
                  <a:cubicBezTo>
                    <a:pt x="19" y="4"/>
                    <a:pt x="19" y="4"/>
                    <a:pt x="19" y="4"/>
                  </a:cubicBezTo>
                  <a:cubicBezTo>
                    <a:pt x="14" y="8"/>
                    <a:pt x="14" y="8"/>
                    <a:pt x="14" y="8"/>
                  </a:cubicBezTo>
                  <a:cubicBezTo>
                    <a:pt x="13" y="14"/>
                    <a:pt x="13" y="14"/>
                    <a:pt x="13" y="14"/>
                  </a:cubicBezTo>
                  <a:cubicBezTo>
                    <a:pt x="11" y="20"/>
                    <a:pt x="11" y="20"/>
                    <a:pt x="11" y="20"/>
                  </a:cubicBezTo>
                  <a:cubicBezTo>
                    <a:pt x="9" y="23"/>
                    <a:pt x="9" y="23"/>
                    <a:pt x="9" y="23"/>
                  </a:cubicBezTo>
                  <a:cubicBezTo>
                    <a:pt x="9" y="24"/>
                    <a:pt x="9" y="24"/>
                    <a:pt x="9" y="24"/>
                  </a:cubicBezTo>
                  <a:cubicBezTo>
                    <a:pt x="0" y="28"/>
                    <a:pt x="0" y="28"/>
                    <a:pt x="0" y="28"/>
                  </a:cubicBezTo>
                  <a:cubicBezTo>
                    <a:pt x="1" y="30"/>
                    <a:pt x="1" y="30"/>
                    <a:pt x="1" y="30"/>
                  </a:cubicBezTo>
                  <a:cubicBezTo>
                    <a:pt x="1" y="34"/>
                    <a:pt x="1" y="34"/>
                    <a:pt x="1" y="34"/>
                  </a:cubicBezTo>
                  <a:cubicBezTo>
                    <a:pt x="2" y="34"/>
                    <a:pt x="2" y="34"/>
                    <a:pt x="2" y="34"/>
                  </a:cubicBezTo>
                  <a:cubicBezTo>
                    <a:pt x="3" y="34"/>
                    <a:pt x="3" y="34"/>
                    <a:pt x="3" y="34"/>
                  </a:cubicBezTo>
                  <a:cubicBezTo>
                    <a:pt x="3" y="34"/>
                    <a:pt x="5" y="35"/>
                    <a:pt x="6" y="37"/>
                  </a:cubicBezTo>
                  <a:cubicBezTo>
                    <a:pt x="6" y="38"/>
                    <a:pt x="6" y="38"/>
                    <a:pt x="6" y="38"/>
                  </a:cubicBezTo>
                  <a:cubicBezTo>
                    <a:pt x="8" y="42"/>
                    <a:pt x="8" y="42"/>
                    <a:pt x="8" y="42"/>
                  </a:cubicBezTo>
                  <a:cubicBezTo>
                    <a:pt x="9" y="42"/>
                    <a:pt x="9" y="43"/>
                    <a:pt x="9" y="43"/>
                  </a:cubicBezTo>
                  <a:cubicBezTo>
                    <a:pt x="9" y="45"/>
                    <a:pt x="9" y="45"/>
                    <a:pt x="9" y="45"/>
                  </a:cubicBezTo>
                  <a:cubicBezTo>
                    <a:pt x="11" y="48"/>
                    <a:pt x="11" y="48"/>
                    <a:pt x="11" y="48"/>
                  </a:cubicBezTo>
                  <a:cubicBezTo>
                    <a:pt x="12" y="49"/>
                    <a:pt x="12" y="50"/>
                    <a:pt x="11" y="51"/>
                  </a:cubicBezTo>
                  <a:cubicBezTo>
                    <a:pt x="10" y="53"/>
                    <a:pt x="10" y="53"/>
                    <a:pt x="10" y="53"/>
                  </a:cubicBezTo>
                  <a:cubicBezTo>
                    <a:pt x="9" y="54"/>
                    <a:pt x="9" y="54"/>
                    <a:pt x="9" y="54"/>
                  </a:cubicBezTo>
                  <a:cubicBezTo>
                    <a:pt x="13" y="54"/>
                    <a:pt x="13" y="54"/>
                    <a:pt x="13" y="54"/>
                  </a:cubicBezTo>
                  <a:cubicBezTo>
                    <a:pt x="16" y="55"/>
                    <a:pt x="17" y="59"/>
                    <a:pt x="17" y="61"/>
                  </a:cubicBezTo>
                  <a:cubicBezTo>
                    <a:pt x="17" y="61"/>
                    <a:pt x="17" y="61"/>
                    <a:pt x="17" y="61"/>
                  </a:cubicBezTo>
                  <a:cubicBezTo>
                    <a:pt x="17" y="62"/>
                    <a:pt x="17" y="62"/>
                    <a:pt x="17" y="62"/>
                  </a:cubicBezTo>
                  <a:cubicBezTo>
                    <a:pt x="20" y="60"/>
                    <a:pt x="23" y="59"/>
                    <a:pt x="24" y="59"/>
                  </a:cubicBezTo>
                  <a:cubicBezTo>
                    <a:pt x="26" y="58"/>
                    <a:pt x="26" y="58"/>
                    <a:pt x="26" y="58"/>
                  </a:cubicBezTo>
                  <a:cubicBezTo>
                    <a:pt x="26" y="57"/>
                    <a:pt x="28" y="56"/>
                    <a:pt x="30" y="56"/>
                  </a:cubicBezTo>
                  <a:cubicBezTo>
                    <a:pt x="36" y="56"/>
                    <a:pt x="36" y="56"/>
                    <a:pt x="36" y="56"/>
                  </a:cubicBezTo>
                  <a:cubicBezTo>
                    <a:pt x="37" y="56"/>
                    <a:pt x="38" y="56"/>
                    <a:pt x="38" y="56"/>
                  </a:cubicBezTo>
                  <a:cubicBezTo>
                    <a:pt x="39" y="56"/>
                    <a:pt x="39" y="56"/>
                    <a:pt x="40" y="56"/>
                  </a:cubicBezTo>
                  <a:cubicBezTo>
                    <a:pt x="42" y="56"/>
                    <a:pt x="42" y="55"/>
                    <a:pt x="43" y="55"/>
                  </a:cubicBezTo>
                  <a:cubicBezTo>
                    <a:pt x="44" y="55"/>
                    <a:pt x="44" y="55"/>
                    <a:pt x="45" y="55"/>
                  </a:cubicBezTo>
                  <a:cubicBezTo>
                    <a:pt x="47" y="55"/>
                    <a:pt x="52" y="55"/>
                    <a:pt x="52" y="56"/>
                  </a:cubicBezTo>
                  <a:cubicBezTo>
                    <a:pt x="54" y="56"/>
                    <a:pt x="54" y="56"/>
                    <a:pt x="54" y="56"/>
                  </a:cubicBezTo>
                  <a:cubicBezTo>
                    <a:pt x="62" y="57"/>
                    <a:pt x="62" y="57"/>
                    <a:pt x="62" y="57"/>
                  </a:cubicBezTo>
                  <a:cubicBezTo>
                    <a:pt x="62" y="57"/>
                    <a:pt x="62" y="57"/>
                    <a:pt x="62" y="57"/>
                  </a:cubicBezTo>
                  <a:cubicBezTo>
                    <a:pt x="62" y="55"/>
                    <a:pt x="64" y="55"/>
                    <a:pt x="66" y="54"/>
                  </a:cubicBezTo>
                  <a:cubicBezTo>
                    <a:pt x="67" y="54"/>
                    <a:pt x="68" y="54"/>
                    <a:pt x="69" y="54"/>
                  </a:cubicBezTo>
                  <a:cubicBezTo>
                    <a:pt x="70" y="52"/>
                    <a:pt x="71" y="51"/>
                    <a:pt x="71" y="51"/>
                  </a:cubicBezTo>
                  <a:cubicBezTo>
                    <a:pt x="71" y="51"/>
                    <a:pt x="71" y="51"/>
                    <a:pt x="71" y="50"/>
                  </a:cubicBezTo>
                  <a:cubicBezTo>
                    <a:pt x="72" y="50"/>
                    <a:pt x="74" y="49"/>
                    <a:pt x="76" y="49"/>
                  </a:cubicBezTo>
                  <a:cubicBezTo>
                    <a:pt x="76" y="49"/>
                    <a:pt x="79" y="48"/>
                    <a:pt x="81" y="48"/>
                  </a:cubicBezTo>
                  <a:cubicBezTo>
                    <a:pt x="82" y="47"/>
                    <a:pt x="83" y="47"/>
                    <a:pt x="83" y="48"/>
                  </a:cubicBezTo>
                  <a:cubicBezTo>
                    <a:pt x="85" y="50"/>
                    <a:pt x="85" y="50"/>
                    <a:pt x="85" y="50"/>
                  </a:cubicBezTo>
                  <a:cubicBezTo>
                    <a:pt x="87" y="50"/>
                    <a:pt x="87" y="50"/>
                    <a:pt x="87" y="50"/>
                  </a:cubicBezTo>
                  <a:cubicBezTo>
                    <a:pt x="87" y="49"/>
                    <a:pt x="87" y="48"/>
                    <a:pt x="87" y="48"/>
                  </a:cubicBezTo>
                  <a:cubicBezTo>
                    <a:pt x="83" y="44"/>
                    <a:pt x="84" y="43"/>
                    <a:pt x="84" y="42"/>
                  </a:cubicBezTo>
                  <a:cubicBezTo>
                    <a:pt x="85" y="40"/>
                    <a:pt x="85" y="40"/>
                    <a:pt x="85" y="40"/>
                  </a:cubicBezTo>
                  <a:cubicBezTo>
                    <a:pt x="86" y="39"/>
                    <a:pt x="87" y="39"/>
                    <a:pt x="87" y="39"/>
                  </a:cubicBezTo>
                  <a:cubicBezTo>
                    <a:pt x="88" y="39"/>
                    <a:pt x="88" y="39"/>
                    <a:pt x="88" y="39"/>
                  </a:cubicBezTo>
                  <a:cubicBezTo>
                    <a:pt x="91" y="35"/>
                    <a:pt x="91" y="35"/>
                    <a:pt x="91" y="35"/>
                  </a:cubicBezTo>
                  <a:cubicBezTo>
                    <a:pt x="92" y="35"/>
                    <a:pt x="92" y="35"/>
                    <a:pt x="92" y="35"/>
                  </a:cubicBezTo>
                  <a:cubicBezTo>
                    <a:pt x="92" y="34"/>
                    <a:pt x="92" y="34"/>
                    <a:pt x="92" y="34"/>
                  </a:cubicBezTo>
                  <a:cubicBezTo>
                    <a:pt x="93" y="31"/>
                    <a:pt x="93" y="31"/>
                    <a:pt x="93" y="31"/>
                  </a:cubicBezTo>
                  <a:cubicBezTo>
                    <a:pt x="93" y="31"/>
                    <a:pt x="93" y="31"/>
                    <a:pt x="93" y="31"/>
                  </a:cubicBezTo>
                  <a:cubicBezTo>
                    <a:pt x="95" y="32"/>
                    <a:pt x="95" y="32"/>
                    <a:pt x="95" y="32"/>
                  </a:cubicBezTo>
                  <a:lnTo>
                    <a:pt x="92" y="31"/>
                  </a:lnTo>
                  <a:close/>
                </a:path>
              </a:pathLst>
            </a:custGeom>
            <a:solidFill>
              <a:srgbClr val="252525"/>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22" name="Freeform 82"/>
            <p:cNvSpPr>
              <a:spLocks/>
            </p:cNvSpPr>
            <p:nvPr/>
          </p:nvSpPr>
          <p:spPr bwMode="auto">
            <a:xfrm>
              <a:off x="8166670" y="4621237"/>
              <a:ext cx="295275" cy="388938"/>
            </a:xfrm>
            <a:custGeom>
              <a:avLst/>
              <a:gdLst>
                <a:gd name="T0" fmla="*/ 121 w 132"/>
                <a:gd name="T1" fmla="*/ 118 h 175"/>
                <a:gd name="T2" fmla="*/ 110 w 132"/>
                <a:gd name="T3" fmla="*/ 121 h 175"/>
                <a:gd name="T4" fmla="*/ 107 w 132"/>
                <a:gd name="T5" fmla="*/ 110 h 175"/>
                <a:gd name="T6" fmla="*/ 109 w 132"/>
                <a:gd name="T7" fmla="*/ 101 h 175"/>
                <a:gd name="T8" fmla="*/ 119 w 132"/>
                <a:gd name="T9" fmla="*/ 107 h 175"/>
                <a:gd name="T10" fmla="*/ 129 w 132"/>
                <a:gd name="T11" fmla="*/ 107 h 175"/>
                <a:gd name="T12" fmla="*/ 128 w 132"/>
                <a:gd name="T13" fmla="*/ 103 h 175"/>
                <a:gd name="T14" fmla="*/ 122 w 132"/>
                <a:gd name="T15" fmla="*/ 99 h 175"/>
                <a:gd name="T16" fmla="*/ 118 w 132"/>
                <a:gd name="T17" fmla="*/ 93 h 175"/>
                <a:gd name="T18" fmla="*/ 109 w 132"/>
                <a:gd name="T19" fmla="*/ 80 h 175"/>
                <a:gd name="T20" fmla="*/ 117 w 132"/>
                <a:gd name="T21" fmla="*/ 68 h 175"/>
                <a:gd name="T22" fmla="*/ 125 w 132"/>
                <a:gd name="T23" fmla="*/ 65 h 175"/>
                <a:gd name="T24" fmla="*/ 123 w 132"/>
                <a:gd name="T25" fmla="*/ 58 h 175"/>
                <a:gd name="T26" fmla="*/ 108 w 132"/>
                <a:gd name="T27" fmla="*/ 53 h 175"/>
                <a:gd name="T28" fmla="*/ 96 w 132"/>
                <a:gd name="T29" fmla="*/ 48 h 175"/>
                <a:gd name="T30" fmla="*/ 93 w 132"/>
                <a:gd name="T31" fmla="*/ 34 h 175"/>
                <a:gd name="T32" fmla="*/ 94 w 132"/>
                <a:gd name="T33" fmla="*/ 27 h 175"/>
                <a:gd name="T34" fmla="*/ 91 w 132"/>
                <a:gd name="T35" fmla="*/ 19 h 175"/>
                <a:gd name="T36" fmla="*/ 86 w 132"/>
                <a:gd name="T37" fmla="*/ 11 h 175"/>
                <a:gd name="T38" fmla="*/ 88 w 132"/>
                <a:gd name="T39" fmla="*/ 0 h 175"/>
                <a:gd name="T40" fmla="*/ 77 w 132"/>
                <a:gd name="T41" fmla="*/ 4 h 175"/>
                <a:gd name="T42" fmla="*/ 71 w 132"/>
                <a:gd name="T43" fmla="*/ 6 h 175"/>
                <a:gd name="T44" fmla="*/ 67 w 132"/>
                <a:gd name="T45" fmla="*/ 18 h 175"/>
                <a:gd name="T46" fmla="*/ 64 w 132"/>
                <a:gd name="T47" fmla="*/ 22 h 175"/>
                <a:gd name="T48" fmla="*/ 53 w 132"/>
                <a:gd name="T49" fmla="*/ 25 h 175"/>
                <a:gd name="T50" fmla="*/ 30 w 132"/>
                <a:gd name="T51" fmla="*/ 43 h 175"/>
                <a:gd name="T52" fmla="*/ 19 w 132"/>
                <a:gd name="T53" fmla="*/ 45 h 175"/>
                <a:gd name="T54" fmla="*/ 13 w 132"/>
                <a:gd name="T55" fmla="*/ 44 h 175"/>
                <a:gd name="T56" fmla="*/ 20 w 132"/>
                <a:gd name="T57" fmla="*/ 59 h 175"/>
                <a:gd name="T58" fmla="*/ 16 w 132"/>
                <a:gd name="T59" fmla="*/ 70 h 175"/>
                <a:gd name="T60" fmla="*/ 10 w 132"/>
                <a:gd name="T61" fmla="*/ 82 h 175"/>
                <a:gd name="T62" fmla="*/ 0 w 132"/>
                <a:gd name="T63" fmla="*/ 97 h 175"/>
                <a:gd name="T64" fmla="*/ 8 w 132"/>
                <a:gd name="T65" fmla="*/ 98 h 175"/>
                <a:gd name="T66" fmla="*/ 11 w 132"/>
                <a:gd name="T67" fmla="*/ 101 h 175"/>
                <a:gd name="T68" fmla="*/ 12 w 132"/>
                <a:gd name="T69" fmla="*/ 110 h 175"/>
                <a:gd name="T70" fmla="*/ 19 w 132"/>
                <a:gd name="T71" fmla="*/ 120 h 175"/>
                <a:gd name="T72" fmla="*/ 32 w 132"/>
                <a:gd name="T73" fmla="*/ 123 h 175"/>
                <a:gd name="T74" fmla="*/ 38 w 132"/>
                <a:gd name="T75" fmla="*/ 127 h 175"/>
                <a:gd name="T76" fmla="*/ 45 w 132"/>
                <a:gd name="T77" fmla="*/ 137 h 175"/>
                <a:gd name="T78" fmla="*/ 55 w 132"/>
                <a:gd name="T79" fmla="*/ 144 h 175"/>
                <a:gd name="T80" fmla="*/ 59 w 132"/>
                <a:gd name="T81" fmla="*/ 148 h 175"/>
                <a:gd name="T82" fmla="*/ 60 w 132"/>
                <a:gd name="T83" fmla="*/ 161 h 175"/>
                <a:gd name="T84" fmla="*/ 63 w 132"/>
                <a:gd name="T85" fmla="*/ 175 h 175"/>
                <a:gd name="T86" fmla="*/ 90 w 132"/>
                <a:gd name="T87" fmla="*/ 172 h 175"/>
                <a:gd name="T88" fmla="*/ 88 w 132"/>
                <a:gd name="T89" fmla="*/ 163 h 175"/>
                <a:gd name="T90" fmla="*/ 104 w 132"/>
                <a:gd name="T91" fmla="*/ 157 h 175"/>
                <a:gd name="T92" fmla="*/ 113 w 132"/>
                <a:gd name="T93" fmla="*/ 151 h 175"/>
                <a:gd name="T94" fmla="*/ 118 w 132"/>
                <a:gd name="T95" fmla="*/ 137 h 175"/>
                <a:gd name="T96" fmla="*/ 127 w 132"/>
                <a:gd name="T97" fmla="*/ 135 h 175"/>
                <a:gd name="T98" fmla="*/ 130 w 132"/>
                <a:gd name="T99" fmla="*/ 11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2" h="175">
                  <a:moveTo>
                    <a:pt x="130" y="118"/>
                  </a:moveTo>
                  <a:cubicBezTo>
                    <a:pt x="128" y="118"/>
                    <a:pt x="128" y="118"/>
                    <a:pt x="128" y="118"/>
                  </a:cubicBezTo>
                  <a:cubicBezTo>
                    <a:pt x="127" y="118"/>
                    <a:pt x="126" y="118"/>
                    <a:pt x="124" y="118"/>
                  </a:cubicBezTo>
                  <a:cubicBezTo>
                    <a:pt x="122" y="118"/>
                    <a:pt x="121" y="118"/>
                    <a:pt x="121" y="118"/>
                  </a:cubicBezTo>
                  <a:cubicBezTo>
                    <a:pt x="120" y="118"/>
                    <a:pt x="119" y="119"/>
                    <a:pt x="118" y="120"/>
                  </a:cubicBezTo>
                  <a:cubicBezTo>
                    <a:pt x="117" y="120"/>
                    <a:pt x="117" y="120"/>
                    <a:pt x="117" y="120"/>
                  </a:cubicBezTo>
                  <a:cubicBezTo>
                    <a:pt x="112" y="121"/>
                    <a:pt x="112" y="121"/>
                    <a:pt x="112" y="121"/>
                  </a:cubicBezTo>
                  <a:cubicBezTo>
                    <a:pt x="111" y="121"/>
                    <a:pt x="111" y="121"/>
                    <a:pt x="110" y="121"/>
                  </a:cubicBezTo>
                  <a:cubicBezTo>
                    <a:pt x="110" y="120"/>
                    <a:pt x="109" y="120"/>
                    <a:pt x="109" y="119"/>
                  </a:cubicBezTo>
                  <a:cubicBezTo>
                    <a:pt x="107" y="117"/>
                    <a:pt x="107" y="117"/>
                    <a:pt x="107" y="117"/>
                  </a:cubicBezTo>
                  <a:cubicBezTo>
                    <a:pt x="107" y="116"/>
                    <a:pt x="107" y="116"/>
                    <a:pt x="107" y="116"/>
                  </a:cubicBezTo>
                  <a:cubicBezTo>
                    <a:pt x="107" y="110"/>
                    <a:pt x="107" y="110"/>
                    <a:pt x="107" y="110"/>
                  </a:cubicBezTo>
                  <a:cubicBezTo>
                    <a:pt x="107" y="110"/>
                    <a:pt x="106" y="107"/>
                    <a:pt x="107" y="105"/>
                  </a:cubicBezTo>
                  <a:cubicBezTo>
                    <a:pt x="107" y="104"/>
                    <a:pt x="107" y="104"/>
                    <a:pt x="107" y="104"/>
                  </a:cubicBezTo>
                  <a:cubicBezTo>
                    <a:pt x="107" y="103"/>
                    <a:pt x="107" y="103"/>
                    <a:pt x="107" y="103"/>
                  </a:cubicBezTo>
                  <a:cubicBezTo>
                    <a:pt x="108" y="102"/>
                    <a:pt x="108" y="101"/>
                    <a:pt x="109" y="101"/>
                  </a:cubicBezTo>
                  <a:cubicBezTo>
                    <a:pt x="111" y="101"/>
                    <a:pt x="114" y="101"/>
                    <a:pt x="114" y="101"/>
                  </a:cubicBezTo>
                  <a:cubicBezTo>
                    <a:pt x="115" y="101"/>
                    <a:pt x="115" y="102"/>
                    <a:pt x="116" y="102"/>
                  </a:cubicBezTo>
                  <a:cubicBezTo>
                    <a:pt x="118" y="106"/>
                    <a:pt x="118" y="106"/>
                    <a:pt x="118" y="106"/>
                  </a:cubicBezTo>
                  <a:cubicBezTo>
                    <a:pt x="119" y="107"/>
                    <a:pt x="119" y="107"/>
                    <a:pt x="119" y="107"/>
                  </a:cubicBezTo>
                  <a:cubicBezTo>
                    <a:pt x="121" y="109"/>
                    <a:pt x="121" y="109"/>
                    <a:pt x="121" y="109"/>
                  </a:cubicBezTo>
                  <a:cubicBezTo>
                    <a:pt x="123" y="110"/>
                    <a:pt x="123" y="110"/>
                    <a:pt x="123" y="110"/>
                  </a:cubicBezTo>
                  <a:cubicBezTo>
                    <a:pt x="125" y="110"/>
                    <a:pt x="125" y="110"/>
                    <a:pt x="125" y="110"/>
                  </a:cubicBezTo>
                  <a:cubicBezTo>
                    <a:pt x="129" y="107"/>
                    <a:pt x="129" y="107"/>
                    <a:pt x="129" y="107"/>
                  </a:cubicBezTo>
                  <a:cubicBezTo>
                    <a:pt x="131" y="107"/>
                    <a:pt x="131" y="107"/>
                    <a:pt x="131" y="107"/>
                  </a:cubicBezTo>
                  <a:cubicBezTo>
                    <a:pt x="131" y="106"/>
                    <a:pt x="131" y="106"/>
                    <a:pt x="131" y="106"/>
                  </a:cubicBezTo>
                  <a:cubicBezTo>
                    <a:pt x="131" y="106"/>
                    <a:pt x="130" y="105"/>
                    <a:pt x="129" y="104"/>
                  </a:cubicBezTo>
                  <a:cubicBezTo>
                    <a:pt x="128" y="103"/>
                    <a:pt x="128" y="103"/>
                    <a:pt x="128" y="103"/>
                  </a:cubicBezTo>
                  <a:cubicBezTo>
                    <a:pt x="127" y="102"/>
                    <a:pt x="127" y="102"/>
                    <a:pt x="127" y="102"/>
                  </a:cubicBezTo>
                  <a:cubicBezTo>
                    <a:pt x="126" y="102"/>
                    <a:pt x="126" y="103"/>
                    <a:pt x="125" y="103"/>
                  </a:cubicBezTo>
                  <a:cubicBezTo>
                    <a:pt x="124" y="103"/>
                    <a:pt x="123" y="101"/>
                    <a:pt x="122" y="100"/>
                  </a:cubicBezTo>
                  <a:cubicBezTo>
                    <a:pt x="122" y="99"/>
                    <a:pt x="122" y="99"/>
                    <a:pt x="122" y="99"/>
                  </a:cubicBezTo>
                  <a:cubicBezTo>
                    <a:pt x="122" y="98"/>
                    <a:pt x="121" y="98"/>
                    <a:pt x="121" y="98"/>
                  </a:cubicBezTo>
                  <a:cubicBezTo>
                    <a:pt x="119" y="96"/>
                    <a:pt x="119" y="96"/>
                    <a:pt x="119" y="96"/>
                  </a:cubicBezTo>
                  <a:cubicBezTo>
                    <a:pt x="119" y="96"/>
                    <a:pt x="118" y="95"/>
                    <a:pt x="118" y="94"/>
                  </a:cubicBezTo>
                  <a:cubicBezTo>
                    <a:pt x="118" y="93"/>
                    <a:pt x="118" y="93"/>
                    <a:pt x="118" y="93"/>
                  </a:cubicBezTo>
                  <a:cubicBezTo>
                    <a:pt x="117" y="93"/>
                    <a:pt x="116" y="93"/>
                    <a:pt x="116" y="92"/>
                  </a:cubicBezTo>
                  <a:cubicBezTo>
                    <a:pt x="114" y="84"/>
                    <a:pt x="114" y="84"/>
                    <a:pt x="114" y="84"/>
                  </a:cubicBezTo>
                  <a:cubicBezTo>
                    <a:pt x="110" y="82"/>
                    <a:pt x="110" y="82"/>
                    <a:pt x="110" y="82"/>
                  </a:cubicBezTo>
                  <a:cubicBezTo>
                    <a:pt x="110" y="82"/>
                    <a:pt x="109" y="81"/>
                    <a:pt x="109" y="80"/>
                  </a:cubicBezTo>
                  <a:cubicBezTo>
                    <a:pt x="109" y="76"/>
                    <a:pt x="109" y="76"/>
                    <a:pt x="109" y="76"/>
                  </a:cubicBezTo>
                  <a:cubicBezTo>
                    <a:pt x="110" y="75"/>
                    <a:pt x="110" y="75"/>
                    <a:pt x="110" y="75"/>
                  </a:cubicBezTo>
                  <a:cubicBezTo>
                    <a:pt x="115" y="71"/>
                    <a:pt x="115" y="71"/>
                    <a:pt x="115" y="71"/>
                  </a:cubicBezTo>
                  <a:cubicBezTo>
                    <a:pt x="117" y="68"/>
                    <a:pt x="117" y="68"/>
                    <a:pt x="117" y="68"/>
                  </a:cubicBezTo>
                  <a:cubicBezTo>
                    <a:pt x="118" y="67"/>
                    <a:pt x="118" y="67"/>
                    <a:pt x="119" y="67"/>
                  </a:cubicBezTo>
                  <a:cubicBezTo>
                    <a:pt x="120" y="67"/>
                    <a:pt x="120" y="67"/>
                    <a:pt x="120" y="67"/>
                  </a:cubicBezTo>
                  <a:cubicBezTo>
                    <a:pt x="123" y="65"/>
                    <a:pt x="123" y="65"/>
                    <a:pt x="123" y="65"/>
                  </a:cubicBezTo>
                  <a:cubicBezTo>
                    <a:pt x="124" y="65"/>
                    <a:pt x="124" y="65"/>
                    <a:pt x="125" y="65"/>
                  </a:cubicBezTo>
                  <a:cubicBezTo>
                    <a:pt x="125" y="65"/>
                    <a:pt x="126" y="66"/>
                    <a:pt x="126" y="65"/>
                  </a:cubicBezTo>
                  <a:cubicBezTo>
                    <a:pt x="127" y="64"/>
                    <a:pt x="128" y="64"/>
                    <a:pt x="129" y="63"/>
                  </a:cubicBezTo>
                  <a:cubicBezTo>
                    <a:pt x="129" y="61"/>
                    <a:pt x="129" y="61"/>
                    <a:pt x="129" y="61"/>
                  </a:cubicBezTo>
                  <a:cubicBezTo>
                    <a:pt x="123" y="58"/>
                    <a:pt x="123" y="58"/>
                    <a:pt x="123" y="58"/>
                  </a:cubicBezTo>
                  <a:cubicBezTo>
                    <a:pt x="118" y="55"/>
                    <a:pt x="118" y="55"/>
                    <a:pt x="118" y="55"/>
                  </a:cubicBezTo>
                  <a:cubicBezTo>
                    <a:pt x="115" y="54"/>
                    <a:pt x="115" y="54"/>
                    <a:pt x="115" y="54"/>
                  </a:cubicBezTo>
                  <a:cubicBezTo>
                    <a:pt x="109" y="54"/>
                    <a:pt x="109" y="54"/>
                    <a:pt x="109" y="54"/>
                  </a:cubicBezTo>
                  <a:cubicBezTo>
                    <a:pt x="109" y="54"/>
                    <a:pt x="109" y="54"/>
                    <a:pt x="108" y="53"/>
                  </a:cubicBezTo>
                  <a:cubicBezTo>
                    <a:pt x="105" y="51"/>
                    <a:pt x="105" y="51"/>
                    <a:pt x="105" y="51"/>
                  </a:cubicBezTo>
                  <a:cubicBezTo>
                    <a:pt x="103" y="51"/>
                    <a:pt x="103" y="51"/>
                    <a:pt x="103" y="51"/>
                  </a:cubicBezTo>
                  <a:cubicBezTo>
                    <a:pt x="103" y="51"/>
                    <a:pt x="101" y="50"/>
                    <a:pt x="97" y="49"/>
                  </a:cubicBezTo>
                  <a:cubicBezTo>
                    <a:pt x="97" y="49"/>
                    <a:pt x="96" y="49"/>
                    <a:pt x="96" y="48"/>
                  </a:cubicBezTo>
                  <a:cubicBezTo>
                    <a:pt x="94" y="45"/>
                    <a:pt x="94" y="45"/>
                    <a:pt x="94" y="45"/>
                  </a:cubicBezTo>
                  <a:cubicBezTo>
                    <a:pt x="94" y="45"/>
                    <a:pt x="94" y="45"/>
                    <a:pt x="94" y="44"/>
                  </a:cubicBezTo>
                  <a:cubicBezTo>
                    <a:pt x="94" y="44"/>
                    <a:pt x="94" y="42"/>
                    <a:pt x="96" y="40"/>
                  </a:cubicBezTo>
                  <a:cubicBezTo>
                    <a:pt x="95" y="39"/>
                    <a:pt x="93" y="37"/>
                    <a:pt x="93" y="34"/>
                  </a:cubicBezTo>
                  <a:cubicBezTo>
                    <a:pt x="93" y="33"/>
                    <a:pt x="93" y="33"/>
                    <a:pt x="93" y="33"/>
                  </a:cubicBezTo>
                  <a:cubicBezTo>
                    <a:pt x="93" y="33"/>
                    <a:pt x="93" y="32"/>
                    <a:pt x="93" y="31"/>
                  </a:cubicBezTo>
                  <a:cubicBezTo>
                    <a:pt x="94" y="29"/>
                    <a:pt x="94" y="29"/>
                    <a:pt x="95" y="28"/>
                  </a:cubicBezTo>
                  <a:cubicBezTo>
                    <a:pt x="95" y="28"/>
                    <a:pt x="95" y="28"/>
                    <a:pt x="94" y="27"/>
                  </a:cubicBezTo>
                  <a:cubicBezTo>
                    <a:pt x="92" y="26"/>
                    <a:pt x="92" y="26"/>
                    <a:pt x="92" y="26"/>
                  </a:cubicBezTo>
                  <a:cubicBezTo>
                    <a:pt x="92" y="25"/>
                    <a:pt x="92" y="25"/>
                    <a:pt x="92" y="25"/>
                  </a:cubicBezTo>
                  <a:cubicBezTo>
                    <a:pt x="91" y="20"/>
                    <a:pt x="91" y="20"/>
                    <a:pt x="91" y="20"/>
                  </a:cubicBezTo>
                  <a:cubicBezTo>
                    <a:pt x="91" y="20"/>
                    <a:pt x="91" y="20"/>
                    <a:pt x="91" y="19"/>
                  </a:cubicBezTo>
                  <a:cubicBezTo>
                    <a:pt x="92" y="18"/>
                    <a:pt x="92" y="16"/>
                    <a:pt x="91" y="16"/>
                  </a:cubicBezTo>
                  <a:cubicBezTo>
                    <a:pt x="91" y="15"/>
                    <a:pt x="91" y="15"/>
                    <a:pt x="90" y="14"/>
                  </a:cubicBezTo>
                  <a:cubicBezTo>
                    <a:pt x="87" y="12"/>
                    <a:pt x="87" y="12"/>
                    <a:pt x="87" y="12"/>
                  </a:cubicBezTo>
                  <a:cubicBezTo>
                    <a:pt x="86" y="11"/>
                    <a:pt x="86" y="11"/>
                    <a:pt x="86" y="11"/>
                  </a:cubicBezTo>
                  <a:cubicBezTo>
                    <a:pt x="86" y="5"/>
                    <a:pt x="86" y="5"/>
                    <a:pt x="86" y="5"/>
                  </a:cubicBezTo>
                  <a:cubicBezTo>
                    <a:pt x="86" y="5"/>
                    <a:pt x="86" y="5"/>
                    <a:pt x="86" y="4"/>
                  </a:cubicBezTo>
                  <a:cubicBezTo>
                    <a:pt x="88" y="2"/>
                    <a:pt x="88" y="2"/>
                    <a:pt x="88" y="2"/>
                  </a:cubicBezTo>
                  <a:cubicBezTo>
                    <a:pt x="88" y="0"/>
                    <a:pt x="88" y="0"/>
                    <a:pt x="88" y="0"/>
                  </a:cubicBezTo>
                  <a:cubicBezTo>
                    <a:pt x="87" y="0"/>
                    <a:pt x="87" y="0"/>
                    <a:pt x="86" y="0"/>
                  </a:cubicBezTo>
                  <a:cubicBezTo>
                    <a:pt x="86" y="0"/>
                    <a:pt x="86" y="0"/>
                    <a:pt x="86" y="1"/>
                  </a:cubicBezTo>
                  <a:cubicBezTo>
                    <a:pt x="85" y="1"/>
                    <a:pt x="84" y="2"/>
                    <a:pt x="83" y="3"/>
                  </a:cubicBezTo>
                  <a:cubicBezTo>
                    <a:pt x="81" y="3"/>
                    <a:pt x="80" y="4"/>
                    <a:pt x="77" y="4"/>
                  </a:cubicBezTo>
                  <a:cubicBezTo>
                    <a:pt x="76" y="4"/>
                    <a:pt x="75" y="4"/>
                    <a:pt x="74" y="3"/>
                  </a:cubicBezTo>
                  <a:cubicBezTo>
                    <a:pt x="71" y="4"/>
                    <a:pt x="71" y="4"/>
                    <a:pt x="71" y="4"/>
                  </a:cubicBezTo>
                  <a:cubicBezTo>
                    <a:pt x="72" y="4"/>
                    <a:pt x="72" y="4"/>
                    <a:pt x="72" y="4"/>
                  </a:cubicBezTo>
                  <a:cubicBezTo>
                    <a:pt x="72" y="5"/>
                    <a:pt x="72" y="6"/>
                    <a:pt x="71" y="6"/>
                  </a:cubicBezTo>
                  <a:cubicBezTo>
                    <a:pt x="71" y="7"/>
                    <a:pt x="71" y="7"/>
                    <a:pt x="71" y="7"/>
                  </a:cubicBezTo>
                  <a:cubicBezTo>
                    <a:pt x="71" y="8"/>
                    <a:pt x="72" y="9"/>
                    <a:pt x="72" y="10"/>
                  </a:cubicBezTo>
                  <a:cubicBezTo>
                    <a:pt x="72" y="12"/>
                    <a:pt x="70" y="16"/>
                    <a:pt x="69" y="16"/>
                  </a:cubicBezTo>
                  <a:cubicBezTo>
                    <a:pt x="67" y="18"/>
                    <a:pt x="67" y="18"/>
                    <a:pt x="67" y="18"/>
                  </a:cubicBezTo>
                  <a:cubicBezTo>
                    <a:pt x="66" y="19"/>
                    <a:pt x="65" y="19"/>
                    <a:pt x="64" y="19"/>
                  </a:cubicBezTo>
                  <a:cubicBezTo>
                    <a:pt x="64" y="19"/>
                    <a:pt x="64" y="19"/>
                    <a:pt x="63" y="19"/>
                  </a:cubicBezTo>
                  <a:cubicBezTo>
                    <a:pt x="64" y="20"/>
                    <a:pt x="64" y="20"/>
                    <a:pt x="64" y="20"/>
                  </a:cubicBezTo>
                  <a:cubicBezTo>
                    <a:pt x="64" y="22"/>
                    <a:pt x="64" y="22"/>
                    <a:pt x="64" y="22"/>
                  </a:cubicBezTo>
                  <a:cubicBezTo>
                    <a:pt x="64" y="24"/>
                    <a:pt x="62" y="27"/>
                    <a:pt x="59" y="28"/>
                  </a:cubicBezTo>
                  <a:cubicBezTo>
                    <a:pt x="59" y="28"/>
                    <a:pt x="59" y="28"/>
                    <a:pt x="58" y="28"/>
                  </a:cubicBezTo>
                  <a:cubicBezTo>
                    <a:pt x="54" y="26"/>
                    <a:pt x="54" y="26"/>
                    <a:pt x="54" y="26"/>
                  </a:cubicBezTo>
                  <a:cubicBezTo>
                    <a:pt x="54" y="26"/>
                    <a:pt x="54" y="26"/>
                    <a:pt x="53" y="25"/>
                  </a:cubicBezTo>
                  <a:cubicBezTo>
                    <a:pt x="53" y="27"/>
                    <a:pt x="52" y="28"/>
                    <a:pt x="51" y="30"/>
                  </a:cubicBezTo>
                  <a:cubicBezTo>
                    <a:pt x="43" y="40"/>
                    <a:pt x="43" y="40"/>
                    <a:pt x="43" y="40"/>
                  </a:cubicBezTo>
                  <a:cubicBezTo>
                    <a:pt x="37" y="43"/>
                    <a:pt x="37" y="43"/>
                    <a:pt x="37" y="43"/>
                  </a:cubicBezTo>
                  <a:cubicBezTo>
                    <a:pt x="30" y="43"/>
                    <a:pt x="30" y="43"/>
                    <a:pt x="30" y="43"/>
                  </a:cubicBezTo>
                  <a:cubicBezTo>
                    <a:pt x="26" y="43"/>
                    <a:pt x="26" y="43"/>
                    <a:pt x="26" y="43"/>
                  </a:cubicBezTo>
                  <a:cubicBezTo>
                    <a:pt x="24" y="43"/>
                    <a:pt x="23" y="44"/>
                    <a:pt x="23" y="44"/>
                  </a:cubicBezTo>
                  <a:cubicBezTo>
                    <a:pt x="23" y="45"/>
                    <a:pt x="22" y="45"/>
                    <a:pt x="21" y="45"/>
                  </a:cubicBezTo>
                  <a:cubicBezTo>
                    <a:pt x="19" y="45"/>
                    <a:pt x="19" y="45"/>
                    <a:pt x="19" y="45"/>
                  </a:cubicBezTo>
                  <a:cubicBezTo>
                    <a:pt x="19" y="45"/>
                    <a:pt x="19" y="45"/>
                    <a:pt x="18" y="45"/>
                  </a:cubicBezTo>
                  <a:cubicBezTo>
                    <a:pt x="15" y="43"/>
                    <a:pt x="15" y="43"/>
                    <a:pt x="15" y="43"/>
                  </a:cubicBezTo>
                  <a:cubicBezTo>
                    <a:pt x="14" y="44"/>
                    <a:pt x="14" y="44"/>
                    <a:pt x="14" y="44"/>
                  </a:cubicBezTo>
                  <a:cubicBezTo>
                    <a:pt x="13" y="44"/>
                    <a:pt x="13" y="44"/>
                    <a:pt x="13" y="44"/>
                  </a:cubicBezTo>
                  <a:cubicBezTo>
                    <a:pt x="11" y="43"/>
                    <a:pt x="10" y="43"/>
                    <a:pt x="9" y="43"/>
                  </a:cubicBezTo>
                  <a:cubicBezTo>
                    <a:pt x="9" y="43"/>
                    <a:pt x="9" y="45"/>
                    <a:pt x="10" y="46"/>
                  </a:cubicBezTo>
                  <a:cubicBezTo>
                    <a:pt x="14" y="55"/>
                    <a:pt x="14" y="55"/>
                    <a:pt x="14" y="55"/>
                  </a:cubicBezTo>
                  <a:cubicBezTo>
                    <a:pt x="20" y="59"/>
                    <a:pt x="20" y="59"/>
                    <a:pt x="20" y="59"/>
                  </a:cubicBezTo>
                  <a:cubicBezTo>
                    <a:pt x="21" y="60"/>
                    <a:pt x="22" y="61"/>
                    <a:pt x="21" y="62"/>
                  </a:cubicBezTo>
                  <a:cubicBezTo>
                    <a:pt x="19" y="65"/>
                    <a:pt x="19" y="65"/>
                    <a:pt x="19" y="65"/>
                  </a:cubicBezTo>
                  <a:cubicBezTo>
                    <a:pt x="17" y="69"/>
                    <a:pt x="17" y="69"/>
                    <a:pt x="17" y="69"/>
                  </a:cubicBezTo>
                  <a:cubicBezTo>
                    <a:pt x="17" y="70"/>
                    <a:pt x="17" y="70"/>
                    <a:pt x="16" y="70"/>
                  </a:cubicBezTo>
                  <a:cubicBezTo>
                    <a:pt x="14" y="71"/>
                    <a:pt x="14" y="71"/>
                    <a:pt x="14" y="71"/>
                  </a:cubicBezTo>
                  <a:cubicBezTo>
                    <a:pt x="12" y="72"/>
                    <a:pt x="11" y="73"/>
                    <a:pt x="10" y="74"/>
                  </a:cubicBezTo>
                  <a:cubicBezTo>
                    <a:pt x="10" y="81"/>
                    <a:pt x="10" y="81"/>
                    <a:pt x="10" y="81"/>
                  </a:cubicBezTo>
                  <a:cubicBezTo>
                    <a:pt x="10" y="82"/>
                    <a:pt x="10" y="82"/>
                    <a:pt x="10" y="82"/>
                  </a:cubicBezTo>
                  <a:cubicBezTo>
                    <a:pt x="9" y="83"/>
                    <a:pt x="7" y="90"/>
                    <a:pt x="5" y="92"/>
                  </a:cubicBezTo>
                  <a:cubicBezTo>
                    <a:pt x="3" y="94"/>
                    <a:pt x="1" y="93"/>
                    <a:pt x="0" y="93"/>
                  </a:cubicBezTo>
                  <a:cubicBezTo>
                    <a:pt x="0" y="94"/>
                    <a:pt x="0" y="94"/>
                    <a:pt x="0" y="94"/>
                  </a:cubicBezTo>
                  <a:cubicBezTo>
                    <a:pt x="0" y="95"/>
                    <a:pt x="0" y="96"/>
                    <a:pt x="0" y="97"/>
                  </a:cubicBezTo>
                  <a:cubicBezTo>
                    <a:pt x="1" y="97"/>
                    <a:pt x="2" y="97"/>
                    <a:pt x="3" y="98"/>
                  </a:cubicBezTo>
                  <a:cubicBezTo>
                    <a:pt x="4" y="99"/>
                    <a:pt x="4" y="99"/>
                    <a:pt x="4" y="99"/>
                  </a:cubicBezTo>
                  <a:cubicBezTo>
                    <a:pt x="4" y="98"/>
                    <a:pt x="4" y="97"/>
                    <a:pt x="5" y="97"/>
                  </a:cubicBezTo>
                  <a:cubicBezTo>
                    <a:pt x="8" y="98"/>
                    <a:pt x="8" y="98"/>
                    <a:pt x="8" y="98"/>
                  </a:cubicBezTo>
                  <a:cubicBezTo>
                    <a:pt x="9" y="98"/>
                    <a:pt x="9" y="98"/>
                    <a:pt x="10" y="98"/>
                  </a:cubicBezTo>
                  <a:cubicBezTo>
                    <a:pt x="10" y="98"/>
                    <a:pt x="10" y="98"/>
                    <a:pt x="11" y="98"/>
                  </a:cubicBezTo>
                  <a:cubicBezTo>
                    <a:pt x="12" y="98"/>
                    <a:pt x="12" y="99"/>
                    <a:pt x="12" y="100"/>
                  </a:cubicBezTo>
                  <a:cubicBezTo>
                    <a:pt x="12" y="101"/>
                    <a:pt x="12" y="101"/>
                    <a:pt x="11" y="101"/>
                  </a:cubicBezTo>
                  <a:cubicBezTo>
                    <a:pt x="10" y="103"/>
                    <a:pt x="10" y="103"/>
                    <a:pt x="10" y="103"/>
                  </a:cubicBezTo>
                  <a:cubicBezTo>
                    <a:pt x="10" y="104"/>
                    <a:pt x="10" y="106"/>
                    <a:pt x="10" y="107"/>
                  </a:cubicBezTo>
                  <a:cubicBezTo>
                    <a:pt x="10" y="108"/>
                    <a:pt x="10" y="109"/>
                    <a:pt x="9" y="110"/>
                  </a:cubicBezTo>
                  <a:cubicBezTo>
                    <a:pt x="12" y="110"/>
                    <a:pt x="12" y="110"/>
                    <a:pt x="12" y="110"/>
                  </a:cubicBezTo>
                  <a:cubicBezTo>
                    <a:pt x="16" y="111"/>
                    <a:pt x="16" y="111"/>
                    <a:pt x="16" y="111"/>
                  </a:cubicBezTo>
                  <a:cubicBezTo>
                    <a:pt x="18" y="111"/>
                    <a:pt x="18" y="113"/>
                    <a:pt x="18" y="114"/>
                  </a:cubicBezTo>
                  <a:cubicBezTo>
                    <a:pt x="19" y="115"/>
                    <a:pt x="18" y="116"/>
                    <a:pt x="17" y="117"/>
                  </a:cubicBezTo>
                  <a:cubicBezTo>
                    <a:pt x="17" y="118"/>
                    <a:pt x="18" y="119"/>
                    <a:pt x="19" y="120"/>
                  </a:cubicBezTo>
                  <a:cubicBezTo>
                    <a:pt x="20" y="121"/>
                    <a:pt x="20" y="121"/>
                    <a:pt x="21" y="122"/>
                  </a:cubicBezTo>
                  <a:cubicBezTo>
                    <a:pt x="22" y="121"/>
                    <a:pt x="24" y="119"/>
                    <a:pt x="27" y="120"/>
                  </a:cubicBezTo>
                  <a:cubicBezTo>
                    <a:pt x="29" y="120"/>
                    <a:pt x="31" y="120"/>
                    <a:pt x="31" y="122"/>
                  </a:cubicBezTo>
                  <a:cubicBezTo>
                    <a:pt x="31" y="122"/>
                    <a:pt x="31" y="122"/>
                    <a:pt x="32" y="123"/>
                  </a:cubicBezTo>
                  <a:cubicBezTo>
                    <a:pt x="33" y="124"/>
                    <a:pt x="33" y="124"/>
                    <a:pt x="34" y="125"/>
                  </a:cubicBezTo>
                  <a:cubicBezTo>
                    <a:pt x="35" y="125"/>
                    <a:pt x="35" y="125"/>
                    <a:pt x="35" y="125"/>
                  </a:cubicBezTo>
                  <a:cubicBezTo>
                    <a:pt x="35" y="126"/>
                    <a:pt x="36" y="126"/>
                    <a:pt x="36" y="126"/>
                  </a:cubicBezTo>
                  <a:cubicBezTo>
                    <a:pt x="38" y="127"/>
                    <a:pt x="38" y="127"/>
                    <a:pt x="38" y="127"/>
                  </a:cubicBezTo>
                  <a:cubicBezTo>
                    <a:pt x="39" y="128"/>
                    <a:pt x="40" y="128"/>
                    <a:pt x="40" y="129"/>
                  </a:cubicBezTo>
                  <a:cubicBezTo>
                    <a:pt x="40" y="129"/>
                    <a:pt x="40" y="129"/>
                    <a:pt x="40" y="130"/>
                  </a:cubicBezTo>
                  <a:cubicBezTo>
                    <a:pt x="42" y="132"/>
                    <a:pt x="42" y="132"/>
                    <a:pt x="43" y="134"/>
                  </a:cubicBezTo>
                  <a:cubicBezTo>
                    <a:pt x="45" y="137"/>
                    <a:pt x="45" y="137"/>
                    <a:pt x="45" y="137"/>
                  </a:cubicBezTo>
                  <a:cubicBezTo>
                    <a:pt x="49" y="143"/>
                    <a:pt x="49" y="143"/>
                    <a:pt x="49" y="143"/>
                  </a:cubicBezTo>
                  <a:cubicBezTo>
                    <a:pt x="53" y="144"/>
                    <a:pt x="53" y="144"/>
                    <a:pt x="53" y="144"/>
                  </a:cubicBezTo>
                  <a:cubicBezTo>
                    <a:pt x="53" y="144"/>
                    <a:pt x="54" y="144"/>
                    <a:pt x="54" y="144"/>
                  </a:cubicBezTo>
                  <a:cubicBezTo>
                    <a:pt x="54" y="144"/>
                    <a:pt x="54" y="144"/>
                    <a:pt x="55" y="144"/>
                  </a:cubicBezTo>
                  <a:cubicBezTo>
                    <a:pt x="60" y="145"/>
                    <a:pt x="60" y="145"/>
                    <a:pt x="60" y="145"/>
                  </a:cubicBezTo>
                  <a:cubicBezTo>
                    <a:pt x="60" y="145"/>
                    <a:pt x="60" y="145"/>
                    <a:pt x="60" y="145"/>
                  </a:cubicBezTo>
                  <a:cubicBezTo>
                    <a:pt x="60" y="146"/>
                    <a:pt x="59" y="147"/>
                    <a:pt x="58" y="147"/>
                  </a:cubicBezTo>
                  <a:cubicBezTo>
                    <a:pt x="58" y="148"/>
                    <a:pt x="59" y="148"/>
                    <a:pt x="59" y="148"/>
                  </a:cubicBezTo>
                  <a:cubicBezTo>
                    <a:pt x="59" y="149"/>
                    <a:pt x="60" y="149"/>
                    <a:pt x="60" y="149"/>
                  </a:cubicBezTo>
                  <a:cubicBezTo>
                    <a:pt x="62" y="155"/>
                    <a:pt x="62" y="155"/>
                    <a:pt x="62" y="155"/>
                  </a:cubicBezTo>
                  <a:cubicBezTo>
                    <a:pt x="62" y="156"/>
                    <a:pt x="62" y="156"/>
                    <a:pt x="62" y="157"/>
                  </a:cubicBezTo>
                  <a:cubicBezTo>
                    <a:pt x="61" y="159"/>
                    <a:pt x="60" y="160"/>
                    <a:pt x="60" y="161"/>
                  </a:cubicBezTo>
                  <a:cubicBezTo>
                    <a:pt x="60" y="162"/>
                    <a:pt x="60" y="162"/>
                    <a:pt x="59" y="163"/>
                  </a:cubicBezTo>
                  <a:cubicBezTo>
                    <a:pt x="58" y="164"/>
                    <a:pt x="57" y="166"/>
                    <a:pt x="56" y="167"/>
                  </a:cubicBezTo>
                  <a:cubicBezTo>
                    <a:pt x="57" y="168"/>
                    <a:pt x="59" y="170"/>
                    <a:pt x="59" y="170"/>
                  </a:cubicBezTo>
                  <a:cubicBezTo>
                    <a:pt x="61" y="172"/>
                    <a:pt x="62" y="174"/>
                    <a:pt x="63" y="175"/>
                  </a:cubicBezTo>
                  <a:cubicBezTo>
                    <a:pt x="66" y="174"/>
                    <a:pt x="70" y="172"/>
                    <a:pt x="71" y="171"/>
                  </a:cubicBezTo>
                  <a:cubicBezTo>
                    <a:pt x="73" y="170"/>
                    <a:pt x="77" y="169"/>
                    <a:pt x="81" y="169"/>
                  </a:cubicBezTo>
                  <a:cubicBezTo>
                    <a:pt x="84" y="170"/>
                    <a:pt x="86" y="171"/>
                    <a:pt x="87" y="172"/>
                  </a:cubicBezTo>
                  <a:cubicBezTo>
                    <a:pt x="90" y="172"/>
                    <a:pt x="90" y="172"/>
                    <a:pt x="90" y="172"/>
                  </a:cubicBezTo>
                  <a:cubicBezTo>
                    <a:pt x="90" y="172"/>
                    <a:pt x="89" y="172"/>
                    <a:pt x="89" y="171"/>
                  </a:cubicBezTo>
                  <a:cubicBezTo>
                    <a:pt x="89" y="170"/>
                    <a:pt x="89" y="170"/>
                    <a:pt x="89" y="170"/>
                  </a:cubicBezTo>
                  <a:cubicBezTo>
                    <a:pt x="89" y="169"/>
                    <a:pt x="88" y="169"/>
                    <a:pt x="88" y="167"/>
                  </a:cubicBezTo>
                  <a:cubicBezTo>
                    <a:pt x="88" y="163"/>
                    <a:pt x="88" y="163"/>
                    <a:pt x="88" y="163"/>
                  </a:cubicBezTo>
                  <a:cubicBezTo>
                    <a:pt x="88" y="162"/>
                    <a:pt x="88" y="162"/>
                    <a:pt x="88" y="162"/>
                  </a:cubicBezTo>
                  <a:cubicBezTo>
                    <a:pt x="89" y="159"/>
                    <a:pt x="92" y="158"/>
                    <a:pt x="93" y="158"/>
                  </a:cubicBezTo>
                  <a:cubicBezTo>
                    <a:pt x="103" y="158"/>
                    <a:pt x="103" y="158"/>
                    <a:pt x="103" y="158"/>
                  </a:cubicBezTo>
                  <a:cubicBezTo>
                    <a:pt x="103" y="158"/>
                    <a:pt x="104" y="158"/>
                    <a:pt x="104" y="157"/>
                  </a:cubicBezTo>
                  <a:cubicBezTo>
                    <a:pt x="106" y="156"/>
                    <a:pt x="108" y="155"/>
                    <a:pt x="108" y="155"/>
                  </a:cubicBezTo>
                  <a:cubicBezTo>
                    <a:pt x="108" y="154"/>
                    <a:pt x="108" y="154"/>
                    <a:pt x="109" y="154"/>
                  </a:cubicBezTo>
                  <a:cubicBezTo>
                    <a:pt x="110" y="154"/>
                    <a:pt x="110" y="154"/>
                    <a:pt x="110" y="154"/>
                  </a:cubicBezTo>
                  <a:cubicBezTo>
                    <a:pt x="111" y="153"/>
                    <a:pt x="112" y="151"/>
                    <a:pt x="113" y="151"/>
                  </a:cubicBezTo>
                  <a:cubicBezTo>
                    <a:pt x="114" y="149"/>
                    <a:pt x="115" y="147"/>
                    <a:pt x="115" y="146"/>
                  </a:cubicBezTo>
                  <a:cubicBezTo>
                    <a:pt x="115" y="146"/>
                    <a:pt x="116" y="145"/>
                    <a:pt x="116" y="144"/>
                  </a:cubicBezTo>
                  <a:cubicBezTo>
                    <a:pt x="116" y="142"/>
                    <a:pt x="117" y="138"/>
                    <a:pt x="117" y="138"/>
                  </a:cubicBezTo>
                  <a:cubicBezTo>
                    <a:pt x="118" y="137"/>
                    <a:pt x="118" y="137"/>
                    <a:pt x="118" y="137"/>
                  </a:cubicBezTo>
                  <a:cubicBezTo>
                    <a:pt x="120" y="135"/>
                    <a:pt x="120" y="135"/>
                    <a:pt x="120" y="135"/>
                  </a:cubicBezTo>
                  <a:cubicBezTo>
                    <a:pt x="121" y="135"/>
                    <a:pt x="121" y="135"/>
                    <a:pt x="121" y="135"/>
                  </a:cubicBezTo>
                  <a:cubicBezTo>
                    <a:pt x="126" y="135"/>
                    <a:pt x="126" y="135"/>
                    <a:pt x="126" y="135"/>
                  </a:cubicBezTo>
                  <a:cubicBezTo>
                    <a:pt x="126" y="135"/>
                    <a:pt x="126" y="135"/>
                    <a:pt x="127" y="135"/>
                  </a:cubicBezTo>
                  <a:cubicBezTo>
                    <a:pt x="131" y="133"/>
                    <a:pt x="131" y="133"/>
                    <a:pt x="131" y="133"/>
                  </a:cubicBezTo>
                  <a:cubicBezTo>
                    <a:pt x="132" y="129"/>
                    <a:pt x="132" y="129"/>
                    <a:pt x="132" y="129"/>
                  </a:cubicBezTo>
                  <a:cubicBezTo>
                    <a:pt x="132" y="122"/>
                    <a:pt x="132" y="122"/>
                    <a:pt x="132" y="122"/>
                  </a:cubicBezTo>
                  <a:cubicBezTo>
                    <a:pt x="132" y="121"/>
                    <a:pt x="131" y="120"/>
                    <a:pt x="130" y="118"/>
                  </a:cubicBezTo>
                  <a:close/>
                </a:path>
              </a:pathLst>
            </a:custGeom>
            <a:solidFill>
              <a:srgbClr val="0D0D0D"/>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23" name="Freeform 83"/>
            <p:cNvSpPr>
              <a:spLocks/>
            </p:cNvSpPr>
            <p:nvPr/>
          </p:nvSpPr>
          <p:spPr bwMode="auto">
            <a:xfrm>
              <a:off x="7482458" y="3484587"/>
              <a:ext cx="403225" cy="217488"/>
            </a:xfrm>
            <a:custGeom>
              <a:avLst/>
              <a:gdLst>
                <a:gd name="T0" fmla="*/ 162 w 181"/>
                <a:gd name="T1" fmla="*/ 38 h 97"/>
                <a:gd name="T2" fmla="*/ 138 w 181"/>
                <a:gd name="T3" fmla="*/ 25 h 97"/>
                <a:gd name="T4" fmla="*/ 136 w 181"/>
                <a:gd name="T5" fmla="*/ 27 h 97"/>
                <a:gd name="T6" fmla="*/ 122 w 181"/>
                <a:gd name="T7" fmla="*/ 19 h 97"/>
                <a:gd name="T8" fmla="*/ 109 w 181"/>
                <a:gd name="T9" fmla="*/ 14 h 97"/>
                <a:gd name="T10" fmla="*/ 67 w 181"/>
                <a:gd name="T11" fmla="*/ 7 h 97"/>
                <a:gd name="T12" fmla="*/ 53 w 181"/>
                <a:gd name="T13" fmla="*/ 4 h 97"/>
                <a:gd name="T14" fmla="*/ 42 w 181"/>
                <a:gd name="T15" fmla="*/ 1 h 97"/>
                <a:gd name="T16" fmla="*/ 31 w 181"/>
                <a:gd name="T17" fmla="*/ 7 h 97"/>
                <a:gd name="T18" fmla="*/ 22 w 181"/>
                <a:gd name="T19" fmla="*/ 13 h 97"/>
                <a:gd name="T20" fmla="*/ 14 w 181"/>
                <a:gd name="T21" fmla="*/ 20 h 97"/>
                <a:gd name="T22" fmla="*/ 9 w 181"/>
                <a:gd name="T23" fmla="*/ 21 h 97"/>
                <a:gd name="T24" fmla="*/ 6 w 181"/>
                <a:gd name="T25" fmla="*/ 30 h 97"/>
                <a:gd name="T26" fmla="*/ 1 w 181"/>
                <a:gd name="T27" fmla="*/ 34 h 97"/>
                <a:gd name="T28" fmla="*/ 0 w 181"/>
                <a:gd name="T29" fmla="*/ 40 h 97"/>
                <a:gd name="T30" fmla="*/ 2 w 181"/>
                <a:gd name="T31" fmla="*/ 42 h 97"/>
                <a:gd name="T32" fmla="*/ 8 w 181"/>
                <a:gd name="T33" fmla="*/ 46 h 97"/>
                <a:gd name="T34" fmla="*/ 14 w 181"/>
                <a:gd name="T35" fmla="*/ 48 h 97"/>
                <a:gd name="T36" fmla="*/ 27 w 181"/>
                <a:gd name="T37" fmla="*/ 51 h 97"/>
                <a:gd name="T38" fmla="*/ 36 w 181"/>
                <a:gd name="T39" fmla="*/ 56 h 97"/>
                <a:gd name="T40" fmla="*/ 41 w 181"/>
                <a:gd name="T41" fmla="*/ 57 h 97"/>
                <a:gd name="T42" fmla="*/ 46 w 181"/>
                <a:gd name="T43" fmla="*/ 60 h 97"/>
                <a:gd name="T44" fmla="*/ 53 w 181"/>
                <a:gd name="T45" fmla="*/ 67 h 97"/>
                <a:gd name="T46" fmla="*/ 56 w 181"/>
                <a:gd name="T47" fmla="*/ 75 h 97"/>
                <a:gd name="T48" fmla="*/ 59 w 181"/>
                <a:gd name="T49" fmla="*/ 76 h 97"/>
                <a:gd name="T50" fmla="*/ 64 w 181"/>
                <a:gd name="T51" fmla="*/ 79 h 97"/>
                <a:gd name="T52" fmla="*/ 69 w 181"/>
                <a:gd name="T53" fmla="*/ 80 h 97"/>
                <a:gd name="T54" fmla="*/ 78 w 181"/>
                <a:gd name="T55" fmla="*/ 82 h 97"/>
                <a:gd name="T56" fmla="*/ 85 w 181"/>
                <a:gd name="T57" fmla="*/ 76 h 97"/>
                <a:gd name="T58" fmla="*/ 101 w 181"/>
                <a:gd name="T59" fmla="*/ 78 h 97"/>
                <a:gd name="T60" fmla="*/ 109 w 181"/>
                <a:gd name="T61" fmla="*/ 80 h 97"/>
                <a:gd name="T62" fmla="*/ 115 w 181"/>
                <a:gd name="T63" fmla="*/ 84 h 97"/>
                <a:gd name="T64" fmla="*/ 120 w 181"/>
                <a:gd name="T65" fmla="*/ 91 h 97"/>
                <a:gd name="T66" fmla="*/ 127 w 181"/>
                <a:gd name="T67" fmla="*/ 94 h 97"/>
                <a:gd name="T68" fmla="*/ 135 w 181"/>
                <a:gd name="T69" fmla="*/ 96 h 97"/>
                <a:gd name="T70" fmla="*/ 136 w 181"/>
                <a:gd name="T71" fmla="*/ 91 h 97"/>
                <a:gd name="T72" fmla="*/ 141 w 181"/>
                <a:gd name="T73" fmla="*/ 90 h 97"/>
                <a:gd name="T74" fmla="*/ 145 w 181"/>
                <a:gd name="T75" fmla="*/ 91 h 97"/>
                <a:gd name="T76" fmla="*/ 153 w 181"/>
                <a:gd name="T77" fmla="*/ 87 h 97"/>
                <a:gd name="T78" fmla="*/ 155 w 181"/>
                <a:gd name="T79" fmla="*/ 79 h 97"/>
                <a:gd name="T80" fmla="*/ 161 w 181"/>
                <a:gd name="T81" fmla="*/ 74 h 97"/>
                <a:gd name="T82" fmla="*/ 167 w 181"/>
                <a:gd name="T83" fmla="*/ 70 h 97"/>
                <a:gd name="T84" fmla="*/ 176 w 181"/>
                <a:gd name="T85" fmla="*/ 67 h 97"/>
                <a:gd name="T86" fmla="*/ 178 w 181"/>
                <a:gd name="T87" fmla="*/ 67 h 97"/>
                <a:gd name="T88" fmla="*/ 178 w 181"/>
                <a:gd name="T89" fmla="*/ 65 h 97"/>
                <a:gd name="T90" fmla="*/ 181 w 181"/>
                <a:gd name="T91" fmla="*/ 5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1" h="97">
                  <a:moveTo>
                    <a:pt x="180" y="47"/>
                  </a:moveTo>
                  <a:cubicBezTo>
                    <a:pt x="180" y="46"/>
                    <a:pt x="180" y="46"/>
                    <a:pt x="180" y="46"/>
                  </a:cubicBezTo>
                  <a:cubicBezTo>
                    <a:pt x="162" y="38"/>
                    <a:pt x="162" y="38"/>
                    <a:pt x="162" y="38"/>
                  </a:cubicBezTo>
                  <a:cubicBezTo>
                    <a:pt x="143" y="16"/>
                    <a:pt x="143" y="16"/>
                    <a:pt x="143" y="16"/>
                  </a:cubicBezTo>
                  <a:cubicBezTo>
                    <a:pt x="142" y="15"/>
                    <a:pt x="141" y="13"/>
                    <a:pt x="140" y="12"/>
                  </a:cubicBezTo>
                  <a:cubicBezTo>
                    <a:pt x="139" y="17"/>
                    <a:pt x="138" y="25"/>
                    <a:pt x="138" y="25"/>
                  </a:cubicBezTo>
                  <a:cubicBezTo>
                    <a:pt x="138" y="26"/>
                    <a:pt x="138" y="26"/>
                    <a:pt x="137" y="27"/>
                  </a:cubicBezTo>
                  <a:cubicBezTo>
                    <a:pt x="137" y="27"/>
                    <a:pt x="136" y="27"/>
                    <a:pt x="136" y="27"/>
                  </a:cubicBezTo>
                  <a:cubicBezTo>
                    <a:pt x="136" y="27"/>
                    <a:pt x="136" y="27"/>
                    <a:pt x="136" y="27"/>
                  </a:cubicBezTo>
                  <a:cubicBezTo>
                    <a:pt x="124" y="25"/>
                    <a:pt x="124" y="25"/>
                    <a:pt x="124" y="25"/>
                  </a:cubicBezTo>
                  <a:cubicBezTo>
                    <a:pt x="123" y="25"/>
                    <a:pt x="122" y="24"/>
                    <a:pt x="122" y="23"/>
                  </a:cubicBezTo>
                  <a:cubicBezTo>
                    <a:pt x="122" y="19"/>
                    <a:pt x="122" y="19"/>
                    <a:pt x="122" y="19"/>
                  </a:cubicBezTo>
                  <a:cubicBezTo>
                    <a:pt x="119" y="14"/>
                    <a:pt x="119" y="14"/>
                    <a:pt x="119" y="14"/>
                  </a:cubicBezTo>
                  <a:cubicBezTo>
                    <a:pt x="110" y="14"/>
                    <a:pt x="110" y="14"/>
                    <a:pt x="110" y="14"/>
                  </a:cubicBezTo>
                  <a:cubicBezTo>
                    <a:pt x="109" y="14"/>
                    <a:pt x="109" y="14"/>
                    <a:pt x="109" y="14"/>
                  </a:cubicBezTo>
                  <a:cubicBezTo>
                    <a:pt x="98" y="7"/>
                    <a:pt x="98" y="7"/>
                    <a:pt x="98" y="7"/>
                  </a:cubicBezTo>
                  <a:cubicBezTo>
                    <a:pt x="68" y="7"/>
                    <a:pt x="68" y="7"/>
                    <a:pt x="68" y="7"/>
                  </a:cubicBezTo>
                  <a:cubicBezTo>
                    <a:pt x="68" y="7"/>
                    <a:pt x="68" y="7"/>
                    <a:pt x="67" y="7"/>
                  </a:cubicBezTo>
                  <a:cubicBezTo>
                    <a:pt x="67" y="7"/>
                    <a:pt x="67" y="8"/>
                    <a:pt x="66" y="8"/>
                  </a:cubicBezTo>
                  <a:cubicBezTo>
                    <a:pt x="64" y="9"/>
                    <a:pt x="61" y="7"/>
                    <a:pt x="60" y="7"/>
                  </a:cubicBezTo>
                  <a:cubicBezTo>
                    <a:pt x="53" y="4"/>
                    <a:pt x="53" y="4"/>
                    <a:pt x="53" y="4"/>
                  </a:cubicBezTo>
                  <a:cubicBezTo>
                    <a:pt x="49" y="2"/>
                    <a:pt x="49" y="2"/>
                    <a:pt x="49" y="2"/>
                  </a:cubicBezTo>
                  <a:cubicBezTo>
                    <a:pt x="44" y="0"/>
                    <a:pt x="44" y="0"/>
                    <a:pt x="44" y="0"/>
                  </a:cubicBezTo>
                  <a:cubicBezTo>
                    <a:pt x="42" y="1"/>
                    <a:pt x="42" y="1"/>
                    <a:pt x="42" y="1"/>
                  </a:cubicBezTo>
                  <a:cubicBezTo>
                    <a:pt x="40" y="5"/>
                    <a:pt x="40" y="5"/>
                    <a:pt x="40" y="5"/>
                  </a:cubicBezTo>
                  <a:cubicBezTo>
                    <a:pt x="40" y="6"/>
                    <a:pt x="39" y="7"/>
                    <a:pt x="39" y="7"/>
                  </a:cubicBezTo>
                  <a:cubicBezTo>
                    <a:pt x="31" y="7"/>
                    <a:pt x="31" y="7"/>
                    <a:pt x="31" y="7"/>
                  </a:cubicBezTo>
                  <a:cubicBezTo>
                    <a:pt x="30" y="7"/>
                    <a:pt x="29" y="8"/>
                    <a:pt x="26" y="10"/>
                  </a:cubicBezTo>
                  <a:cubicBezTo>
                    <a:pt x="25" y="12"/>
                    <a:pt x="24" y="13"/>
                    <a:pt x="23" y="12"/>
                  </a:cubicBezTo>
                  <a:cubicBezTo>
                    <a:pt x="23" y="13"/>
                    <a:pt x="23" y="13"/>
                    <a:pt x="22" y="13"/>
                  </a:cubicBezTo>
                  <a:cubicBezTo>
                    <a:pt x="21" y="13"/>
                    <a:pt x="21" y="13"/>
                    <a:pt x="19" y="16"/>
                  </a:cubicBezTo>
                  <a:cubicBezTo>
                    <a:pt x="19" y="17"/>
                    <a:pt x="17" y="19"/>
                    <a:pt x="15" y="18"/>
                  </a:cubicBezTo>
                  <a:cubicBezTo>
                    <a:pt x="14" y="19"/>
                    <a:pt x="14" y="19"/>
                    <a:pt x="14" y="20"/>
                  </a:cubicBezTo>
                  <a:cubicBezTo>
                    <a:pt x="13" y="21"/>
                    <a:pt x="13" y="21"/>
                    <a:pt x="12" y="22"/>
                  </a:cubicBezTo>
                  <a:cubicBezTo>
                    <a:pt x="11" y="22"/>
                    <a:pt x="11" y="22"/>
                    <a:pt x="11" y="22"/>
                  </a:cubicBezTo>
                  <a:cubicBezTo>
                    <a:pt x="10" y="22"/>
                    <a:pt x="9" y="21"/>
                    <a:pt x="9" y="21"/>
                  </a:cubicBezTo>
                  <a:cubicBezTo>
                    <a:pt x="8" y="21"/>
                    <a:pt x="8" y="21"/>
                    <a:pt x="8" y="21"/>
                  </a:cubicBezTo>
                  <a:cubicBezTo>
                    <a:pt x="8" y="28"/>
                    <a:pt x="8" y="28"/>
                    <a:pt x="8" y="28"/>
                  </a:cubicBezTo>
                  <a:cubicBezTo>
                    <a:pt x="8" y="29"/>
                    <a:pt x="7" y="30"/>
                    <a:pt x="6" y="30"/>
                  </a:cubicBezTo>
                  <a:cubicBezTo>
                    <a:pt x="3" y="31"/>
                    <a:pt x="3" y="31"/>
                    <a:pt x="3" y="31"/>
                  </a:cubicBezTo>
                  <a:cubicBezTo>
                    <a:pt x="3" y="32"/>
                    <a:pt x="2" y="32"/>
                    <a:pt x="2" y="32"/>
                  </a:cubicBezTo>
                  <a:cubicBezTo>
                    <a:pt x="2" y="32"/>
                    <a:pt x="2" y="33"/>
                    <a:pt x="1" y="34"/>
                  </a:cubicBezTo>
                  <a:cubicBezTo>
                    <a:pt x="1" y="35"/>
                    <a:pt x="1" y="35"/>
                    <a:pt x="1" y="35"/>
                  </a:cubicBezTo>
                  <a:cubicBezTo>
                    <a:pt x="1" y="39"/>
                    <a:pt x="1" y="39"/>
                    <a:pt x="1" y="39"/>
                  </a:cubicBezTo>
                  <a:cubicBezTo>
                    <a:pt x="0" y="40"/>
                    <a:pt x="0" y="40"/>
                    <a:pt x="0" y="40"/>
                  </a:cubicBezTo>
                  <a:cubicBezTo>
                    <a:pt x="1" y="40"/>
                    <a:pt x="1" y="41"/>
                    <a:pt x="1" y="41"/>
                  </a:cubicBezTo>
                  <a:cubicBezTo>
                    <a:pt x="1" y="41"/>
                    <a:pt x="1" y="41"/>
                    <a:pt x="1" y="42"/>
                  </a:cubicBezTo>
                  <a:cubicBezTo>
                    <a:pt x="2" y="42"/>
                    <a:pt x="2" y="42"/>
                    <a:pt x="2" y="42"/>
                  </a:cubicBezTo>
                  <a:cubicBezTo>
                    <a:pt x="3" y="43"/>
                    <a:pt x="4" y="44"/>
                    <a:pt x="5" y="44"/>
                  </a:cubicBezTo>
                  <a:cubicBezTo>
                    <a:pt x="6" y="44"/>
                    <a:pt x="6" y="45"/>
                    <a:pt x="6" y="45"/>
                  </a:cubicBezTo>
                  <a:cubicBezTo>
                    <a:pt x="8" y="46"/>
                    <a:pt x="8" y="46"/>
                    <a:pt x="8" y="46"/>
                  </a:cubicBezTo>
                  <a:cubicBezTo>
                    <a:pt x="9" y="46"/>
                    <a:pt x="9" y="46"/>
                    <a:pt x="9" y="46"/>
                  </a:cubicBezTo>
                  <a:cubicBezTo>
                    <a:pt x="11" y="46"/>
                    <a:pt x="12" y="47"/>
                    <a:pt x="13" y="48"/>
                  </a:cubicBezTo>
                  <a:cubicBezTo>
                    <a:pt x="13" y="48"/>
                    <a:pt x="13" y="48"/>
                    <a:pt x="14" y="48"/>
                  </a:cubicBezTo>
                  <a:cubicBezTo>
                    <a:pt x="14" y="49"/>
                    <a:pt x="15" y="50"/>
                    <a:pt x="15" y="51"/>
                  </a:cubicBezTo>
                  <a:cubicBezTo>
                    <a:pt x="26" y="51"/>
                    <a:pt x="26" y="51"/>
                    <a:pt x="26" y="51"/>
                  </a:cubicBezTo>
                  <a:cubicBezTo>
                    <a:pt x="27" y="51"/>
                    <a:pt x="27" y="51"/>
                    <a:pt x="27" y="51"/>
                  </a:cubicBezTo>
                  <a:cubicBezTo>
                    <a:pt x="29" y="52"/>
                    <a:pt x="30" y="52"/>
                    <a:pt x="31" y="52"/>
                  </a:cubicBezTo>
                  <a:cubicBezTo>
                    <a:pt x="31" y="52"/>
                    <a:pt x="32" y="52"/>
                    <a:pt x="35" y="54"/>
                  </a:cubicBezTo>
                  <a:cubicBezTo>
                    <a:pt x="36" y="54"/>
                    <a:pt x="36" y="55"/>
                    <a:pt x="36" y="56"/>
                  </a:cubicBezTo>
                  <a:cubicBezTo>
                    <a:pt x="36" y="57"/>
                    <a:pt x="36" y="57"/>
                    <a:pt x="36" y="57"/>
                  </a:cubicBezTo>
                  <a:cubicBezTo>
                    <a:pt x="37" y="57"/>
                    <a:pt x="37" y="57"/>
                    <a:pt x="38" y="57"/>
                  </a:cubicBezTo>
                  <a:cubicBezTo>
                    <a:pt x="38" y="57"/>
                    <a:pt x="39" y="57"/>
                    <a:pt x="41" y="57"/>
                  </a:cubicBezTo>
                  <a:cubicBezTo>
                    <a:pt x="43" y="57"/>
                    <a:pt x="43" y="57"/>
                    <a:pt x="43" y="57"/>
                  </a:cubicBezTo>
                  <a:cubicBezTo>
                    <a:pt x="44" y="57"/>
                    <a:pt x="44" y="58"/>
                    <a:pt x="45" y="58"/>
                  </a:cubicBezTo>
                  <a:cubicBezTo>
                    <a:pt x="46" y="60"/>
                    <a:pt x="46" y="60"/>
                    <a:pt x="46" y="60"/>
                  </a:cubicBezTo>
                  <a:cubicBezTo>
                    <a:pt x="46" y="61"/>
                    <a:pt x="47" y="61"/>
                    <a:pt x="47" y="61"/>
                  </a:cubicBezTo>
                  <a:cubicBezTo>
                    <a:pt x="48" y="61"/>
                    <a:pt x="49" y="61"/>
                    <a:pt x="49" y="62"/>
                  </a:cubicBezTo>
                  <a:cubicBezTo>
                    <a:pt x="53" y="67"/>
                    <a:pt x="53" y="67"/>
                    <a:pt x="53" y="67"/>
                  </a:cubicBezTo>
                  <a:cubicBezTo>
                    <a:pt x="56" y="70"/>
                    <a:pt x="56" y="70"/>
                    <a:pt x="56" y="70"/>
                  </a:cubicBezTo>
                  <a:cubicBezTo>
                    <a:pt x="56" y="71"/>
                    <a:pt x="56" y="71"/>
                    <a:pt x="56" y="72"/>
                  </a:cubicBezTo>
                  <a:cubicBezTo>
                    <a:pt x="56" y="75"/>
                    <a:pt x="56" y="75"/>
                    <a:pt x="56" y="75"/>
                  </a:cubicBezTo>
                  <a:cubicBezTo>
                    <a:pt x="57" y="75"/>
                    <a:pt x="57" y="75"/>
                    <a:pt x="57" y="75"/>
                  </a:cubicBezTo>
                  <a:cubicBezTo>
                    <a:pt x="58" y="75"/>
                    <a:pt x="58" y="75"/>
                    <a:pt x="58" y="75"/>
                  </a:cubicBezTo>
                  <a:cubicBezTo>
                    <a:pt x="58" y="75"/>
                    <a:pt x="59" y="75"/>
                    <a:pt x="59" y="76"/>
                  </a:cubicBezTo>
                  <a:cubicBezTo>
                    <a:pt x="61" y="78"/>
                    <a:pt x="61" y="78"/>
                    <a:pt x="61" y="78"/>
                  </a:cubicBezTo>
                  <a:cubicBezTo>
                    <a:pt x="63" y="78"/>
                    <a:pt x="63" y="78"/>
                    <a:pt x="63" y="78"/>
                  </a:cubicBezTo>
                  <a:cubicBezTo>
                    <a:pt x="64" y="78"/>
                    <a:pt x="64" y="79"/>
                    <a:pt x="64" y="79"/>
                  </a:cubicBezTo>
                  <a:cubicBezTo>
                    <a:pt x="67" y="80"/>
                    <a:pt x="67" y="80"/>
                    <a:pt x="67" y="80"/>
                  </a:cubicBezTo>
                  <a:cubicBezTo>
                    <a:pt x="68" y="80"/>
                    <a:pt x="68" y="80"/>
                    <a:pt x="68" y="80"/>
                  </a:cubicBezTo>
                  <a:cubicBezTo>
                    <a:pt x="69" y="80"/>
                    <a:pt x="69" y="80"/>
                    <a:pt x="69" y="80"/>
                  </a:cubicBezTo>
                  <a:cubicBezTo>
                    <a:pt x="70" y="80"/>
                    <a:pt x="71" y="80"/>
                    <a:pt x="72" y="81"/>
                  </a:cubicBezTo>
                  <a:cubicBezTo>
                    <a:pt x="73" y="81"/>
                    <a:pt x="76" y="82"/>
                    <a:pt x="77" y="82"/>
                  </a:cubicBezTo>
                  <a:cubicBezTo>
                    <a:pt x="78" y="82"/>
                    <a:pt x="78" y="82"/>
                    <a:pt x="78" y="82"/>
                  </a:cubicBezTo>
                  <a:cubicBezTo>
                    <a:pt x="80" y="81"/>
                    <a:pt x="80" y="81"/>
                    <a:pt x="80" y="81"/>
                  </a:cubicBezTo>
                  <a:cubicBezTo>
                    <a:pt x="81" y="79"/>
                    <a:pt x="83" y="77"/>
                    <a:pt x="84" y="77"/>
                  </a:cubicBezTo>
                  <a:cubicBezTo>
                    <a:pt x="84" y="76"/>
                    <a:pt x="85" y="76"/>
                    <a:pt x="85" y="76"/>
                  </a:cubicBezTo>
                  <a:cubicBezTo>
                    <a:pt x="93" y="77"/>
                    <a:pt x="93" y="77"/>
                    <a:pt x="93" y="77"/>
                  </a:cubicBezTo>
                  <a:cubicBezTo>
                    <a:pt x="99" y="77"/>
                    <a:pt x="99" y="77"/>
                    <a:pt x="99" y="77"/>
                  </a:cubicBezTo>
                  <a:cubicBezTo>
                    <a:pt x="100" y="77"/>
                    <a:pt x="101" y="78"/>
                    <a:pt x="101" y="78"/>
                  </a:cubicBezTo>
                  <a:cubicBezTo>
                    <a:pt x="101" y="79"/>
                    <a:pt x="101" y="79"/>
                    <a:pt x="101" y="80"/>
                  </a:cubicBezTo>
                  <a:cubicBezTo>
                    <a:pt x="102" y="80"/>
                    <a:pt x="102" y="80"/>
                    <a:pt x="102" y="80"/>
                  </a:cubicBezTo>
                  <a:cubicBezTo>
                    <a:pt x="105" y="80"/>
                    <a:pt x="109" y="80"/>
                    <a:pt x="109" y="80"/>
                  </a:cubicBezTo>
                  <a:cubicBezTo>
                    <a:pt x="109" y="80"/>
                    <a:pt x="109" y="80"/>
                    <a:pt x="110" y="81"/>
                  </a:cubicBezTo>
                  <a:cubicBezTo>
                    <a:pt x="113" y="82"/>
                    <a:pt x="113" y="82"/>
                    <a:pt x="113" y="82"/>
                  </a:cubicBezTo>
                  <a:cubicBezTo>
                    <a:pt x="114" y="82"/>
                    <a:pt x="114" y="83"/>
                    <a:pt x="115" y="84"/>
                  </a:cubicBezTo>
                  <a:cubicBezTo>
                    <a:pt x="115" y="84"/>
                    <a:pt x="115" y="84"/>
                    <a:pt x="116" y="84"/>
                  </a:cubicBezTo>
                  <a:cubicBezTo>
                    <a:pt x="117" y="86"/>
                    <a:pt x="117" y="86"/>
                    <a:pt x="117" y="86"/>
                  </a:cubicBezTo>
                  <a:cubicBezTo>
                    <a:pt x="120" y="91"/>
                    <a:pt x="120" y="91"/>
                    <a:pt x="120" y="91"/>
                  </a:cubicBezTo>
                  <a:cubicBezTo>
                    <a:pt x="124" y="93"/>
                    <a:pt x="124" y="93"/>
                    <a:pt x="124" y="93"/>
                  </a:cubicBezTo>
                  <a:cubicBezTo>
                    <a:pt x="124" y="93"/>
                    <a:pt x="125" y="93"/>
                    <a:pt x="126" y="93"/>
                  </a:cubicBezTo>
                  <a:cubicBezTo>
                    <a:pt x="126" y="93"/>
                    <a:pt x="126" y="93"/>
                    <a:pt x="127" y="94"/>
                  </a:cubicBezTo>
                  <a:cubicBezTo>
                    <a:pt x="131" y="94"/>
                    <a:pt x="131" y="94"/>
                    <a:pt x="131" y="94"/>
                  </a:cubicBezTo>
                  <a:cubicBezTo>
                    <a:pt x="132" y="94"/>
                    <a:pt x="132" y="94"/>
                    <a:pt x="132" y="94"/>
                  </a:cubicBezTo>
                  <a:cubicBezTo>
                    <a:pt x="135" y="96"/>
                    <a:pt x="135" y="96"/>
                    <a:pt x="135" y="96"/>
                  </a:cubicBezTo>
                  <a:cubicBezTo>
                    <a:pt x="135" y="97"/>
                    <a:pt x="135" y="97"/>
                    <a:pt x="135" y="97"/>
                  </a:cubicBezTo>
                  <a:cubicBezTo>
                    <a:pt x="136" y="97"/>
                    <a:pt x="136" y="97"/>
                    <a:pt x="136" y="97"/>
                  </a:cubicBezTo>
                  <a:cubicBezTo>
                    <a:pt x="136" y="91"/>
                    <a:pt x="136" y="91"/>
                    <a:pt x="136" y="91"/>
                  </a:cubicBezTo>
                  <a:cubicBezTo>
                    <a:pt x="136" y="91"/>
                    <a:pt x="136" y="90"/>
                    <a:pt x="137" y="90"/>
                  </a:cubicBezTo>
                  <a:cubicBezTo>
                    <a:pt x="137" y="89"/>
                    <a:pt x="138" y="89"/>
                    <a:pt x="139" y="90"/>
                  </a:cubicBezTo>
                  <a:cubicBezTo>
                    <a:pt x="141" y="90"/>
                    <a:pt x="141" y="90"/>
                    <a:pt x="141" y="90"/>
                  </a:cubicBezTo>
                  <a:cubicBezTo>
                    <a:pt x="141" y="90"/>
                    <a:pt x="142" y="90"/>
                    <a:pt x="142" y="91"/>
                  </a:cubicBezTo>
                  <a:cubicBezTo>
                    <a:pt x="143" y="92"/>
                    <a:pt x="143" y="92"/>
                    <a:pt x="143" y="92"/>
                  </a:cubicBezTo>
                  <a:cubicBezTo>
                    <a:pt x="144" y="92"/>
                    <a:pt x="144" y="92"/>
                    <a:pt x="145" y="91"/>
                  </a:cubicBezTo>
                  <a:cubicBezTo>
                    <a:pt x="147" y="91"/>
                    <a:pt x="148" y="90"/>
                    <a:pt x="149" y="89"/>
                  </a:cubicBezTo>
                  <a:cubicBezTo>
                    <a:pt x="149" y="88"/>
                    <a:pt x="150" y="87"/>
                    <a:pt x="152" y="87"/>
                  </a:cubicBezTo>
                  <a:cubicBezTo>
                    <a:pt x="153" y="87"/>
                    <a:pt x="153" y="87"/>
                    <a:pt x="153" y="87"/>
                  </a:cubicBezTo>
                  <a:cubicBezTo>
                    <a:pt x="153" y="85"/>
                    <a:pt x="153" y="85"/>
                    <a:pt x="153" y="85"/>
                  </a:cubicBezTo>
                  <a:cubicBezTo>
                    <a:pt x="152" y="84"/>
                    <a:pt x="152" y="83"/>
                    <a:pt x="152" y="82"/>
                  </a:cubicBezTo>
                  <a:cubicBezTo>
                    <a:pt x="152" y="80"/>
                    <a:pt x="154" y="80"/>
                    <a:pt x="155" y="79"/>
                  </a:cubicBezTo>
                  <a:cubicBezTo>
                    <a:pt x="158" y="78"/>
                    <a:pt x="158" y="78"/>
                    <a:pt x="158" y="78"/>
                  </a:cubicBezTo>
                  <a:cubicBezTo>
                    <a:pt x="159" y="77"/>
                    <a:pt x="160" y="76"/>
                    <a:pt x="160" y="75"/>
                  </a:cubicBezTo>
                  <a:cubicBezTo>
                    <a:pt x="161" y="74"/>
                    <a:pt x="161" y="74"/>
                    <a:pt x="161" y="74"/>
                  </a:cubicBezTo>
                  <a:cubicBezTo>
                    <a:pt x="161" y="73"/>
                    <a:pt x="161" y="73"/>
                    <a:pt x="161" y="72"/>
                  </a:cubicBezTo>
                  <a:cubicBezTo>
                    <a:pt x="161" y="71"/>
                    <a:pt x="162" y="70"/>
                    <a:pt x="165" y="70"/>
                  </a:cubicBezTo>
                  <a:cubicBezTo>
                    <a:pt x="167" y="70"/>
                    <a:pt x="167" y="70"/>
                    <a:pt x="167" y="70"/>
                  </a:cubicBezTo>
                  <a:cubicBezTo>
                    <a:pt x="169" y="67"/>
                    <a:pt x="169" y="67"/>
                    <a:pt x="169" y="67"/>
                  </a:cubicBezTo>
                  <a:cubicBezTo>
                    <a:pt x="169" y="67"/>
                    <a:pt x="170" y="67"/>
                    <a:pt x="171" y="67"/>
                  </a:cubicBezTo>
                  <a:cubicBezTo>
                    <a:pt x="176" y="67"/>
                    <a:pt x="176" y="67"/>
                    <a:pt x="176" y="67"/>
                  </a:cubicBezTo>
                  <a:cubicBezTo>
                    <a:pt x="177" y="67"/>
                    <a:pt x="177" y="67"/>
                    <a:pt x="177" y="67"/>
                  </a:cubicBezTo>
                  <a:cubicBezTo>
                    <a:pt x="177" y="68"/>
                    <a:pt x="178" y="68"/>
                    <a:pt x="178" y="68"/>
                  </a:cubicBezTo>
                  <a:cubicBezTo>
                    <a:pt x="178" y="67"/>
                    <a:pt x="178" y="67"/>
                    <a:pt x="178" y="67"/>
                  </a:cubicBezTo>
                  <a:cubicBezTo>
                    <a:pt x="179" y="67"/>
                    <a:pt x="179" y="67"/>
                    <a:pt x="179" y="67"/>
                  </a:cubicBezTo>
                  <a:cubicBezTo>
                    <a:pt x="179" y="65"/>
                    <a:pt x="179" y="65"/>
                    <a:pt x="179" y="65"/>
                  </a:cubicBezTo>
                  <a:cubicBezTo>
                    <a:pt x="178" y="65"/>
                    <a:pt x="178" y="65"/>
                    <a:pt x="178" y="65"/>
                  </a:cubicBezTo>
                  <a:cubicBezTo>
                    <a:pt x="178" y="64"/>
                    <a:pt x="177" y="63"/>
                    <a:pt x="177" y="61"/>
                  </a:cubicBezTo>
                  <a:cubicBezTo>
                    <a:pt x="178" y="59"/>
                    <a:pt x="180" y="57"/>
                    <a:pt x="181" y="56"/>
                  </a:cubicBezTo>
                  <a:cubicBezTo>
                    <a:pt x="181" y="54"/>
                    <a:pt x="181" y="53"/>
                    <a:pt x="181" y="52"/>
                  </a:cubicBezTo>
                  <a:cubicBezTo>
                    <a:pt x="181" y="52"/>
                    <a:pt x="181" y="51"/>
                    <a:pt x="181" y="50"/>
                  </a:cubicBezTo>
                  <a:cubicBezTo>
                    <a:pt x="180" y="47"/>
                    <a:pt x="180" y="47"/>
                    <a:pt x="180" y="47"/>
                  </a:cubicBezTo>
                  <a:close/>
                </a:path>
              </a:pathLst>
            </a:custGeom>
            <a:solidFill>
              <a:srgbClr val="B3B3B3"/>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24" name="Freeform 84"/>
            <p:cNvSpPr>
              <a:spLocks/>
            </p:cNvSpPr>
            <p:nvPr/>
          </p:nvSpPr>
          <p:spPr bwMode="auto">
            <a:xfrm>
              <a:off x="7633270" y="3422674"/>
              <a:ext cx="157163" cy="114300"/>
            </a:xfrm>
            <a:custGeom>
              <a:avLst/>
              <a:gdLst>
                <a:gd name="T0" fmla="*/ 32 w 70"/>
                <a:gd name="T1" fmla="*/ 31 h 51"/>
                <a:gd name="T2" fmla="*/ 42 w 70"/>
                <a:gd name="T3" fmla="*/ 38 h 51"/>
                <a:gd name="T4" fmla="*/ 52 w 70"/>
                <a:gd name="T5" fmla="*/ 38 h 51"/>
                <a:gd name="T6" fmla="*/ 54 w 70"/>
                <a:gd name="T7" fmla="*/ 39 h 51"/>
                <a:gd name="T8" fmla="*/ 58 w 70"/>
                <a:gd name="T9" fmla="*/ 45 h 51"/>
                <a:gd name="T10" fmla="*/ 58 w 70"/>
                <a:gd name="T11" fmla="*/ 46 h 51"/>
                <a:gd name="T12" fmla="*/ 58 w 70"/>
                <a:gd name="T13" fmla="*/ 50 h 51"/>
                <a:gd name="T14" fmla="*/ 66 w 70"/>
                <a:gd name="T15" fmla="*/ 51 h 51"/>
                <a:gd name="T16" fmla="*/ 69 w 70"/>
                <a:gd name="T17" fmla="*/ 37 h 51"/>
                <a:gd name="T18" fmla="*/ 70 w 70"/>
                <a:gd name="T19" fmla="*/ 36 h 51"/>
                <a:gd name="T20" fmla="*/ 68 w 70"/>
                <a:gd name="T21" fmla="*/ 34 h 51"/>
                <a:gd name="T22" fmla="*/ 67 w 70"/>
                <a:gd name="T23" fmla="*/ 32 h 51"/>
                <a:gd name="T24" fmla="*/ 67 w 70"/>
                <a:gd name="T25" fmla="*/ 31 h 51"/>
                <a:gd name="T26" fmla="*/ 58 w 70"/>
                <a:gd name="T27" fmla="*/ 3 h 51"/>
                <a:gd name="T28" fmla="*/ 57 w 70"/>
                <a:gd name="T29" fmla="*/ 0 h 51"/>
                <a:gd name="T30" fmla="*/ 55 w 70"/>
                <a:gd name="T31" fmla="*/ 0 h 51"/>
                <a:gd name="T32" fmla="*/ 54 w 70"/>
                <a:gd name="T33" fmla="*/ 1 h 51"/>
                <a:gd name="T34" fmla="*/ 54 w 70"/>
                <a:gd name="T35" fmla="*/ 2 h 51"/>
                <a:gd name="T36" fmla="*/ 53 w 70"/>
                <a:gd name="T37" fmla="*/ 4 h 51"/>
                <a:gd name="T38" fmla="*/ 51 w 70"/>
                <a:gd name="T39" fmla="*/ 5 h 51"/>
                <a:gd name="T40" fmla="*/ 49 w 70"/>
                <a:gd name="T41" fmla="*/ 5 h 51"/>
                <a:gd name="T42" fmla="*/ 46 w 70"/>
                <a:gd name="T43" fmla="*/ 4 h 51"/>
                <a:gd name="T44" fmla="*/ 41 w 70"/>
                <a:gd name="T45" fmla="*/ 5 h 51"/>
                <a:gd name="T46" fmla="*/ 35 w 70"/>
                <a:gd name="T47" fmla="*/ 5 h 51"/>
                <a:gd name="T48" fmla="*/ 30 w 70"/>
                <a:gd name="T49" fmla="*/ 5 h 51"/>
                <a:gd name="T50" fmla="*/ 29 w 70"/>
                <a:gd name="T51" fmla="*/ 5 h 51"/>
                <a:gd name="T52" fmla="*/ 25 w 70"/>
                <a:gd name="T53" fmla="*/ 4 h 51"/>
                <a:gd name="T54" fmla="*/ 22 w 70"/>
                <a:gd name="T55" fmla="*/ 3 h 51"/>
                <a:gd name="T56" fmla="*/ 20 w 70"/>
                <a:gd name="T57" fmla="*/ 1 h 51"/>
                <a:gd name="T58" fmla="*/ 19 w 70"/>
                <a:gd name="T59" fmla="*/ 1 h 51"/>
                <a:gd name="T60" fmla="*/ 16 w 70"/>
                <a:gd name="T61" fmla="*/ 1 h 51"/>
                <a:gd name="T62" fmla="*/ 13 w 70"/>
                <a:gd name="T63" fmla="*/ 1 h 51"/>
                <a:gd name="T64" fmla="*/ 10 w 70"/>
                <a:gd name="T65" fmla="*/ 1 h 51"/>
                <a:gd name="T66" fmla="*/ 8 w 70"/>
                <a:gd name="T67" fmla="*/ 3 h 51"/>
                <a:gd name="T68" fmla="*/ 8 w 70"/>
                <a:gd name="T69" fmla="*/ 5 h 51"/>
                <a:gd name="T70" fmla="*/ 8 w 70"/>
                <a:gd name="T71" fmla="*/ 6 h 51"/>
                <a:gd name="T72" fmla="*/ 8 w 70"/>
                <a:gd name="T73" fmla="*/ 9 h 51"/>
                <a:gd name="T74" fmla="*/ 6 w 70"/>
                <a:gd name="T75" fmla="*/ 13 h 51"/>
                <a:gd name="T76" fmla="*/ 4 w 70"/>
                <a:gd name="T77" fmla="*/ 14 h 51"/>
                <a:gd name="T78" fmla="*/ 5 w 70"/>
                <a:gd name="T79" fmla="*/ 15 h 51"/>
                <a:gd name="T80" fmla="*/ 7 w 70"/>
                <a:gd name="T81" fmla="*/ 19 h 51"/>
                <a:gd name="T82" fmla="*/ 6 w 70"/>
                <a:gd name="T83" fmla="*/ 22 h 51"/>
                <a:gd name="T84" fmla="*/ 3 w 70"/>
                <a:gd name="T85" fmla="*/ 24 h 51"/>
                <a:gd name="T86" fmla="*/ 0 w 70"/>
                <a:gd name="T87" fmla="*/ 31 h 51"/>
                <a:gd name="T88" fmla="*/ 31 w 70"/>
                <a:gd name="T89" fmla="*/ 31 h 51"/>
                <a:gd name="T90" fmla="*/ 32 w 70"/>
                <a:gd name="T91" fmla="*/ 3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51">
                  <a:moveTo>
                    <a:pt x="32" y="31"/>
                  </a:moveTo>
                  <a:cubicBezTo>
                    <a:pt x="42" y="38"/>
                    <a:pt x="42" y="38"/>
                    <a:pt x="42" y="38"/>
                  </a:cubicBezTo>
                  <a:cubicBezTo>
                    <a:pt x="52" y="38"/>
                    <a:pt x="52" y="38"/>
                    <a:pt x="52" y="38"/>
                  </a:cubicBezTo>
                  <a:cubicBezTo>
                    <a:pt x="53" y="38"/>
                    <a:pt x="53" y="39"/>
                    <a:pt x="54" y="39"/>
                  </a:cubicBezTo>
                  <a:cubicBezTo>
                    <a:pt x="58" y="45"/>
                    <a:pt x="58" y="45"/>
                    <a:pt x="58" y="45"/>
                  </a:cubicBezTo>
                  <a:cubicBezTo>
                    <a:pt x="58" y="45"/>
                    <a:pt x="58" y="46"/>
                    <a:pt x="58" y="46"/>
                  </a:cubicBezTo>
                  <a:cubicBezTo>
                    <a:pt x="58" y="50"/>
                    <a:pt x="58" y="50"/>
                    <a:pt x="58" y="50"/>
                  </a:cubicBezTo>
                  <a:cubicBezTo>
                    <a:pt x="66" y="51"/>
                    <a:pt x="66" y="51"/>
                    <a:pt x="66" y="51"/>
                  </a:cubicBezTo>
                  <a:cubicBezTo>
                    <a:pt x="67" y="48"/>
                    <a:pt x="68" y="41"/>
                    <a:pt x="69" y="37"/>
                  </a:cubicBezTo>
                  <a:cubicBezTo>
                    <a:pt x="69" y="37"/>
                    <a:pt x="69" y="37"/>
                    <a:pt x="70" y="36"/>
                  </a:cubicBezTo>
                  <a:cubicBezTo>
                    <a:pt x="68" y="34"/>
                    <a:pt x="68" y="34"/>
                    <a:pt x="68" y="34"/>
                  </a:cubicBezTo>
                  <a:cubicBezTo>
                    <a:pt x="67" y="32"/>
                    <a:pt x="67" y="32"/>
                    <a:pt x="67" y="32"/>
                  </a:cubicBezTo>
                  <a:cubicBezTo>
                    <a:pt x="67" y="31"/>
                    <a:pt x="67" y="31"/>
                    <a:pt x="67" y="31"/>
                  </a:cubicBezTo>
                  <a:cubicBezTo>
                    <a:pt x="58" y="3"/>
                    <a:pt x="58" y="3"/>
                    <a:pt x="58" y="3"/>
                  </a:cubicBezTo>
                  <a:cubicBezTo>
                    <a:pt x="57" y="0"/>
                    <a:pt x="57" y="0"/>
                    <a:pt x="57" y="0"/>
                  </a:cubicBezTo>
                  <a:cubicBezTo>
                    <a:pt x="55" y="0"/>
                    <a:pt x="55" y="0"/>
                    <a:pt x="55" y="0"/>
                  </a:cubicBezTo>
                  <a:cubicBezTo>
                    <a:pt x="54" y="1"/>
                    <a:pt x="54" y="1"/>
                    <a:pt x="54" y="1"/>
                  </a:cubicBezTo>
                  <a:cubicBezTo>
                    <a:pt x="54" y="2"/>
                    <a:pt x="54" y="2"/>
                    <a:pt x="54" y="2"/>
                  </a:cubicBezTo>
                  <a:cubicBezTo>
                    <a:pt x="54" y="3"/>
                    <a:pt x="53" y="3"/>
                    <a:pt x="53" y="4"/>
                  </a:cubicBezTo>
                  <a:cubicBezTo>
                    <a:pt x="51" y="5"/>
                    <a:pt x="51" y="5"/>
                    <a:pt x="51" y="5"/>
                  </a:cubicBezTo>
                  <a:cubicBezTo>
                    <a:pt x="50" y="5"/>
                    <a:pt x="49" y="5"/>
                    <a:pt x="49" y="5"/>
                  </a:cubicBezTo>
                  <a:cubicBezTo>
                    <a:pt x="46" y="4"/>
                    <a:pt x="46" y="4"/>
                    <a:pt x="46" y="4"/>
                  </a:cubicBezTo>
                  <a:cubicBezTo>
                    <a:pt x="45" y="4"/>
                    <a:pt x="43" y="4"/>
                    <a:pt x="41" y="5"/>
                  </a:cubicBezTo>
                  <a:cubicBezTo>
                    <a:pt x="39" y="6"/>
                    <a:pt x="36" y="7"/>
                    <a:pt x="35" y="5"/>
                  </a:cubicBezTo>
                  <a:cubicBezTo>
                    <a:pt x="30" y="5"/>
                    <a:pt x="30" y="5"/>
                    <a:pt x="30" y="5"/>
                  </a:cubicBezTo>
                  <a:cubicBezTo>
                    <a:pt x="29" y="5"/>
                    <a:pt x="29" y="5"/>
                    <a:pt x="29" y="5"/>
                  </a:cubicBezTo>
                  <a:cubicBezTo>
                    <a:pt x="25" y="4"/>
                    <a:pt x="25" y="4"/>
                    <a:pt x="25" y="4"/>
                  </a:cubicBezTo>
                  <a:cubicBezTo>
                    <a:pt x="22" y="3"/>
                    <a:pt x="22" y="3"/>
                    <a:pt x="22" y="3"/>
                  </a:cubicBezTo>
                  <a:cubicBezTo>
                    <a:pt x="20" y="3"/>
                    <a:pt x="20" y="2"/>
                    <a:pt x="20" y="1"/>
                  </a:cubicBezTo>
                  <a:cubicBezTo>
                    <a:pt x="19" y="1"/>
                    <a:pt x="19" y="1"/>
                    <a:pt x="19" y="1"/>
                  </a:cubicBezTo>
                  <a:cubicBezTo>
                    <a:pt x="18" y="1"/>
                    <a:pt x="17" y="1"/>
                    <a:pt x="16" y="1"/>
                  </a:cubicBezTo>
                  <a:cubicBezTo>
                    <a:pt x="15" y="2"/>
                    <a:pt x="14" y="2"/>
                    <a:pt x="13" y="1"/>
                  </a:cubicBezTo>
                  <a:cubicBezTo>
                    <a:pt x="10" y="1"/>
                    <a:pt x="10" y="1"/>
                    <a:pt x="10" y="1"/>
                  </a:cubicBezTo>
                  <a:cubicBezTo>
                    <a:pt x="8" y="3"/>
                    <a:pt x="8" y="3"/>
                    <a:pt x="8" y="3"/>
                  </a:cubicBezTo>
                  <a:cubicBezTo>
                    <a:pt x="8" y="3"/>
                    <a:pt x="8" y="4"/>
                    <a:pt x="8" y="5"/>
                  </a:cubicBezTo>
                  <a:cubicBezTo>
                    <a:pt x="8" y="6"/>
                    <a:pt x="8" y="6"/>
                    <a:pt x="8" y="6"/>
                  </a:cubicBezTo>
                  <a:cubicBezTo>
                    <a:pt x="8" y="7"/>
                    <a:pt x="8" y="7"/>
                    <a:pt x="8" y="9"/>
                  </a:cubicBezTo>
                  <a:cubicBezTo>
                    <a:pt x="8" y="11"/>
                    <a:pt x="8" y="12"/>
                    <a:pt x="6" y="13"/>
                  </a:cubicBezTo>
                  <a:cubicBezTo>
                    <a:pt x="6" y="13"/>
                    <a:pt x="5" y="14"/>
                    <a:pt x="4" y="14"/>
                  </a:cubicBezTo>
                  <a:cubicBezTo>
                    <a:pt x="5" y="15"/>
                    <a:pt x="5" y="15"/>
                    <a:pt x="5" y="15"/>
                  </a:cubicBezTo>
                  <a:cubicBezTo>
                    <a:pt x="6" y="17"/>
                    <a:pt x="7" y="17"/>
                    <a:pt x="7" y="19"/>
                  </a:cubicBezTo>
                  <a:cubicBezTo>
                    <a:pt x="7" y="20"/>
                    <a:pt x="7" y="21"/>
                    <a:pt x="6" y="22"/>
                  </a:cubicBezTo>
                  <a:cubicBezTo>
                    <a:pt x="6" y="23"/>
                    <a:pt x="4" y="24"/>
                    <a:pt x="3" y="24"/>
                  </a:cubicBezTo>
                  <a:cubicBezTo>
                    <a:pt x="2" y="26"/>
                    <a:pt x="0" y="29"/>
                    <a:pt x="0" y="31"/>
                  </a:cubicBezTo>
                  <a:cubicBezTo>
                    <a:pt x="31" y="31"/>
                    <a:pt x="31" y="31"/>
                    <a:pt x="31" y="31"/>
                  </a:cubicBezTo>
                  <a:cubicBezTo>
                    <a:pt x="31" y="31"/>
                    <a:pt x="31" y="31"/>
                    <a:pt x="32" y="31"/>
                  </a:cubicBezTo>
                  <a:close/>
                </a:path>
              </a:pathLst>
            </a:custGeom>
            <a:solidFill>
              <a:srgbClr val="454545"/>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25" name="Freeform 85"/>
            <p:cNvSpPr>
              <a:spLocks/>
            </p:cNvSpPr>
            <p:nvPr/>
          </p:nvSpPr>
          <p:spPr bwMode="auto">
            <a:xfrm>
              <a:off x="7020272" y="3354759"/>
              <a:ext cx="519113" cy="587375"/>
            </a:xfrm>
            <a:custGeom>
              <a:avLst/>
              <a:gdLst>
                <a:gd name="T0" fmla="*/ 229 w 233"/>
                <a:gd name="T1" fmla="*/ 158 h 263"/>
                <a:gd name="T2" fmla="*/ 218 w 233"/>
                <a:gd name="T3" fmla="*/ 147 h 263"/>
                <a:gd name="T4" fmla="*/ 211 w 233"/>
                <a:gd name="T5" fmla="*/ 129 h 263"/>
                <a:gd name="T6" fmla="*/ 213 w 233"/>
                <a:gd name="T7" fmla="*/ 124 h 263"/>
                <a:gd name="T8" fmla="*/ 205 w 233"/>
                <a:gd name="T9" fmla="*/ 121 h 263"/>
                <a:gd name="T10" fmla="*/ 201 w 233"/>
                <a:gd name="T11" fmla="*/ 108 h 263"/>
                <a:gd name="T12" fmla="*/ 208 w 233"/>
                <a:gd name="T13" fmla="*/ 101 h 263"/>
                <a:gd name="T14" fmla="*/ 203 w 233"/>
                <a:gd name="T15" fmla="*/ 88 h 263"/>
                <a:gd name="T16" fmla="*/ 193 w 233"/>
                <a:gd name="T17" fmla="*/ 80 h 263"/>
                <a:gd name="T18" fmla="*/ 184 w 233"/>
                <a:gd name="T19" fmla="*/ 88 h 263"/>
                <a:gd name="T20" fmla="*/ 173 w 233"/>
                <a:gd name="T21" fmla="*/ 89 h 263"/>
                <a:gd name="T22" fmla="*/ 163 w 233"/>
                <a:gd name="T23" fmla="*/ 77 h 263"/>
                <a:gd name="T24" fmla="*/ 165 w 233"/>
                <a:gd name="T25" fmla="*/ 66 h 263"/>
                <a:gd name="T26" fmla="*/ 163 w 233"/>
                <a:gd name="T27" fmla="*/ 50 h 263"/>
                <a:gd name="T28" fmla="*/ 165 w 233"/>
                <a:gd name="T29" fmla="*/ 40 h 263"/>
                <a:gd name="T30" fmla="*/ 169 w 233"/>
                <a:gd name="T31" fmla="*/ 32 h 263"/>
                <a:gd name="T32" fmla="*/ 179 w 233"/>
                <a:gd name="T33" fmla="*/ 27 h 263"/>
                <a:gd name="T34" fmla="*/ 168 w 233"/>
                <a:gd name="T35" fmla="*/ 21 h 263"/>
                <a:gd name="T36" fmla="*/ 162 w 233"/>
                <a:gd name="T37" fmla="*/ 15 h 263"/>
                <a:gd name="T38" fmla="*/ 156 w 233"/>
                <a:gd name="T39" fmla="*/ 8 h 263"/>
                <a:gd name="T40" fmla="*/ 150 w 233"/>
                <a:gd name="T41" fmla="*/ 2 h 263"/>
                <a:gd name="T42" fmla="*/ 138 w 233"/>
                <a:gd name="T43" fmla="*/ 3 h 263"/>
                <a:gd name="T44" fmla="*/ 131 w 233"/>
                <a:gd name="T45" fmla="*/ 11 h 263"/>
                <a:gd name="T46" fmla="*/ 119 w 233"/>
                <a:gd name="T47" fmla="*/ 20 h 263"/>
                <a:gd name="T48" fmla="*/ 110 w 233"/>
                <a:gd name="T49" fmla="*/ 29 h 263"/>
                <a:gd name="T50" fmla="*/ 96 w 233"/>
                <a:gd name="T51" fmla="*/ 36 h 263"/>
                <a:gd name="T52" fmla="*/ 88 w 233"/>
                <a:gd name="T53" fmla="*/ 42 h 263"/>
                <a:gd name="T54" fmla="*/ 71 w 233"/>
                <a:gd name="T55" fmla="*/ 50 h 263"/>
                <a:gd name="T56" fmla="*/ 58 w 233"/>
                <a:gd name="T57" fmla="*/ 45 h 263"/>
                <a:gd name="T58" fmla="*/ 9 w 233"/>
                <a:gd name="T59" fmla="*/ 123 h 263"/>
                <a:gd name="T60" fmla="*/ 14 w 233"/>
                <a:gd name="T61" fmla="*/ 175 h 263"/>
                <a:gd name="T62" fmla="*/ 34 w 233"/>
                <a:gd name="T63" fmla="*/ 211 h 263"/>
                <a:gd name="T64" fmla="*/ 43 w 233"/>
                <a:gd name="T65" fmla="*/ 226 h 263"/>
                <a:gd name="T66" fmla="*/ 59 w 233"/>
                <a:gd name="T67" fmla="*/ 236 h 263"/>
                <a:gd name="T68" fmla="*/ 62 w 233"/>
                <a:gd name="T69" fmla="*/ 220 h 263"/>
                <a:gd name="T70" fmla="*/ 66 w 233"/>
                <a:gd name="T71" fmla="*/ 227 h 263"/>
                <a:gd name="T72" fmla="*/ 62 w 233"/>
                <a:gd name="T73" fmla="*/ 245 h 263"/>
                <a:gd name="T74" fmla="*/ 63 w 233"/>
                <a:gd name="T75" fmla="*/ 260 h 263"/>
                <a:gd name="T76" fmla="*/ 84 w 233"/>
                <a:gd name="T77" fmla="*/ 252 h 263"/>
                <a:gd name="T78" fmla="*/ 118 w 233"/>
                <a:gd name="T79" fmla="*/ 231 h 263"/>
                <a:gd name="T80" fmla="*/ 129 w 233"/>
                <a:gd name="T81" fmla="*/ 242 h 263"/>
                <a:gd name="T82" fmla="*/ 145 w 233"/>
                <a:gd name="T83" fmla="*/ 240 h 263"/>
                <a:gd name="T84" fmla="*/ 158 w 233"/>
                <a:gd name="T85" fmla="*/ 238 h 263"/>
                <a:gd name="T86" fmla="*/ 171 w 233"/>
                <a:gd name="T87" fmla="*/ 236 h 263"/>
                <a:gd name="T88" fmla="*/ 187 w 233"/>
                <a:gd name="T89" fmla="*/ 226 h 263"/>
                <a:gd name="T90" fmla="*/ 179 w 233"/>
                <a:gd name="T91" fmla="*/ 220 h 263"/>
                <a:gd name="T92" fmla="*/ 174 w 233"/>
                <a:gd name="T93" fmla="*/ 209 h 263"/>
                <a:gd name="T94" fmla="*/ 173 w 233"/>
                <a:gd name="T95" fmla="*/ 197 h 263"/>
                <a:gd name="T96" fmla="*/ 177 w 233"/>
                <a:gd name="T97" fmla="*/ 191 h 263"/>
                <a:gd name="T98" fmla="*/ 193 w 233"/>
                <a:gd name="T99" fmla="*/ 192 h 263"/>
                <a:gd name="T100" fmla="*/ 203 w 233"/>
                <a:gd name="T101" fmla="*/ 195 h 263"/>
                <a:gd name="T102" fmla="*/ 214 w 233"/>
                <a:gd name="T103" fmla="*/ 193 h 263"/>
                <a:gd name="T104" fmla="*/ 214 w 233"/>
                <a:gd name="T105" fmla="*/ 181 h 263"/>
                <a:gd name="T106" fmla="*/ 231 w 233"/>
                <a:gd name="T107" fmla="*/ 174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3" h="263">
                  <a:moveTo>
                    <a:pt x="232" y="165"/>
                  </a:moveTo>
                  <a:cubicBezTo>
                    <a:pt x="232" y="163"/>
                    <a:pt x="231" y="161"/>
                    <a:pt x="231" y="161"/>
                  </a:cubicBezTo>
                  <a:cubicBezTo>
                    <a:pt x="230" y="160"/>
                    <a:pt x="230" y="160"/>
                    <a:pt x="230" y="160"/>
                  </a:cubicBezTo>
                  <a:cubicBezTo>
                    <a:pt x="230" y="159"/>
                    <a:pt x="230" y="159"/>
                    <a:pt x="230" y="158"/>
                  </a:cubicBezTo>
                  <a:cubicBezTo>
                    <a:pt x="229" y="158"/>
                    <a:pt x="229" y="158"/>
                    <a:pt x="229" y="158"/>
                  </a:cubicBezTo>
                  <a:cubicBezTo>
                    <a:pt x="228" y="157"/>
                    <a:pt x="228" y="157"/>
                    <a:pt x="227" y="156"/>
                  </a:cubicBezTo>
                  <a:cubicBezTo>
                    <a:pt x="226" y="155"/>
                    <a:pt x="225" y="155"/>
                    <a:pt x="224" y="153"/>
                  </a:cubicBezTo>
                  <a:cubicBezTo>
                    <a:pt x="224" y="152"/>
                    <a:pt x="223" y="152"/>
                    <a:pt x="222" y="150"/>
                  </a:cubicBezTo>
                  <a:cubicBezTo>
                    <a:pt x="221" y="149"/>
                    <a:pt x="221" y="149"/>
                    <a:pt x="221" y="149"/>
                  </a:cubicBezTo>
                  <a:cubicBezTo>
                    <a:pt x="220" y="149"/>
                    <a:pt x="219" y="148"/>
                    <a:pt x="218" y="147"/>
                  </a:cubicBezTo>
                  <a:cubicBezTo>
                    <a:pt x="217" y="145"/>
                    <a:pt x="216" y="144"/>
                    <a:pt x="215" y="143"/>
                  </a:cubicBezTo>
                  <a:cubicBezTo>
                    <a:pt x="214" y="143"/>
                    <a:pt x="213" y="142"/>
                    <a:pt x="212" y="141"/>
                  </a:cubicBezTo>
                  <a:cubicBezTo>
                    <a:pt x="211" y="137"/>
                    <a:pt x="209" y="134"/>
                    <a:pt x="209" y="134"/>
                  </a:cubicBezTo>
                  <a:cubicBezTo>
                    <a:pt x="209" y="133"/>
                    <a:pt x="209" y="133"/>
                    <a:pt x="209" y="133"/>
                  </a:cubicBezTo>
                  <a:cubicBezTo>
                    <a:pt x="209" y="132"/>
                    <a:pt x="209" y="130"/>
                    <a:pt x="211" y="129"/>
                  </a:cubicBezTo>
                  <a:cubicBezTo>
                    <a:pt x="211" y="129"/>
                    <a:pt x="211" y="129"/>
                    <a:pt x="212" y="129"/>
                  </a:cubicBezTo>
                  <a:cubicBezTo>
                    <a:pt x="212" y="128"/>
                    <a:pt x="212" y="128"/>
                    <a:pt x="212" y="128"/>
                  </a:cubicBezTo>
                  <a:cubicBezTo>
                    <a:pt x="213" y="127"/>
                    <a:pt x="213" y="127"/>
                    <a:pt x="214" y="127"/>
                  </a:cubicBezTo>
                  <a:cubicBezTo>
                    <a:pt x="214" y="126"/>
                    <a:pt x="214" y="125"/>
                    <a:pt x="214" y="125"/>
                  </a:cubicBezTo>
                  <a:cubicBezTo>
                    <a:pt x="213" y="124"/>
                    <a:pt x="213" y="124"/>
                    <a:pt x="213" y="124"/>
                  </a:cubicBezTo>
                  <a:cubicBezTo>
                    <a:pt x="212" y="124"/>
                    <a:pt x="212" y="124"/>
                    <a:pt x="212" y="124"/>
                  </a:cubicBezTo>
                  <a:cubicBezTo>
                    <a:pt x="211" y="124"/>
                    <a:pt x="211" y="124"/>
                    <a:pt x="210" y="124"/>
                  </a:cubicBezTo>
                  <a:cubicBezTo>
                    <a:pt x="209" y="122"/>
                    <a:pt x="209" y="122"/>
                    <a:pt x="209" y="122"/>
                  </a:cubicBezTo>
                  <a:cubicBezTo>
                    <a:pt x="207" y="122"/>
                    <a:pt x="207" y="122"/>
                    <a:pt x="207" y="122"/>
                  </a:cubicBezTo>
                  <a:cubicBezTo>
                    <a:pt x="206" y="122"/>
                    <a:pt x="205" y="122"/>
                    <a:pt x="205" y="121"/>
                  </a:cubicBezTo>
                  <a:cubicBezTo>
                    <a:pt x="205" y="120"/>
                    <a:pt x="205" y="120"/>
                    <a:pt x="205" y="120"/>
                  </a:cubicBezTo>
                  <a:cubicBezTo>
                    <a:pt x="204" y="120"/>
                    <a:pt x="204" y="120"/>
                    <a:pt x="204" y="120"/>
                  </a:cubicBezTo>
                  <a:cubicBezTo>
                    <a:pt x="201" y="112"/>
                    <a:pt x="201" y="112"/>
                    <a:pt x="201" y="112"/>
                  </a:cubicBezTo>
                  <a:cubicBezTo>
                    <a:pt x="201" y="109"/>
                    <a:pt x="201" y="109"/>
                    <a:pt x="201" y="109"/>
                  </a:cubicBezTo>
                  <a:cubicBezTo>
                    <a:pt x="201" y="108"/>
                    <a:pt x="201" y="108"/>
                    <a:pt x="201" y="108"/>
                  </a:cubicBezTo>
                  <a:cubicBezTo>
                    <a:pt x="202" y="106"/>
                    <a:pt x="202" y="106"/>
                    <a:pt x="202" y="106"/>
                  </a:cubicBezTo>
                  <a:cubicBezTo>
                    <a:pt x="202" y="105"/>
                    <a:pt x="203" y="104"/>
                    <a:pt x="203" y="104"/>
                  </a:cubicBezTo>
                  <a:cubicBezTo>
                    <a:pt x="204" y="102"/>
                    <a:pt x="204" y="102"/>
                    <a:pt x="204" y="102"/>
                  </a:cubicBezTo>
                  <a:cubicBezTo>
                    <a:pt x="204" y="101"/>
                    <a:pt x="205" y="101"/>
                    <a:pt x="206" y="101"/>
                  </a:cubicBezTo>
                  <a:cubicBezTo>
                    <a:pt x="208" y="101"/>
                    <a:pt x="208" y="101"/>
                    <a:pt x="208" y="101"/>
                  </a:cubicBezTo>
                  <a:cubicBezTo>
                    <a:pt x="208" y="95"/>
                    <a:pt x="208" y="95"/>
                    <a:pt x="208" y="95"/>
                  </a:cubicBezTo>
                  <a:cubicBezTo>
                    <a:pt x="207" y="95"/>
                    <a:pt x="207" y="95"/>
                    <a:pt x="207" y="95"/>
                  </a:cubicBezTo>
                  <a:cubicBezTo>
                    <a:pt x="206" y="95"/>
                    <a:pt x="205" y="94"/>
                    <a:pt x="205" y="93"/>
                  </a:cubicBezTo>
                  <a:cubicBezTo>
                    <a:pt x="205" y="91"/>
                    <a:pt x="205" y="91"/>
                    <a:pt x="205" y="91"/>
                  </a:cubicBezTo>
                  <a:cubicBezTo>
                    <a:pt x="203" y="88"/>
                    <a:pt x="203" y="88"/>
                    <a:pt x="203" y="88"/>
                  </a:cubicBezTo>
                  <a:cubicBezTo>
                    <a:pt x="200" y="85"/>
                    <a:pt x="200" y="85"/>
                    <a:pt x="200" y="85"/>
                  </a:cubicBezTo>
                  <a:cubicBezTo>
                    <a:pt x="196" y="84"/>
                    <a:pt x="196" y="84"/>
                    <a:pt x="196" y="84"/>
                  </a:cubicBezTo>
                  <a:cubicBezTo>
                    <a:pt x="195" y="84"/>
                    <a:pt x="194" y="83"/>
                    <a:pt x="194" y="82"/>
                  </a:cubicBezTo>
                  <a:cubicBezTo>
                    <a:pt x="194" y="81"/>
                    <a:pt x="194" y="81"/>
                    <a:pt x="194" y="81"/>
                  </a:cubicBezTo>
                  <a:cubicBezTo>
                    <a:pt x="194" y="81"/>
                    <a:pt x="194" y="80"/>
                    <a:pt x="193" y="80"/>
                  </a:cubicBezTo>
                  <a:cubicBezTo>
                    <a:pt x="193" y="80"/>
                    <a:pt x="191" y="82"/>
                    <a:pt x="189" y="83"/>
                  </a:cubicBezTo>
                  <a:cubicBezTo>
                    <a:pt x="188" y="84"/>
                    <a:pt x="187" y="85"/>
                    <a:pt x="186" y="85"/>
                  </a:cubicBezTo>
                  <a:cubicBezTo>
                    <a:pt x="186" y="85"/>
                    <a:pt x="186" y="85"/>
                    <a:pt x="185" y="85"/>
                  </a:cubicBezTo>
                  <a:cubicBezTo>
                    <a:pt x="185" y="85"/>
                    <a:pt x="185" y="85"/>
                    <a:pt x="184" y="86"/>
                  </a:cubicBezTo>
                  <a:cubicBezTo>
                    <a:pt x="184" y="88"/>
                    <a:pt x="184" y="88"/>
                    <a:pt x="184" y="88"/>
                  </a:cubicBezTo>
                  <a:cubicBezTo>
                    <a:pt x="184" y="90"/>
                    <a:pt x="183" y="91"/>
                    <a:pt x="182" y="91"/>
                  </a:cubicBezTo>
                  <a:cubicBezTo>
                    <a:pt x="181" y="91"/>
                    <a:pt x="180" y="91"/>
                    <a:pt x="180" y="90"/>
                  </a:cubicBezTo>
                  <a:cubicBezTo>
                    <a:pt x="178" y="90"/>
                    <a:pt x="177" y="90"/>
                    <a:pt x="176" y="89"/>
                  </a:cubicBezTo>
                  <a:cubicBezTo>
                    <a:pt x="175" y="89"/>
                    <a:pt x="175" y="89"/>
                    <a:pt x="175" y="89"/>
                  </a:cubicBezTo>
                  <a:cubicBezTo>
                    <a:pt x="174" y="90"/>
                    <a:pt x="173" y="90"/>
                    <a:pt x="173" y="89"/>
                  </a:cubicBezTo>
                  <a:cubicBezTo>
                    <a:pt x="171" y="87"/>
                    <a:pt x="171" y="87"/>
                    <a:pt x="171" y="87"/>
                  </a:cubicBezTo>
                  <a:cubicBezTo>
                    <a:pt x="167" y="87"/>
                    <a:pt x="167" y="87"/>
                    <a:pt x="167" y="87"/>
                  </a:cubicBezTo>
                  <a:cubicBezTo>
                    <a:pt x="166" y="87"/>
                    <a:pt x="165" y="86"/>
                    <a:pt x="165" y="85"/>
                  </a:cubicBezTo>
                  <a:cubicBezTo>
                    <a:pt x="164" y="83"/>
                    <a:pt x="164" y="83"/>
                    <a:pt x="164" y="83"/>
                  </a:cubicBezTo>
                  <a:cubicBezTo>
                    <a:pt x="164" y="82"/>
                    <a:pt x="163" y="79"/>
                    <a:pt x="163" y="77"/>
                  </a:cubicBezTo>
                  <a:cubicBezTo>
                    <a:pt x="163" y="76"/>
                    <a:pt x="164" y="75"/>
                    <a:pt x="164" y="74"/>
                  </a:cubicBezTo>
                  <a:cubicBezTo>
                    <a:pt x="164" y="72"/>
                    <a:pt x="164" y="72"/>
                    <a:pt x="164" y="72"/>
                  </a:cubicBezTo>
                  <a:cubicBezTo>
                    <a:pt x="166" y="69"/>
                    <a:pt x="166" y="69"/>
                    <a:pt x="166" y="69"/>
                  </a:cubicBezTo>
                  <a:cubicBezTo>
                    <a:pt x="166" y="68"/>
                    <a:pt x="166" y="68"/>
                    <a:pt x="167" y="67"/>
                  </a:cubicBezTo>
                  <a:cubicBezTo>
                    <a:pt x="166" y="67"/>
                    <a:pt x="165" y="67"/>
                    <a:pt x="165" y="66"/>
                  </a:cubicBezTo>
                  <a:cubicBezTo>
                    <a:pt x="164" y="62"/>
                    <a:pt x="164" y="62"/>
                    <a:pt x="164" y="62"/>
                  </a:cubicBezTo>
                  <a:cubicBezTo>
                    <a:pt x="165" y="54"/>
                    <a:pt x="165" y="54"/>
                    <a:pt x="165" y="54"/>
                  </a:cubicBezTo>
                  <a:cubicBezTo>
                    <a:pt x="165" y="53"/>
                    <a:pt x="165" y="53"/>
                    <a:pt x="165" y="53"/>
                  </a:cubicBezTo>
                  <a:cubicBezTo>
                    <a:pt x="165" y="50"/>
                    <a:pt x="165" y="50"/>
                    <a:pt x="165" y="50"/>
                  </a:cubicBezTo>
                  <a:cubicBezTo>
                    <a:pt x="163" y="50"/>
                    <a:pt x="163" y="50"/>
                    <a:pt x="163" y="50"/>
                  </a:cubicBezTo>
                  <a:cubicBezTo>
                    <a:pt x="162" y="49"/>
                    <a:pt x="162" y="49"/>
                    <a:pt x="162" y="49"/>
                  </a:cubicBezTo>
                  <a:cubicBezTo>
                    <a:pt x="160" y="46"/>
                    <a:pt x="160" y="46"/>
                    <a:pt x="160" y="46"/>
                  </a:cubicBezTo>
                  <a:cubicBezTo>
                    <a:pt x="160" y="45"/>
                    <a:pt x="160" y="44"/>
                    <a:pt x="161" y="44"/>
                  </a:cubicBezTo>
                  <a:cubicBezTo>
                    <a:pt x="161" y="43"/>
                    <a:pt x="163" y="42"/>
                    <a:pt x="164" y="42"/>
                  </a:cubicBezTo>
                  <a:cubicBezTo>
                    <a:pt x="164" y="42"/>
                    <a:pt x="165" y="41"/>
                    <a:pt x="165" y="40"/>
                  </a:cubicBezTo>
                  <a:cubicBezTo>
                    <a:pt x="166" y="39"/>
                    <a:pt x="166" y="39"/>
                    <a:pt x="166" y="39"/>
                  </a:cubicBezTo>
                  <a:cubicBezTo>
                    <a:pt x="166" y="39"/>
                    <a:pt x="165" y="38"/>
                    <a:pt x="165" y="37"/>
                  </a:cubicBezTo>
                  <a:cubicBezTo>
                    <a:pt x="166" y="34"/>
                    <a:pt x="166" y="34"/>
                    <a:pt x="166" y="34"/>
                  </a:cubicBezTo>
                  <a:cubicBezTo>
                    <a:pt x="166" y="33"/>
                    <a:pt x="167" y="32"/>
                    <a:pt x="168" y="32"/>
                  </a:cubicBezTo>
                  <a:cubicBezTo>
                    <a:pt x="169" y="32"/>
                    <a:pt x="169" y="32"/>
                    <a:pt x="169" y="32"/>
                  </a:cubicBezTo>
                  <a:cubicBezTo>
                    <a:pt x="169" y="32"/>
                    <a:pt x="170" y="32"/>
                    <a:pt x="170" y="31"/>
                  </a:cubicBezTo>
                  <a:cubicBezTo>
                    <a:pt x="171" y="30"/>
                    <a:pt x="171" y="30"/>
                    <a:pt x="171" y="30"/>
                  </a:cubicBezTo>
                  <a:cubicBezTo>
                    <a:pt x="173" y="30"/>
                    <a:pt x="173" y="30"/>
                    <a:pt x="173" y="30"/>
                  </a:cubicBezTo>
                  <a:cubicBezTo>
                    <a:pt x="174" y="29"/>
                    <a:pt x="174" y="28"/>
                    <a:pt x="176" y="28"/>
                  </a:cubicBezTo>
                  <a:cubicBezTo>
                    <a:pt x="176" y="28"/>
                    <a:pt x="178" y="27"/>
                    <a:pt x="179" y="27"/>
                  </a:cubicBezTo>
                  <a:cubicBezTo>
                    <a:pt x="179" y="26"/>
                    <a:pt x="179" y="26"/>
                    <a:pt x="179" y="26"/>
                  </a:cubicBezTo>
                  <a:cubicBezTo>
                    <a:pt x="178" y="25"/>
                    <a:pt x="178" y="25"/>
                    <a:pt x="178" y="25"/>
                  </a:cubicBezTo>
                  <a:cubicBezTo>
                    <a:pt x="177" y="24"/>
                    <a:pt x="177" y="23"/>
                    <a:pt x="177" y="23"/>
                  </a:cubicBezTo>
                  <a:cubicBezTo>
                    <a:pt x="176" y="22"/>
                    <a:pt x="176" y="22"/>
                    <a:pt x="176" y="21"/>
                  </a:cubicBezTo>
                  <a:cubicBezTo>
                    <a:pt x="168" y="21"/>
                    <a:pt x="168" y="21"/>
                    <a:pt x="168" y="21"/>
                  </a:cubicBezTo>
                  <a:cubicBezTo>
                    <a:pt x="168" y="21"/>
                    <a:pt x="167" y="21"/>
                    <a:pt x="167" y="20"/>
                  </a:cubicBezTo>
                  <a:cubicBezTo>
                    <a:pt x="164" y="18"/>
                    <a:pt x="164" y="18"/>
                    <a:pt x="164" y="18"/>
                  </a:cubicBezTo>
                  <a:cubicBezTo>
                    <a:pt x="163" y="17"/>
                    <a:pt x="163" y="17"/>
                    <a:pt x="163" y="16"/>
                  </a:cubicBezTo>
                  <a:cubicBezTo>
                    <a:pt x="163" y="15"/>
                    <a:pt x="163" y="15"/>
                    <a:pt x="163" y="15"/>
                  </a:cubicBezTo>
                  <a:cubicBezTo>
                    <a:pt x="162" y="15"/>
                    <a:pt x="162" y="15"/>
                    <a:pt x="162" y="15"/>
                  </a:cubicBezTo>
                  <a:cubicBezTo>
                    <a:pt x="161" y="15"/>
                    <a:pt x="160" y="14"/>
                    <a:pt x="160" y="13"/>
                  </a:cubicBezTo>
                  <a:cubicBezTo>
                    <a:pt x="160" y="12"/>
                    <a:pt x="160" y="12"/>
                    <a:pt x="160" y="12"/>
                  </a:cubicBezTo>
                  <a:cubicBezTo>
                    <a:pt x="159" y="9"/>
                    <a:pt x="159" y="9"/>
                    <a:pt x="159" y="9"/>
                  </a:cubicBezTo>
                  <a:cubicBezTo>
                    <a:pt x="158" y="8"/>
                    <a:pt x="158" y="8"/>
                    <a:pt x="158" y="8"/>
                  </a:cubicBezTo>
                  <a:cubicBezTo>
                    <a:pt x="156" y="8"/>
                    <a:pt x="156" y="8"/>
                    <a:pt x="156" y="8"/>
                  </a:cubicBezTo>
                  <a:cubicBezTo>
                    <a:pt x="155" y="8"/>
                    <a:pt x="154" y="7"/>
                    <a:pt x="154" y="6"/>
                  </a:cubicBezTo>
                  <a:cubicBezTo>
                    <a:pt x="154" y="4"/>
                    <a:pt x="154" y="4"/>
                    <a:pt x="154" y="4"/>
                  </a:cubicBezTo>
                  <a:cubicBezTo>
                    <a:pt x="153" y="3"/>
                    <a:pt x="153" y="3"/>
                    <a:pt x="153" y="3"/>
                  </a:cubicBezTo>
                  <a:cubicBezTo>
                    <a:pt x="151" y="3"/>
                    <a:pt x="151" y="3"/>
                    <a:pt x="151" y="3"/>
                  </a:cubicBezTo>
                  <a:cubicBezTo>
                    <a:pt x="151" y="3"/>
                    <a:pt x="151" y="3"/>
                    <a:pt x="150" y="2"/>
                  </a:cubicBezTo>
                  <a:cubicBezTo>
                    <a:pt x="149" y="1"/>
                    <a:pt x="149" y="1"/>
                    <a:pt x="149" y="1"/>
                  </a:cubicBezTo>
                  <a:cubicBezTo>
                    <a:pt x="148" y="1"/>
                    <a:pt x="148" y="0"/>
                    <a:pt x="148" y="0"/>
                  </a:cubicBezTo>
                  <a:cubicBezTo>
                    <a:pt x="146" y="0"/>
                    <a:pt x="146" y="0"/>
                    <a:pt x="146" y="0"/>
                  </a:cubicBezTo>
                  <a:cubicBezTo>
                    <a:pt x="146" y="0"/>
                    <a:pt x="144" y="1"/>
                    <a:pt x="139" y="3"/>
                  </a:cubicBezTo>
                  <a:cubicBezTo>
                    <a:pt x="139" y="3"/>
                    <a:pt x="139" y="3"/>
                    <a:pt x="138" y="3"/>
                  </a:cubicBezTo>
                  <a:cubicBezTo>
                    <a:pt x="138" y="4"/>
                    <a:pt x="138" y="4"/>
                    <a:pt x="138" y="4"/>
                  </a:cubicBezTo>
                  <a:cubicBezTo>
                    <a:pt x="137" y="7"/>
                    <a:pt x="137" y="7"/>
                    <a:pt x="137" y="7"/>
                  </a:cubicBezTo>
                  <a:cubicBezTo>
                    <a:pt x="136" y="8"/>
                    <a:pt x="135" y="9"/>
                    <a:pt x="134" y="9"/>
                  </a:cubicBezTo>
                  <a:cubicBezTo>
                    <a:pt x="134" y="10"/>
                    <a:pt x="134" y="10"/>
                    <a:pt x="134" y="10"/>
                  </a:cubicBezTo>
                  <a:cubicBezTo>
                    <a:pt x="133" y="11"/>
                    <a:pt x="132" y="11"/>
                    <a:pt x="131" y="11"/>
                  </a:cubicBezTo>
                  <a:cubicBezTo>
                    <a:pt x="131" y="11"/>
                    <a:pt x="131" y="11"/>
                    <a:pt x="130" y="11"/>
                  </a:cubicBezTo>
                  <a:cubicBezTo>
                    <a:pt x="129" y="11"/>
                    <a:pt x="127" y="13"/>
                    <a:pt x="125" y="13"/>
                  </a:cubicBezTo>
                  <a:cubicBezTo>
                    <a:pt x="125" y="14"/>
                    <a:pt x="124" y="14"/>
                    <a:pt x="124" y="14"/>
                  </a:cubicBezTo>
                  <a:cubicBezTo>
                    <a:pt x="124" y="15"/>
                    <a:pt x="123" y="16"/>
                    <a:pt x="122" y="17"/>
                  </a:cubicBezTo>
                  <a:cubicBezTo>
                    <a:pt x="121" y="19"/>
                    <a:pt x="120" y="20"/>
                    <a:pt x="119" y="20"/>
                  </a:cubicBezTo>
                  <a:cubicBezTo>
                    <a:pt x="117" y="21"/>
                    <a:pt x="117" y="21"/>
                    <a:pt x="117" y="21"/>
                  </a:cubicBezTo>
                  <a:cubicBezTo>
                    <a:pt x="115" y="23"/>
                    <a:pt x="115" y="23"/>
                    <a:pt x="115" y="23"/>
                  </a:cubicBezTo>
                  <a:cubicBezTo>
                    <a:pt x="115" y="24"/>
                    <a:pt x="114" y="25"/>
                    <a:pt x="113" y="25"/>
                  </a:cubicBezTo>
                  <a:cubicBezTo>
                    <a:pt x="113" y="25"/>
                    <a:pt x="113" y="25"/>
                    <a:pt x="112" y="26"/>
                  </a:cubicBezTo>
                  <a:cubicBezTo>
                    <a:pt x="112" y="28"/>
                    <a:pt x="111" y="28"/>
                    <a:pt x="110" y="29"/>
                  </a:cubicBezTo>
                  <a:cubicBezTo>
                    <a:pt x="109" y="29"/>
                    <a:pt x="108" y="28"/>
                    <a:pt x="107" y="28"/>
                  </a:cubicBezTo>
                  <a:cubicBezTo>
                    <a:pt x="100" y="28"/>
                    <a:pt x="100" y="28"/>
                    <a:pt x="100" y="28"/>
                  </a:cubicBezTo>
                  <a:cubicBezTo>
                    <a:pt x="99" y="28"/>
                    <a:pt x="97" y="29"/>
                    <a:pt x="96" y="29"/>
                  </a:cubicBezTo>
                  <a:cubicBezTo>
                    <a:pt x="96" y="33"/>
                    <a:pt x="96" y="33"/>
                    <a:pt x="96" y="33"/>
                  </a:cubicBezTo>
                  <a:cubicBezTo>
                    <a:pt x="96" y="34"/>
                    <a:pt x="97" y="35"/>
                    <a:pt x="96" y="36"/>
                  </a:cubicBezTo>
                  <a:cubicBezTo>
                    <a:pt x="96" y="38"/>
                    <a:pt x="95" y="39"/>
                    <a:pt x="94" y="39"/>
                  </a:cubicBezTo>
                  <a:cubicBezTo>
                    <a:pt x="94" y="40"/>
                    <a:pt x="94" y="40"/>
                    <a:pt x="94" y="40"/>
                  </a:cubicBezTo>
                  <a:cubicBezTo>
                    <a:pt x="94" y="40"/>
                    <a:pt x="94" y="41"/>
                    <a:pt x="93" y="41"/>
                  </a:cubicBezTo>
                  <a:cubicBezTo>
                    <a:pt x="93" y="42"/>
                    <a:pt x="93" y="42"/>
                    <a:pt x="92" y="42"/>
                  </a:cubicBezTo>
                  <a:cubicBezTo>
                    <a:pt x="88" y="42"/>
                    <a:pt x="88" y="42"/>
                    <a:pt x="88" y="42"/>
                  </a:cubicBezTo>
                  <a:cubicBezTo>
                    <a:pt x="88" y="40"/>
                    <a:pt x="88" y="40"/>
                    <a:pt x="88" y="40"/>
                  </a:cubicBezTo>
                  <a:cubicBezTo>
                    <a:pt x="87" y="46"/>
                    <a:pt x="87" y="46"/>
                    <a:pt x="87" y="46"/>
                  </a:cubicBezTo>
                  <a:cubicBezTo>
                    <a:pt x="86" y="46"/>
                    <a:pt x="86" y="46"/>
                    <a:pt x="86" y="46"/>
                  </a:cubicBezTo>
                  <a:cubicBezTo>
                    <a:pt x="76" y="51"/>
                    <a:pt x="76" y="51"/>
                    <a:pt x="76" y="51"/>
                  </a:cubicBezTo>
                  <a:cubicBezTo>
                    <a:pt x="71" y="50"/>
                    <a:pt x="71" y="50"/>
                    <a:pt x="71" y="50"/>
                  </a:cubicBezTo>
                  <a:cubicBezTo>
                    <a:pt x="68" y="48"/>
                    <a:pt x="68" y="48"/>
                    <a:pt x="68" y="48"/>
                  </a:cubicBezTo>
                  <a:cubicBezTo>
                    <a:pt x="63" y="45"/>
                    <a:pt x="63" y="45"/>
                    <a:pt x="63" y="45"/>
                  </a:cubicBezTo>
                  <a:cubicBezTo>
                    <a:pt x="62" y="45"/>
                    <a:pt x="62" y="45"/>
                    <a:pt x="62" y="45"/>
                  </a:cubicBezTo>
                  <a:cubicBezTo>
                    <a:pt x="60" y="45"/>
                    <a:pt x="60" y="45"/>
                    <a:pt x="60" y="45"/>
                  </a:cubicBezTo>
                  <a:cubicBezTo>
                    <a:pt x="58" y="45"/>
                    <a:pt x="58" y="45"/>
                    <a:pt x="58" y="45"/>
                  </a:cubicBezTo>
                  <a:cubicBezTo>
                    <a:pt x="54" y="48"/>
                    <a:pt x="54" y="48"/>
                    <a:pt x="54" y="48"/>
                  </a:cubicBezTo>
                  <a:cubicBezTo>
                    <a:pt x="49" y="51"/>
                    <a:pt x="49" y="51"/>
                    <a:pt x="49" y="51"/>
                  </a:cubicBezTo>
                  <a:cubicBezTo>
                    <a:pt x="35" y="67"/>
                    <a:pt x="35" y="67"/>
                    <a:pt x="35" y="67"/>
                  </a:cubicBezTo>
                  <a:cubicBezTo>
                    <a:pt x="28" y="81"/>
                    <a:pt x="28" y="81"/>
                    <a:pt x="28" y="81"/>
                  </a:cubicBezTo>
                  <a:cubicBezTo>
                    <a:pt x="9" y="123"/>
                    <a:pt x="9" y="123"/>
                    <a:pt x="9" y="123"/>
                  </a:cubicBezTo>
                  <a:cubicBezTo>
                    <a:pt x="7" y="141"/>
                    <a:pt x="7" y="141"/>
                    <a:pt x="7" y="141"/>
                  </a:cubicBezTo>
                  <a:cubicBezTo>
                    <a:pt x="0" y="156"/>
                    <a:pt x="0" y="156"/>
                    <a:pt x="0" y="156"/>
                  </a:cubicBezTo>
                  <a:cubicBezTo>
                    <a:pt x="1" y="158"/>
                    <a:pt x="1" y="158"/>
                    <a:pt x="1" y="158"/>
                  </a:cubicBezTo>
                  <a:cubicBezTo>
                    <a:pt x="4" y="163"/>
                    <a:pt x="4" y="163"/>
                    <a:pt x="4" y="163"/>
                  </a:cubicBezTo>
                  <a:cubicBezTo>
                    <a:pt x="14" y="175"/>
                    <a:pt x="14" y="175"/>
                    <a:pt x="14" y="175"/>
                  </a:cubicBezTo>
                  <a:cubicBezTo>
                    <a:pt x="17" y="178"/>
                    <a:pt x="17" y="178"/>
                    <a:pt x="17" y="178"/>
                  </a:cubicBezTo>
                  <a:cubicBezTo>
                    <a:pt x="21" y="183"/>
                    <a:pt x="21" y="183"/>
                    <a:pt x="21" y="183"/>
                  </a:cubicBezTo>
                  <a:cubicBezTo>
                    <a:pt x="31" y="198"/>
                    <a:pt x="31" y="198"/>
                    <a:pt x="31" y="198"/>
                  </a:cubicBezTo>
                  <a:cubicBezTo>
                    <a:pt x="34" y="209"/>
                    <a:pt x="34" y="209"/>
                    <a:pt x="34" y="209"/>
                  </a:cubicBezTo>
                  <a:cubicBezTo>
                    <a:pt x="34" y="211"/>
                    <a:pt x="34" y="211"/>
                    <a:pt x="34" y="211"/>
                  </a:cubicBezTo>
                  <a:cubicBezTo>
                    <a:pt x="34" y="213"/>
                    <a:pt x="34" y="213"/>
                    <a:pt x="34" y="213"/>
                  </a:cubicBezTo>
                  <a:cubicBezTo>
                    <a:pt x="35" y="215"/>
                    <a:pt x="35" y="215"/>
                    <a:pt x="35" y="215"/>
                  </a:cubicBezTo>
                  <a:cubicBezTo>
                    <a:pt x="39" y="223"/>
                    <a:pt x="39" y="223"/>
                    <a:pt x="39" y="223"/>
                  </a:cubicBezTo>
                  <a:cubicBezTo>
                    <a:pt x="41" y="224"/>
                    <a:pt x="41" y="224"/>
                    <a:pt x="41" y="224"/>
                  </a:cubicBezTo>
                  <a:cubicBezTo>
                    <a:pt x="43" y="226"/>
                    <a:pt x="43" y="226"/>
                    <a:pt x="43" y="226"/>
                  </a:cubicBezTo>
                  <a:cubicBezTo>
                    <a:pt x="47" y="234"/>
                    <a:pt x="47" y="234"/>
                    <a:pt x="47" y="234"/>
                  </a:cubicBezTo>
                  <a:cubicBezTo>
                    <a:pt x="49" y="236"/>
                    <a:pt x="49" y="236"/>
                    <a:pt x="49" y="236"/>
                  </a:cubicBezTo>
                  <a:cubicBezTo>
                    <a:pt x="50" y="237"/>
                    <a:pt x="50" y="237"/>
                    <a:pt x="50" y="237"/>
                  </a:cubicBezTo>
                  <a:cubicBezTo>
                    <a:pt x="52" y="237"/>
                    <a:pt x="52" y="237"/>
                    <a:pt x="52" y="237"/>
                  </a:cubicBezTo>
                  <a:cubicBezTo>
                    <a:pt x="59" y="236"/>
                    <a:pt x="59" y="236"/>
                    <a:pt x="59" y="236"/>
                  </a:cubicBezTo>
                  <a:cubicBezTo>
                    <a:pt x="61" y="233"/>
                    <a:pt x="61" y="233"/>
                    <a:pt x="61" y="233"/>
                  </a:cubicBezTo>
                  <a:cubicBezTo>
                    <a:pt x="61" y="226"/>
                    <a:pt x="61" y="226"/>
                    <a:pt x="61" y="226"/>
                  </a:cubicBezTo>
                  <a:cubicBezTo>
                    <a:pt x="61" y="224"/>
                    <a:pt x="61" y="224"/>
                    <a:pt x="61" y="224"/>
                  </a:cubicBezTo>
                  <a:cubicBezTo>
                    <a:pt x="61" y="222"/>
                    <a:pt x="61" y="222"/>
                    <a:pt x="61" y="222"/>
                  </a:cubicBezTo>
                  <a:cubicBezTo>
                    <a:pt x="62" y="220"/>
                    <a:pt x="62" y="220"/>
                    <a:pt x="62" y="220"/>
                  </a:cubicBezTo>
                  <a:cubicBezTo>
                    <a:pt x="63" y="218"/>
                    <a:pt x="63" y="218"/>
                    <a:pt x="63" y="218"/>
                  </a:cubicBezTo>
                  <a:cubicBezTo>
                    <a:pt x="63" y="218"/>
                    <a:pt x="63" y="218"/>
                    <a:pt x="63" y="218"/>
                  </a:cubicBezTo>
                  <a:cubicBezTo>
                    <a:pt x="63" y="218"/>
                    <a:pt x="64" y="218"/>
                    <a:pt x="64" y="218"/>
                  </a:cubicBezTo>
                  <a:cubicBezTo>
                    <a:pt x="64" y="219"/>
                    <a:pt x="64" y="219"/>
                    <a:pt x="64" y="219"/>
                  </a:cubicBezTo>
                  <a:cubicBezTo>
                    <a:pt x="66" y="227"/>
                    <a:pt x="66" y="227"/>
                    <a:pt x="66" y="227"/>
                  </a:cubicBezTo>
                  <a:cubicBezTo>
                    <a:pt x="66" y="228"/>
                    <a:pt x="66" y="228"/>
                    <a:pt x="66" y="228"/>
                  </a:cubicBezTo>
                  <a:cubicBezTo>
                    <a:pt x="64" y="239"/>
                    <a:pt x="64" y="239"/>
                    <a:pt x="64" y="239"/>
                  </a:cubicBezTo>
                  <a:cubicBezTo>
                    <a:pt x="64" y="240"/>
                    <a:pt x="64" y="240"/>
                    <a:pt x="64" y="240"/>
                  </a:cubicBezTo>
                  <a:cubicBezTo>
                    <a:pt x="63" y="241"/>
                    <a:pt x="63" y="241"/>
                    <a:pt x="63" y="241"/>
                  </a:cubicBezTo>
                  <a:cubicBezTo>
                    <a:pt x="62" y="245"/>
                    <a:pt x="62" y="245"/>
                    <a:pt x="62" y="245"/>
                  </a:cubicBezTo>
                  <a:cubicBezTo>
                    <a:pt x="61" y="250"/>
                    <a:pt x="61" y="250"/>
                    <a:pt x="61" y="250"/>
                  </a:cubicBezTo>
                  <a:cubicBezTo>
                    <a:pt x="60" y="251"/>
                    <a:pt x="60" y="251"/>
                    <a:pt x="60" y="251"/>
                  </a:cubicBezTo>
                  <a:cubicBezTo>
                    <a:pt x="61" y="257"/>
                    <a:pt x="61" y="257"/>
                    <a:pt x="61" y="257"/>
                  </a:cubicBezTo>
                  <a:cubicBezTo>
                    <a:pt x="61" y="258"/>
                    <a:pt x="61" y="258"/>
                    <a:pt x="61" y="258"/>
                  </a:cubicBezTo>
                  <a:cubicBezTo>
                    <a:pt x="63" y="260"/>
                    <a:pt x="63" y="260"/>
                    <a:pt x="63" y="260"/>
                  </a:cubicBezTo>
                  <a:cubicBezTo>
                    <a:pt x="70" y="262"/>
                    <a:pt x="70" y="262"/>
                    <a:pt x="70" y="262"/>
                  </a:cubicBezTo>
                  <a:cubicBezTo>
                    <a:pt x="73" y="263"/>
                    <a:pt x="73" y="263"/>
                    <a:pt x="73" y="263"/>
                  </a:cubicBezTo>
                  <a:cubicBezTo>
                    <a:pt x="83" y="255"/>
                    <a:pt x="83" y="255"/>
                    <a:pt x="83" y="255"/>
                  </a:cubicBezTo>
                  <a:cubicBezTo>
                    <a:pt x="83" y="254"/>
                    <a:pt x="83" y="254"/>
                    <a:pt x="83" y="254"/>
                  </a:cubicBezTo>
                  <a:cubicBezTo>
                    <a:pt x="84" y="252"/>
                    <a:pt x="84" y="252"/>
                    <a:pt x="84" y="252"/>
                  </a:cubicBezTo>
                  <a:cubicBezTo>
                    <a:pt x="85" y="249"/>
                    <a:pt x="85" y="249"/>
                    <a:pt x="85" y="249"/>
                  </a:cubicBezTo>
                  <a:cubicBezTo>
                    <a:pt x="113" y="234"/>
                    <a:pt x="113" y="234"/>
                    <a:pt x="113" y="234"/>
                  </a:cubicBezTo>
                  <a:cubicBezTo>
                    <a:pt x="114" y="234"/>
                    <a:pt x="114" y="234"/>
                    <a:pt x="114" y="234"/>
                  </a:cubicBezTo>
                  <a:cubicBezTo>
                    <a:pt x="119" y="232"/>
                    <a:pt x="119" y="232"/>
                    <a:pt x="119" y="232"/>
                  </a:cubicBezTo>
                  <a:cubicBezTo>
                    <a:pt x="118" y="231"/>
                    <a:pt x="118" y="231"/>
                    <a:pt x="118" y="231"/>
                  </a:cubicBezTo>
                  <a:cubicBezTo>
                    <a:pt x="120" y="231"/>
                    <a:pt x="122" y="230"/>
                    <a:pt x="123" y="231"/>
                  </a:cubicBezTo>
                  <a:cubicBezTo>
                    <a:pt x="123" y="232"/>
                    <a:pt x="123" y="233"/>
                    <a:pt x="122" y="234"/>
                  </a:cubicBezTo>
                  <a:cubicBezTo>
                    <a:pt x="124" y="242"/>
                    <a:pt x="124" y="242"/>
                    <a:pt x="124" y="242"/>
                  </a:cubicBezTo>
                  <a:cubicBezTo>
                    <a:pt x="128" y="242"/>
                    <a:pt x="128" y="242"/>
                    <a:pt x="128" y="242"/>
                  </a:cubicBezTo>
                  <a:cubicBezTo>
                    <a:pt x="129" y="242"/>
                    <a:pt x="129" y="242"/>
                    <a:pt x="129" y="242"/>
                  </a:cubicBezTo>
                  <a:cubicBezTo>
                    <a:pt x="130" y="242"/>
                    <a:pt x="130" y="242"/>
                    <a:pt x="130" y="242"/>
                  </a:cubicBezTo>
                  <a:cubicBezTo>
                    <a:pt x="130" y="241"/>
                    <a:pt x="131" y="239"/>
                    <a:pt x="131" y="239"/>
                  </a:cubicBezTo>
                  <a:cubicBezTo>
                    <a:pt x="132" y="239"/>
                    <a:pt x="132" y="238"/>
                    <a:pt x="133" y="238"/>
                  </a:cubicBezTo>
                  <a:cubicBezTo>
                    <a:pt x="143" y="238"/>
                    <a:pt x="143" y="238"/>
                    <a:pt x="143" y="238"/>
                  </a:cubicBezTo>
                  <a:cubicBezTo>
                    <a:pt x="144" y="238"/>
                    <a:pt x="145" y="239"/>
                    <a:pt x="145" y="240"/>
                  </a:cubicBezTo>
                  <a:cubicBezTo>
                    <a:pt x="145" y="240"/>
                    <a:pt x="145" y="240"/>
                    <a:pt x="146" y="240"/>
                  </a:cubicBezTo>
                  <a:cubicBezTo>
                    <a:pt x="149" y="240"/>
                    <a:pt x="149" y="240"/>
                    <a:pt x="149" y="240"/>
                  </a:cubicBezTo>
                  <a:cubicBezTo>
                    <a:pt x="156" y="240"/>
                    <a:pt x="156" y="240"/>
                    <a:pt x="156" y="240"/>
                  </a:cubicBezTo>
                  <a:cubicBezTo>
                    <a:pt x="156" y="239"/>
                    <a:pt x="156" y="239"/>
                    <a:pt x="156" y="239"/>
                  </a:cubicBezTo>
                  <a:cubicBezTo>
                    <a:pt x="157" y="239"/>
                    <a:pt x="158" y="238"/>
                    <a:pt x="158" y="238"/>
                  </a:cubicBezTo>
                  <a:cubicBezTo>
                    <a:pt x="163" y="238"/>
                    <a:pt x="163" y="238"/>
                    <a:pt x="163" y="238"/>
                  </a:cubicBezTo>
                  <a:cubicBezTo>
                    <a:pt x="166" y="238"/>
                    <a:pt x="166" y="238"/>
                    <a:pt x="166" y="238"/>
                  </a:cubicBezTo>
                  <a:cubicBezTo>
                    <a:pt x="167" y="238"/>
                    <a:pt x="167" y="238"/>
                    <a:pt x="167" y="238"/>
                  </a:cubicBezTo>
                  <a:cubicBezTo>
                    <a:pt x="168" y="238"/>
                    <a:pt x="169" y="237"/>
                    <a:pt x="171" y="237"/>
                  </a:cubicBezTo>
                  <a:cubicBezTo>
                    <a:pt x="171" y="236"/>
                    <a:pt x="171" y="236"/>
                    <a:pt x="171" y="236"/>
                  </a:cubicBezTo>
                  <a:cubicBezTo>
                    <a:pt x="171" y="236"/>
                    <a:pt x="171" y="235"/>
                    <a:pt x="172" y="235"/>
                  </a:cubicBezTo>
                  <a:cubicBezTo>
                    <a:pt x="177" y="232"/>
                    <a:pt x="177" y="232"/>
                    <a:pt x="177" y="232"/>
                  </a:cubicBezTo>
                  <a:cubicBezTo>
                    <a:pt x="180" y="229"/>
                    <a:pt x="185" y="228"/>
                    <a:pt x="185" y="228"/>
                  </a:cubicBezTo>
                  <a:cubicBezTo>
                    <a:pt x="186" y="228"/>
                    <a:pt x="186" y="228"/>
                    <a:pt x="186" y="228"/>
                  </a:cubicBezTo>
                  <a:cubicBezTo>
                    <a:pt x="186" y="227"/>
                    <a:pt x="187" y="227"/>
                    <a:pt x="187" y="226"/>
                  </a:cubicBezTo>
                  <a:cubicBezTo>
                    <a:pt x="186" y="225"/>
                    <a:pt x="186" y="225"/>
                    <a:pt x="186" y="225"/>
                  </a:cubicBezTo>
                  <a:cubicBezTo>
                    <a:pt x="185" y="225"/>
                    <a:pt x="185" y="225"/>
                    <a:pt x="184" y="224"/>
                  </a:cubicBezTo>
                  <a:cubicBezTo>
                    <a:pt x="183" y="224"/>
                    <a:pt x="183" y="224"/>
                    <a:pt x="182" y="223"/>
                  </a:cubicBezTo>
                  <a:cubicBezTo>
                    <a:pt x="181" y="223"/>
                    <a:pt x="181" y="223"/>
                    <a:pt x="181" y="223"/>
                  </a:cubicBezTo>
                  <a:cubicBezTo>
                    <a:pt x="180" y="223"/>
                    <a:pt x="180" y="222"/>
                    <a:pt x="179" y="220"/>
                  </a:cubicBezTo>
                  <a:cubicBezTo>
                    <a:pt x="177" y="217"/>
                    <a:pt x="177" y="217"/>
                    <a:pt x="177" y="217"/>
                  </a:cubicBezTo>
                  <a:cubicBezTo>
                    <a:pt x="177" y="216"/>
                    <a:pt x="177" y="216"/>
                    <a:pt x="177" y="216"/>
                  </a:cubicBezTo>
                  <a:cubicBezTo>
                    <a:pt x="177" y="216"/>
                    <a:pt x="177" y="215"/>
                    <a:pt x="176" y="214"/>
                  </a:cubicBezTo>
                  <a:cubicBezTo>
                    <a:pt x="174" y="212"/>
                    <a:pt x="174" y="212"/>
                    <a:pt x="174" y="212"/>
                  </a:cubicBezTo>
                  <a:cubicBezTo>
                    <a:pt x="173" y="211"/>
                    <a:pt x="173" y="210"/>
                    <a:pt x="174" y="209"/>
                  </a:cubicBezTo>
                  <a:cubicBezTo>
                    <a:pt x="174" y="209"/>
                    <a:pt x="174" y="209"/>
                    <a:pt x="174" y="208"/>
                  </a:cubicBezTo>
                  <a:cubicBezTo>
                    <a:pt x="173" y="207"/>
                    <a:pt x="173" y="205"/>
                    <a:pt x="174" y="205"/>
                  </a:cubicBezTo>
                  <a:cubicBezTo>
                    <a:pt x="174" y="204"/>
                    <a:pt x="174" y="204"/>
                    <a:pt x="174" y="204"/>
                  </a:cubicBezTo>
                  <a:cubicBezTo>
                    <a:pt x="173" y="203"/>
                    <a:pt x="173" y="202"/>
                    <a:pt x="173" y="201"/>
                  </a:cubicBezTo>
                  <a:cubicBezTo>
                    <a:pt x="173" y="197"/>
                    <a:pt x="173" y="197"/>
                    <a:pt x="173" y="197"/>
                  </a:cubicBezTo>
                  <a:cubicBezTo>
                    <a:pt x="173" y="197"/>
                    <a:pt x="173" y="197"/>
                    <a:pt x="173" y="196"/>
                  </a:cubicBezTo>
                  <a:cubicBezTo>
                    <a:pt x="173" y="194"/>
                    <a:pt x="173" y="192"/>
                    <a:pt x="173" y="192"/>
                  </a:cubicBezTo>
                  <a:cubicBezTo>
                    <a:pt x="174" y="191"/>
                    <a:pt x="174" y="191"/>
                    <a:pt x="174" y="191"/>
                  </a:cubicBezTo>
                  <a:cubicBezTo>
                    <a:pt x="175" y="190"/>
                    <a:pt x="176" y="190"/>
                    <a:pt x="176" y="191"/>
                  </a:cubicBezTo>
                  <a:cubicBezTo>
                    <a:pt x="177" y="191"/>
                    <a:pt x="177" y="191"/>
                    <a:pt x="177" y="191"/>
                  </a:cubicBezTo>
                  <a:cubicBezTo>
                    <a:pt x="179" y="190"/>
                    <a:pt x="179" y="190"/>
                    <a:pt x="179" y="190"/>
                  </a:cubicBezTo>
                  <a:cubicBezTo>
                    <a:pt x="187" y="190"/>
                    <a:pt x="187" y="190"/>
                    <a:pt x="187" y="190"/>
                  </a:cubicBezTo>
                  <a:cubicBezTo>
                    <a:pt x="188" y="190"/>
                    <a:pt x="188" y="190"/>
                    <a:pt x="188" y="190"/>
                  </a:cubicBezTo>
                  <a:cubicBezTo>
                    <a:pt x="191" y="191"/>
                    <a:pt x="191" y="191"/>
                    <a:pt x="191" y="191"/>
                  </a:cubicBezTo>
                  <a:cubicBezTo>
                    <a:pt x="191" y="191"/>
                    <a:pt x="192" y="192"/>
                    <a:pt x="193" y="192"/>
                  </a:cubicBezTo>
                  <a:cubicBezTo>
                    <a:pt x="194" y="192"/>
                    <a:pt x="195" y="193"/>
                    <a:pt x="195" y="193"/>
                  </a:cubicBezTo>
                  <a:cubicBezTo>
                    <a:pt x="195" y="193"/>
                    <a:pt x="195" y="193"/>
                    <a:pt x="196" y="193"/>
                  </a:cubicBezTo>
                  <a:cubicBezTo>
                    <a:pt x="198" y="194"/>
                    <a:pt x="200" y="194"/>
                    <a:pt x="200" y="195"/>
                  </a:cubicBezTo>
                  <a:cubicBezTo>
                    <a:pt x="202" y="195"/>
                    <a:pt x="202" y="195"/>
                    <a:pt x="202" y="195"/>
                  </a:cubicBezTo>
                  <a:cubicBezTo>
                    <a:pt x="203" y="195"/>
                    <a:pt x="203" y="195"/>
                    <a:pt x="203" y="195"/>
                  </a:cubicBezTo>
                  <a:cubicBezTo>
                    <a:pt x="206" y="197"/>
                    <a:pt x="206" y="197"/>
                    <a:pt x="206" y="197"/>
                  </a:cubicBezTo>
                  <a:cubicBezTo>
                    <a:pt x="207" y="197"/>
                    <a:pt x="207" y="197"/>
                    <a:pt x="207" y="197"/>
                  </a:cubicBezTo>
                  <a:cubicBezTo>
                    <a:pt x="209" y="196"/>
                    <a:pt x="209" y="196"/>
                    <a:pt x="209" y="196"/>
                  </a:cubicBezTo>
                  <a:cubicBezTo>
                    <a:pt x="209" y="195"/>
                    <a:pt x="209" y="195"/>
                    <a:pt x="209" y="195"/>
                  </a:cubicBezTo>
                  <a:cubicBezTo>
                    <a:pt x="214" y="193"/>
                    <a:pt x="214" y="193"/>
                    <a:pt x="214" y="193"/>
                  </a:cubicBezTo>
                  <a:cubicBezTo>
                    <a:pt x="213" y="192"/>
                    <a:pt x="213" y="191"/>
                    <a:pt x="213" y="190"/>
                  </a:cubicBezTo>
                  <a:cubicBezTo>
                    <a:pt x="213" y="185"/>
                    <a:pt x="213" y="185"/>
                    <a:pt x="213" y="185"/>
                  </a:cubicBezTo>
                  <a:cubicBezTo>
                    <a:pt x="212" y="184"/>
                    <a:pt x="213" y="183"/>
                    <a:pt x="213" y="182"/>
                  </a:cubicBezTo>
                  <a:cubicBezTo>
                    <a:pt x="213" y="182"/>
                    <a:pt x="213" y="182"/>
                    <a:pt x="214" y="182"/>
                  </a:cubicBezTo>
                  <a:cubicBezTo>
                    <a:pt x="214" y="181"/>
                    <a:pt x="214" y="181"/>
                    <a:pt x="214" y="181"/>
                  </a:cubicBezTo>
                  <a:cubicBezTo>
                    <a:pt x="215" y="181"/>
                    <a:pt x="215" y="180"/>
                    <a:pt x="216" y="180"/>
                  </a:cubicBezTo>
                  <a:cubicBezTo>
                    <a:pt x="221" y="176"/>
                    <a:pt x="225" y="175"/>
                    <a:pt x="225" y="175"/>
                  </a:cubicBezTo>
                  <a:cubicBezTo>
                    <a:pt x="226" y="175"/>
                    <a:pt x="226" y="175"/>
                    <a:pt x="226" y="175"/>
                  </a:cubicBezTo>
                  <a:cubicBezTo>
                    <a:pt x="227" y="175"/>
                    <a:pt x="229" y="175"/>
                    <a:pt x="229" y="175"/>
                  </a:cubicBezTo>
                  <a:cubicBezTo>
                    <a:pt x="230" y="175"/>
                    <a:pt x="230" y="175"/>
                    <a:pt x="231" y="174"/>
                  </a:cubicBezTo>
                  <a:cubicBezTo>
                    <a:pt x="231" y="173"/>
                    <a:pt x="231" y="172"/>
                    <a:pt x="232" y="171"/>
                  </a:cubicBezTo>
                  <a:cubicBezTo>
                    <a:pt x="232" y="169"/>
                    <a:pt x="233" y="168"/>
                    <a:pt x="233" y="167"/>
                  </a:cubicBezTo>
                  <a:cubicBezTo>
                    <a:pt x="232" y="166"/>
                    <a:pt x="232" y="166"/>
                    <a:pt x="232" y="165"/>
                  </a:cubicBezTo>
                  <a:close/>
                </a:path>
              </a:pathLst>
            </a:custGeom>
            <a:solidFill>
              <a:schemeClr val="tx1"/>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schemeClr val="bg1"/>
                </a:solidFill>
              </a:endParaRPr>
            </a:p>
          </p:txBody>
        </p:sp>
        <p:sp>
          <p:nvSpPr>
            <p:cNvPr id="526" name="Freeform 86"/>
            <p:cNvSpPr>
              <a:spLocks/>
            </p:cNvSpPr>
            <p:nvPr/>
          </p:nvSpPr>
          <p:spPr bwMode="auto">
            <a:xfrm>
              <a:off x="7698358" y="4127524"/>
              <a:ext cx="280988" cy="215900"/>
            </a:xfrm>
            <a:custGeom>
              <a:avLst/>
              <a:gdLst>
                <a:gd name="T0" fmla="*/ 112 w 126"/>
                <a:gd name="T1" fmla="*/ 2 h 97"/>
                <a:gd name="T2" fmla="*/ 90 w 126"/>
                <a:gd name="T3" fmla="*/ 14 h 97"/>
                <a:gd name="T4" fmla="*/ 79 w 126"/>
                <a:gd name="T5" fmla="*/ 29 h 97"/>
                <a:gd name="T6" fmla="*/ 67 w 126"/>
                <a:gd name="T7" fmla="*/ 28 h 97"/>
                <a:gd name="T8" fmla="*/ 42 w 126"/>
                <a:gd name="T9" fmla="*/ 26 h 97"/>
                <a:gd name="T10" fmla="*/ 29 w 126"/>
                <a:gd name="T11" fmla="*/ 35 h 97"/>
                <a:gd name="T12" fmla="*/ 28 w 126"/>
                <a:gd name="T13" fmla="*/ 37 h 97"/>
                <a:gd name="T14" fmla="*/ 19 w 126"/>
                <a:gd name="T15" fmla="*/ 40 h 97"/>
                <a:gd name="T16" fmla="*/ 0 w 126"/>
                <a:gd name="T17" fmla="*/ 49 h 97"/>
                <a:gd name="T18" fmla="*/ 0 w 126"/>
                <a:gd name="T19" fmla="*/ 55 h 97"/>
                <a:gd name="T20" fmla="*/ 6 w 126"/>
                <a:gd name="T21" fmla="*/ 59 h 97"/>
                <a:gd name="T22" fmla="*/ 8 w 126"/>
                <a:gd name="T23" fmla="*/ 68 h 97"/>
                <a:gd name="T24" fmla="*/ 14 w 126"/>
                <a:gd name="T25" fmla="*/ 68 h 97"/>
                <a:gd name="T26" fmla="*/ 17 w 126"/>
                <a:gd name="T27" fmla="*/ 71 h 97"/>
                <a:gd name="T28" fmla="*/ 21 w 126"/>
                <a:gd name="T29" fmla="*/ 74 h 97"/>
                <a:gd name="T30" fmla="*/ 24 w 126"/>
                <a:gd name="T31" fmla="*/ 81 h 97"/>
                <a:gd name="T32" fmla="*/ 30 w 126"/>
                <a:gd name="T33" fmla="*/ 86 h 97"/>
                <a:gd name="T34" fmla="*/ 36 w 126"/>
                <a:gd name="T35" fmla="*/ 86 h 97"/>
                <a:gd name="T36" fmla="*/ 40 w 126"/>
                <a:gd name="T37" fmla="*/ 87 h 97"/>
                <a:gd name="T38" fmla="*/ 44 w 126"/>
                <a:gd name="T39" fmla="*/ 87 h 97"/>
                <a:gd name="T40" fmla="*/ 47 w 126"/>
                <a:gd name="T41" fmla="*/ 86 h 97"/>
                <a:gd name="T42" fmla="*/ 50 w 126"/>
                <a:gd name="T43" fmla="*/ 84 h 97"/>
                <a:gd name="T44" fmla="*/ 61 w 126"/>
                <a:gd name="T45" fmla="*/ 82 h 97"/>
                <a:gd name="T46" fmla="*/ 63 w 126"/>
                <a:gd name="T47" fmla="*/ 81 h 97"/>
                <a:gd name="T48" fmla="*/ 75 w 126"/>
                <a:gd name="T49" fmla="*/ 81 h 97"/>
                <a:gd name="T50" fmla="*/ 81 w 126"/>
                <a:gd name="T51" fmla="*/ 89 h 97"/>
                <a:gd name="T52" fmla="*/ 83 w 126"/>
                <a:gd name="T53" fmla="*/ 94 h 97"/>
                <a:gd name="T54" fmla="*/ 91 w 126"/>
                <a:gd name="T55" fmla="*/ 97 h 97"/>
                <a:gd name="T56" fmla="*/ 97 w 126"/>
                <a:gd name="T57" fmla="*/ 94 h 97"/>
                <a:gd name="T58" fmla="*/ 97 w 126"/>
                <a:gd name="T59" fmla="*/ 88 h 97"/>
                <a:gd name="T60" fmla="*/ 99 w 126"/>
                <a:gd name="T61" fmla="*/ 85 h 97"/>
                <a:gd name="T62" fmla="*/ 102 w 126"/>
                <a:gd name="T63" fmla="*/ 81 h 97"/>
                <a:gd name="T64" fmla="*/ 102 w 126"/>
                <a:gd name="T65" fmla="*/ 74 h 97"/>
                <a:gd name="T66" fmla="*/ 104 w 126"/>
                <a:gd name="T67" fmla="*/ 69 h 97"/>
                <a:gd name="T68" fmla="*/ 107 w 126"/>
                <a:gd name="T69" fmla="*/ 67 h 97"/>
                <a:gd name="T70" fmla="*/ 110 w 126"/>
                <a:gd name="T71" fmla="*/ 61 h 97"/>
                <a:gd name="T72" fmla="*/ 107 w 126"/>
                <a:gd name="T73" fmla="*/ 49 h 97"/>
                <a:gd name="T74" fmla="*/ 109 w 126"/>
                <a:gd name="T75" fmla="*/ 43 h 97"/>
                <a:gd name="T76" fmla="*/ 112 w 126"/>
                <a:gd name="T77" fmla="*/ 42 h 97"/>
                <a:gd name="T78" fmla="*/ 111 w 126"/>
                <a:gd name="T79" fmla="*/ 37 h 97"/>
                <a:gd name="T80" fmla="*/ 112 w 126"/>
                <a:gd name="T81" fmla="*/ 34 h 97"/>
                <a:gd name="T82" fmla="*/ 118 w 126"/>
                <a:gd name="T83" fmla="*/ 31 h 97"/>
                <a:gd name="T84" fmla="*/ 118 w 126"/>
                <a:gd name="T85" fmla="*/ 29 h 97"/>
                <a:gd name="T86" fmla="*/ 115 w 126"/>
                <a:gd name="T87" fmla="*/ 25 h 97"/>
                <a:gd name="T88" fmla="*/ 117 w 126"/>
                <a:gd name="T89" fmla="*/ 17 h 97"/>
                <a:gd name="T90" fmla="*/ 118 w 126"/>
                <a:gd name="T91" fmla="*/ 10 h 97"/>
                <a:gd name="T92" fmla="*/ 120 w 126"/>
                <a:gd name="T93" fmla="*/ 7 h 97"/>
                <a:gd name="T94" fmla="*/ 122 w 126"/>
                <a:gd name="T95" fmla="*/ 5 h 97"/>
                <a:gd name="T96" fmla="*/ 123 w 126"/>
                <a:gd name="T97" fmla="*/ 3 h 97"/>
                <a:gd name="T98" fmla="*/ 126 w 126"/>
                <a:gd name="T99" fmla="*/ 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6" h="97">
                  <a:moveTo>
                    <a:pt x="119" y="0"/>
                  </a:moveTo>
                  <a:cubicBezTo>
                    <a:pt x="112" y="2"/>
                    <a:pt x="112" y="2"/>
                    <a:pt x="112" y="2"/>
                  </a:cubicBezTo>
                  <a:cubicBezTo>
                    <a:pt x="102" y="5"/>
                    <a:pt x="102" y="5"/>
                    <a:pt x="102" y="5"/>
                  </a:cubicBezTo>
                  <a:cubicBezTo>
                    <a:pt x="90" y="14"/>
                    <a:pt x="90" y="14"/>
                    <a:pt x="90" y="14"/>
                  </a:cubicBezTo>
                  <a:cubicBezTo>
                    <a:pt x="86" y="18"/>
                    <a:pt x="86" y="18"/>
                    <a:pt x="86" y="18"/>
                  </a:cubicBezTo>
                  <a:cubicBezTo>
                    <a:pt x="79" y="29"/>
                    <a:pt x="79" y="29"/>
                    <a:pt x="79" y="29"/>
                  </a:cubicBezTo>
                  <a:cubicBezTo>
                    <a:pt x="78" y="30"/>
                    <a:pt x="77" y="30"/>
                    <a:pt x="77" y="30"/>
                  </a:cubicBezTo>
                  <a:cubicBezTo>
                    <a:pt x="67" y="28"/>
                    <a:pt x="67" y="28"/>
                    <a:pt x="67" y="28"/>
                  </a:cubicBezTo>
                  <a:cubicBezTo>
                    <a:pt x="56" y="27"/>
                    <a:pt x="56" y="27"/>
                    <a:pt x="56" y="27"/>
                  </a:cubicBezTo>
                  <a:cubicBezTo>
                    <a:pt x="42" y="26"/>
                    <a:pt x="42" y="26"/>
                    <a:pt x="42" y="26"/>
                  </a:cubicBezTo>
                  <a:cubicBezTo>
                    <a:pt x="28" y="26"/>
                    <a:pt x="28" y="26"/>
                    <a:pt x="28" y="26"/>
                  </a:cubicBezTo>
                  <a:cubicBezTo>
                    <a:pt x="29" y="35"/>
                    <a:pt x="29" y="35"/>
                    <a:pt x="29" y="35"/>
                  </a:cubicBezTo>
                  <a:cubicBezTo>
                    <a:pt x="29" y="36"/>
                    <a:pt x="29" y="36"/>
                    <a:pt x="29" y="37"/>
                  </a:cubicBezTo>
                  <a:cubicBezTo>
                    <a:pt x="28" y="37"/>
                    <a:pt x="28" y="37"/>
                    <a:pt x="28" y="37"/>
                  </a:cubicBezTo>
                  <a:cubicBezTo>
                    <a:pt x="26" y="38"/>
                    <a:pt x="24" y="38"/>
                    <a:pt x="21" y="39"/>
                  </a:cubicBezTo>
                  <a:cubicBezTo>
                    <a:pt x="19" y="40"/>
                    <a:pt x="19" y="40"/>
                    <a:pt x="19" y="40"/>
                  </a:cubicBezTo>
                  <a:cubicBezTo>
                    <a:pt x="18" y="40"/>
                    <a:pt x="17" y="41"/>
                    <a:pt x="16" y="41"/>
                  </a:cubicBezTo>
                  <a:cubicBezTo>
                    <a:pt x="15" y="42"/>
                    <a:pt x="6" y="46"/>
                    <a:pt x="0" y="49"/>
                  </a:cubicBezTo>
                  <a:cubicBezTo>
                    <a:pt x="1" y="50"/>
                    <a:pt x="0" y="52"/>
                    <a:pt x="0" y="53"/>
                  </a:cubicBezTo>
                  <a:cubicBezTo>
                    <a:pt x="0" y="53"/>
                    <a:pt x="0" y="54"/>
                    <a:pt x="0" y="55"/>
                  </a:cubicBezTo>
                  <a:cubicBezTo>
                    <a:pt x="1" y="55"/>
                    <a:pt x="3" y="57"/>
                    <a:pt x="5" y="59"/>
                  </a:cubicBezTo>
                  <a:cubicBezTo>
                    <a:pt x="6" y="59"/>
                    <a:pt x="6" y="59"/>
                    <a:pt x="6" y="59"/>
                  </a:cubicBezTo>
                  <a:cubicBezTo>
                    <a:pt x="7" y="59"/>
                    <a:pt x="8" y="60"/>
                    <a:pt x="8" y="61"/>
                  </a:cubicBezTo>
                  <a:cubicBezTo>
                    <a:pt x="8" y="68"/>
                    <a:pt x="8" y="68"/>
                    <a:pt x="8" y="68"/>
                  </a:cubicBezTo>
                  <a:cubicBezTo>
                    <a:pt x="9" y="67"/>
                    <a:pt x="10" y="67"/>
                    <a:pt x="12" y="67"/>
                  </a:cubicBezTo>
                  <a:cubicBezTo>
                    <a:pt x="12" y="66"/>
                    <a:pt x="14" y="67"/>
                    <a:pt x="14" y="68"/>
                  </a:cubicBezTo>
                  <a:cubicBezTo>
                    <a:pt x="15" y="70"/>
                    <a:pt x="15" y="70"/>
                    <a:pt x="15" y="70"/>
                  </a:cubicBezTo>
                  <a:cubicBezTo>
                    <a:pt x="16" y="71"/>
                    <a:pt x="17" y="71"/>
                    <a:pt x="17" y="71"/>
                  </a:cubicBezTo>
                  <a:cubicBezTo>
                    <a:pt x="17" y="71"/>
                    <a:pt x="18" y="71"/>
                    <a:pt x="18" y="72"/>
                  </a:cubicBezTo>
                  <a:cubicBezTo>
                    <a:pt x="18" y="72"/>
                    <a:pt x="20" y="73"/>
                    <a:pt x="21" y="74"/>
                  </a:cubicBezTo>
                  <a:cubicBezTo>
                    <a:pt x="24" y="76"/>
                    <a:pt x="24" y="79"/>
                    <a:pt x="24" y="79"/>
                  </a:cubicBezTo>
                  <a:cubicBezTo>
                    <a:pt x="24" y="81"/>
                    <a:pt x="24" y="81"/>
                    <a:pt x="24" y="81"/>
                  </a:cubicBezTo>
                  <a:cubicBezTo>
                    <a:pt x="27" y="84"/>
                    <a:pt x="27" y="84"/>
                    <a:pt x="27" y="84"/>
                  </a:cubicBezTo>
                  <a:cubicBezTo>
                    <a:pt x="28" y="85"/>
                    <a:pt x="29" y="85"/>
                    <a:pt x="30" y="86"/>
                  </a:cubicBezTo>
                  <a:cubicBezTo>
                    <a:pt x="35" y="86"/>
                    <a:pt x="35" y="86"/>
                    <a:pt x="35" y="86"/>
                  </a:cubicBezTo>
                  <a:cubicBezTo>
                    <a:pt x="35" y="86"/>
                    <a:pt x="35" y="86"/>
                    <a:pt x="36" y="86"/>
                  </a:cubicBezTo>
                  <a:cubicBezTo>
                    <a:pt x="37" y="87"/>
                    <a:pt x="37" y="87"/>
                    <a:pt x="37" y="87"/>
                  </a:cubicBezTo>
                  <a:cubicBezTo>
                    <a:pt x="40" y="87"/>
                    <a:pt x="40" y="87"/>
                    <a:pt x="40" y="87"/>
                  </a:cubicBezTo>
                  <a:cubicBezTo>
                    <a:pt x="42" y="87"/>
                    <a:pt x="42" y="87"/>
                    <a:pt x="42" y="87"/>
                  </a:cubicBezTo>
                  <a:cubicBezTo>
                    <a:pt x="43" y="87"/>
                    <a:pt x="43" y="87"/>
                    <a:pt x="44" y="87"/>
                  </a:cubicBezTo>
                  <a:cubicBezTo>
                    <a:pt x="45" y="87"/>
                    <a:pt x="45" y="87"/>
                    <a:pt x="46" y="87"/>
                  </a:cubicBezTo>
                  <a:cubicBezTo>
                    <a:pt x="47" y="86"/>
                    <a:pt x="47" y="86"/>
                    <a:pt x="47" y="86"/>
                  </a:cubicBezTo>
                  <a:cubicBezTo>
                    <a:pt x="49" y="84"/>
                    <a:pt x="49" y="84"/>
                    <a:pt x="49" y="84"/>
                  </a:cubicBezTo>
                  <a:cubicBezTo>
                    <a:pt x="50" y="84"/>
                    <a:pt x="50" y="84"/>
                    <a:pt x="50" y="84"/>
                  </a:cubicBezTo>
                  <a:cubicBezTo>
                    <a:pt x="58" y="83"/>
                    <a:pt x="58" y="83"/>
                    <a:pt x="58" y="83"/>
                  </a:cubicBezTo>
                  <a:cubicBezTo>
                    <a:pt x="61" y="82"/>
                    <a:pt x="61" y="82"/>
                    <a:pt x="61" y="82"/>
                  </a:cubicBezTo>
                  <a:cubicBezTo>
                    <a:pt x="61" y="81"/>
                    <a:pt x="61" y="81"/>
                    <a:pt x="61" y="81"/>
                  </a:cubicBezTo>
                  <a:cubicBezTo>
                    <a:pt x="62" y="81"/>
                    <a:pt x="62" y="81"/>
                    <a:pt x="63" y="81"/>
                  </a:cubicBezTo>
                  <a:cubicBezTo>
                    <a:pt x="73" y="81"/>
                    <a:pt x="73" y="81"/>
                    <a:pt x="73" y="81"/>
                  </a:cubicBezTo>
                  <a:cubicBezTo>
                    <a:pt x="74" y="81"/>
                    <a:pt x="74" y="81"/>
                    <a:pt x="75" y="81"/>
                  </a:cubicBezTo>
                  <a:cubicBezTo>
                    <a:pt x="78" y="85"/>
                    <a:pt x="78" y="85"/>
                    <a:pt x="78" y="85"/>
                  </a:cubicBezTo>
                  <a:cubicBezTo>
                    <a:pt x="81" y="89"/>
                    <a:pt x="81" y="89"/>
                    <a:pt x="81" y="89"/>
                  </a:cubicBezTo>
                  <a:cubicBezTo>
                    <a:pt x="82" y="90"/>
                    <a:pt x="82" y="90"/>
                    <a:pt x="82" y="90"/>
                  </a:cubicBezTo>
                  <a:cubicBezTo>
                    <a:pt x="83" y="94"/>
                    <a:pt x="83" y="94"/>
                    <a:pt x="83" y="94"/>
                  </a:cubicBezTo>
                  <a:cubicBezTo>
                    <a:pt x="84" y="95"/>
                    <a:pt x="84" y="95"/>
                    <a:pt x="84" y="95"/>
                  </a:cubicBezTo>
                  <a:cubicBezTo>
                    <a:pt x="85" y="95"/>
                    <a:pt x="88" y="96"/>
                    <a:pt x="91" y="97"/>
                  </a:cubicBezTo>
                  <a:cubicBezTo>
                    <a:pt x="93" y="95"/>
                    <a:pt x="93" y="95"/>
                    <a:pt x="93" y="95"/>
                  </a:cubicBezTo>
                  <a:cubicBezTo>
                    <a:pt x="94" y="95"/>
                    <a:pt x="96" y="94"/>
                    <a:pt x="97" y="94"/>
                  </a:cubicBezTo>
                  <a:cubicBezTo>
                    <a:pt x="97" y="93"/>
                    <a:pt x="97" y="93"/>
                    <a:pt x="97" y="93"/>
                  </a:cubicBezTo>
                  <a:cubicBezTo>
                    <a:pt x="96" y="92"/>
                    <a:pt x="95" y="90"/>
                    <a:pt x="97" y="88"/>
                  </a:cubicBezTo>
                  <a:cubicBezTo>
                    <a:pt x="97" y="87"/>
                    <a:pt x="98" y="87"/>
                    <a:pt x="98" y="87"/>
                  </a:cubicBezTo>
                  <a:cubicBezTo>
                    <a:pt x="98" y="87"/>
                    <a:pt x="98" y="86"/>
                    <a:pt x="99" y="85"/>
                  </a:cubicBezTo>
                  <a:cubicBezTo>
                    <a:pt x="101" y="83"/>
                    <a:pt x="101" y="83"/>
                    <a:pt x="101" y="83"/>
                  </a:cubicBezTo>
                  <a:cubicBezTo>
                    <a:pt x="101" y="82"/>
                    <a:pt x="101" y="82"/>
                    <a:pt x="102" y="81"/>
                  </a:cubicBezTo>
                  <a:cubicBezTo>
                    <a:pt x="102" y="80"/>
                    <a:pt x="103" y="80"/>
                    <a:pt x="102" y="80"/>
                  </a:cubicBezTo>
                  <a:cubicBezTo>
                    <a:pt x="102" y="77"/>
                    <a:pt x="102" y="74"/>
                    <a:pt x="102" y="74"/>
                  </a:cubicBezTo>
                  <a:cubicBezTo>
                    <a:pt x="102" y="71"/>
                    <a:pt x="102" y="71"/>
                    <a:pt x="102" y="71"/>
                  </a:cubicBezTo>
                  <a:cubicBezTo>
                    <a:pt x="102" y="70"/>
                    <a:pt x="103" y="69"/>
                    <a:pt x="104" y="69"/>
                  </a:cubicBezTo>
                  <a:cubicBezTo>
                    <a:pt x="107" y="69"/>
                    <a:pt x="107" y="69"/>
                    <a:pt x="107" y="69"/>
                  </a:cubicBezTo>
                  <a:cubicBezTo>
                    <a:pt x="107" y="68"/>
                    <a:pt x="107" y="67"/>
                    <a:pt x="107" y="67"/>
                  </a:cubicBezTo>
                  <a:cubicBezTo>
                    <a:pt x="107" y="66"/>
                    <a:pt x="107" y="66"/>
                    <a:pt x="107" y="65"/>
                  </a:cubicBezTo>
                  <a:cubicBezTo>
                    <a:pt x="110" y="61"/>
                    <a:pt x="110" y="61"/>
                    <a:pt x="110" y="61"/>
                  </a:cubicBezTo>
                  <a:cubicBezTo>
                    <a:pt x="110" y="53"/>
                    <a:pt x="110" y="53"/>
                    <a:pt x="110" y="53"/>
                  </a:cubicBezTo>
                  <a:cubicBezTo>
                    <a:pt x="107" y="49"/>
                    <a:pt x="107" y="49"/>
                    <a:pt x="107" y="49"/>
                  </a:cubicBezTo>
                  <a:cubicBezTo>
                    <a:pt x="106" y="48"/>
                    <a:pt x="106" y="47"/>
                    <a:pt x="107" y="47"/>
                  </a:cubicBezTo>
                  <a:cubicBezTo>
                    <a:pt x="109" y="43"/>
                    <a:pt x="109" y="43"/>
                    <a:pt x="109" y="43"/>
                  </a:cubicBezTo>
                  <a:cubicBezTo>
                    <a:pt x="110" y="42"/>
                    <a:pt x="110" y="42"/>
                    <a:pt x="110" y="42"/>
                  </a:cubicBezTo>
                  <a:cubicBezTo>
                    <a:pt x="112" y="42"/>
                    <a:pt x="112" y="42"/>
                    <a:pt x="112" y="42"/>
                  </a:cubicBezTo>
                  <a:cubicBezTo>
                    <a:pt x="112" y="42"/>
                    <a:pt x="112" y="41"/>
                    <a:pt x="113" y="41"/>
                  </a:cubicBezTo>
                  <a:cubicBezTo>
                    <a:pt x="111" y="37"/>
                    <a:pt x="111" y="37"/>
                    <a:pt x="111" y="37"/>
                  </a:cubicBezTo>
                  <a:cubicBezTo>
                    <a:pt x="110" y="36"/>
                    <a:pt x="110" y="35"/>
                    <a:pt x="111" y="35"/>
                  </a:cubicBezTo>
                  <a:cubicBezTo>
                    <a:pt x="111" y="34"/>
                    <a:pt x="112" y="34"/>
                    <a:pt x="112" y="34"/>
                  </a:cubicBezTo>
                  <a:cubicBezTo>
                    <a:pt x="115" y="34"/>
                    <a:pt x="115" y="34"/>
                    <a:pt x="115" y="34"/>
                  </a:cubicBezTo>
                  <a:cubicBezTo>
                    <a:pt x="118" y="31"/>
                    <a:pt x="118" y="31"/>
                    <a:pt x="118" y="31"/>
                  </a:cubicBezTo>
                  <a:cubicBezTo>
                    <a:pt x="118" y="31"/>
                    <a:pt x="118" y="31"/>
                    <a:pt x="119" y="31"/>
                  </a:cubicBezTo>
                  <a:cubicBezTo>
                    <a:pt x="118" y="29"/>
                    <a:pt x="118" y="29"/>
                    <a:pt x="118" y="29"/>
                  </a:cubicBezTo>
                  <a:cubicBezTo>
                    <a:pt x="116" y="26"/>
                    <a:pt x="116" y="26"/>
                    <a:pt x="116" y="26"/>
                  </a:cubicBezTo>
                  <a:cubicBezTo>
                    <a:pt x="115" y="25"/>
                    <a:pt x="115" y="25"/>
                    <a:pt x="115" y="25"/>
                  </a:cubicBezTo>
                  <a:cubicBezTo>
                    <a:pt x="115" y="20"/>
                    <a:pt x="115" y="20"/>
                    <a:pt x="115" y="20"/>
                  </a:cubicBezTo>
                  <a:cubicBezTo>
                    <a:pt x="115" y="18"/>
                    <a:pt x="116" y="18"/>
                    <a:pt x="117" y="17"/>
                  </a:cubicBezTo>
                  <a:cubicBezTo>
                    <a:pt x="117" y="12"/>
                    <a:pt x="117" y="12"/>
                    <a:pt x="117" y="12"/>
                  </a:cubicBezTo>
                  <a:cubicBezTo>
                    <a:pt x="117" y="11"/>
                    <a:pt x="117" y="10"/>
                    <a:pt x="118" y="10"/>
                  </a:cubicBezTo>
                  <a:cubicBezTo>
                    <a:pt x="120" y="8"/>
                    <a:pt x="120" y="8"/>
                    <a:pt x="120" y="8"/>
                  </a:cubicBezTo>
                  <a:cubicBezTo>
                    <a:pt x="120" y="7"/>
                    <a:pt x="120" y="7"/>
                    <a:pt x="120" y="7"/>
                  </a:cubicBezTo>
                  <a:cubicBezTo>
                    <a:pt x="120" y="6"/>
                    <a:pt x="120" y="6"/>
                    <a:pt x="121" y="5"/>
                  </a:cubicBezTo>
                  <a:cubicBezTo>
                    <a:pt x="122" y="5"/>
                    <a:pt x="122" y="5"/>
                    <a:pt x="122" y="5"/>
                  </a:cubicBezTo>
                  <a:cubicBezTo>
                    <a:pt x="122" y="5"/>
                    <a:pt x="122" y="5"/>
                    <a:pt x="122" y="4"/>
                  </a:cubicBezTo>
                  <a:cubicBezTo>
                    <a:pt x="122" y="4"/>
                    <a:pt x="122" y="3"/>
                    <a:pt x="123" y="3"/>
                  </a:cubicBezTo>
                  <a:cubicBezTo>
                    <a:pt x="123" y="3"/>
                    <a:pt x="124" y="2"/>
                    <a:pt x="125" y="2"/>
                  </a:cubicBezTo>
                  <a:cubicBezTo>
                    <a:pt x="126" y="1"/>
                    <a:pt x="126" y="1"/>
                    <a:pt x="126" y="1"/>
                  </a:cubicBezTo>
                  <a:lnTo>
                    <a:pt x="119" y="0"/>
                  </a:lnTo>
                  <a:close/>
                </a:path>
              </a:pathLst>
            </a:custGeom>
            <a:solidFill>
              <a:srgbClr val="7F7F7F"/>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27" name="Freeform 87"/>
            <p:cNvSpPr>
              <a:spLocks/>
            </p:cNvSpPr>
            <p:nvPr/>
          </p:nvSpPr>
          <p:spPr bwMode="auto">
            <a:xfrm>
              <a:off x="7958708" y="3813199"/>
              <a:ext cx="346075" cy="331788"/>
            </a:xfrm>
            <a:custGeom>
              <a:avLst/>
              <a:gdLst>
                <a:gd name="T0" fmla="*/ 152 w 155"/>
                <a:gd name="T1" fmla="*/ 134 h 149"/>
                <a:gd name="T2" fmla="*/ 150 w 155"/>
                <a:gd name="T3" fmla="*/ 128 h 149"/>
                <a:gd name="T4" fmla="*/ 130 w 155"/>
                <a:gd name="T5" fmla="*/ 102 h 149"/>
                <a:gd name="T6" fmla="*/ 120 w 155"/>
                <a:gd name="T7" fmla="*/ 90 h 149"/>
                <a:gd name="T8" fmla="*/ 108 w 155"/>
                <a:gd name="T9" fmla="*/ 76 h 149"/>
                <a:gd name="T10" fmla="*/ 100 w 155"/>
                <a:gd name="T11" fmla="*/ 62 h 149"/>
                <a:gd name="T12" fmla="*/ 92 w 155"/>
                <a:gd name="T13" fmla="*/ 37 h 149"/>
                <a:gd name="T14" fmla="*/ 93 w 155"/>
                <a:gd name="T15" fmla="*/ 30 h 149"/>
                <a:gd name="T16" fmla="*/ 97 w 155"/>
                <a:gd name="T17" fmla="*/ 21 h 149"/>
                <a:gd name="T18" fmla="*/ 102 w 155"/>
                <a:gd name="T19" fmla="*/ 18 h 149"/>
                <a:gd name="T20" fmla="*/ 111 w 155"/>
                <a:gd name="T21" fmla="*/ 14 h 149"/>
                <a:gd name="T22" fmla="*/ 111 w 155"/>
                <a:gd name="T23" fmla="*/ 12 h 149"/>
                <a:gd name="T24" fmla="*/ 100 w 155"/>
                <a:gd name="T25" fmla="*/ 7 h 149"/>
                <a:gd name="T26" fmla="*/ 87 w 155"/>
                <a:gd name="T27" fmla="*/ 2 h 149"/>
                <a:gd name="T28" fmla="*/ 83 w 155"/>
                <a:gd name="T29" fmla="*/ 1 h 149"/>
                <a:gd name="T30" fmla="*/ 66 w 155"/>
                <a:gd name="T31" fmla="*/ 0 h 149"/>
                <a:gd name="T32" fmla="*/ 63 w 155"/>
                <a:gd name="T33" fmla="*/ 7 h 149"/>
                <a:gd name="T34" fmla="*/ 57 w 155"/>
                <a:gd name="T35" fmla="*/ 21 h 149"/>
                <a:gd name="T36" fmla="*/ 52 w 155"/>
                <a:gd name="T37" fmla="*/ 26 h 149"/>
                <a:gd name="T38" fmla="*/ 46 w 155"/>
                <a:gd name="T39" fmla="*/ 27 h 149"/>
                <a:gd name="T40" fmla="*/ 28 w 155"/>
                <a:gd name="T41" fmla="*/ 45 h 149"/>
                <a:gd name="T42" fmla="*/ 0 w 155"/>
                <a:gd name="T43" fmla="*/ 51 h 149"/>
                <a:gd name="T44" fmla="*/ 4 w 155"/>
                <a:gd name="T45" fmla="*/ 72 h 149"/>
                <a:gd name="T46" fmla="*/ 4 w 155"/>
                <a:gd name="T47" fmla="*/ 75 h 149"/>
                <a:gd name="T48" fmla="*/ 15 w 155"/>
                <a:gd name="T49" fmla="*/ 118 h 149"/>
                <a:gd name="T50" fmla="*/ 19 w 155"/>
                <a:gd name="T51" fmla="*/ 120 h 149"/>
                <a:gd name="T52" fmla="*/ 4 w 155"/>
                <a:gd name="T53" fmla="*/ 138 h 149"/>
                <a:gd name="T54" fmla="*/ 15 w 155"/>
                <a:gd name="T55" fmla="*/ 141 h 149"/>
                <a:gd name="T56" fmla="*/ 19 w 155"/>
                <a:gd name="T57" fmla="*/ 141 h 149"/>
                <a:gd name="T58" fmla="*/ 23 w 155"/>
                <a:gd name="T59" fmla="*/ 138 h 149"/>
                <a:gd name="T60" fmla="*/ 24 w 155"/>
                <a:gd name="T61" fmla="*/ 128 h 149"/>
                <a:gd name="T62" fmla="*/ 22 w 155"/>
                <a:gd name="T63" fmla="*/ 125 h 149"/>
                <a:gd name="T64" fmla="*/ 22 w 155"/>
                <a:gd name="T65" fmla="*/ 123 h 149"/>
                <a:gd name="T66" fmla="*/ 36 w 155"/>
                <a:gd name="T67" fmla="*/ 116 h 149"/>
                <a:gd name="T68" fmla="*/ 41 w 155"/>
                <a:gd name="T69" fmla="*/ 117 h 149"/>
                <a:gd name="T70" fmla="*/ 45 w 155"/>
                <a:gd name="T71" fmla="*/ 120 h 149"/>
                <a:gd name="T72" fmla="*/ 47 w 155"/>
                <a:gd name="T73" fmla="*/ 121 h 149"/>
                <a:gd name="T74" fmla="*/ 66 w 155"/>
                <a:gd name="T75" fmla="*/ 118 h 149"/>
                <a:gd name="T76" fmla="*/ 80 w 155"/>
                <a:gd name="T77" fmla="*/ 112 h 149"/>
                <a:gd name="T78" fmla="*/ 86 w 155"/>
                <a:gd name="T79" fmla="*/ 111 h 149"/>
                <a:gd name="T80" fmla="*/ 92 w 155"/>
                <a:gd name="T81" fmla="*/ 113 h 149"/>
                <a:gd name="T82" fmla="*/ 93 w 155"/>
                <a:gd name="T83" fmla="*/ 114 h 149"/>
                <a:gd name="T84" fmla="*/ 97 w 155"/>
                <a:gd name="T85" fmla="*/ 119 h 149"/>
                <a:gd name="T86" fmla="*/ 107 w 155"/>
                <a:gd name="T87" fmla="*/ 128 h 149"/>
                <a:gd name="T88" fmla="*/ 118 w 155"/>
                <a:gd name="T89" fmla="*/ 136 h 149"/>
                <a:gd name="T90" fmla="*/ 124 w 155"/>
                <a:gd name="T91" fmla="*/ 136 h 149"/>
                <a:gd name="T92" fmla="*/ 133 w 155"/>
                <a:gd name="T93" fmla="*/ 131 h 149"/>
                <a:gd name="T94" fmla="*/ 138 w 155"/>
                <a:gd name="T95" fmla="*/ 131 h 149"/>
                <a:gd name="T96" fmla="*/ 147 w 155"/>
                <a:gd name="T97" fmla="*/ 135 h 149"/>
                <a:gd name="T98" fmla="*/ 152 w 155"/>
                <a:gd name="T99" fmla="*/ 140 h 149"/>
                <a:gd name="T100" fmla="*/ 150 w 155"/>
                <a:gd name="T101" fmla="*/ 147 h 149"/>
                <a:gd name="T102" fmla="*/ 149 w 155"/>
                <a:gd name="T103" fmla="*/ 149 h 149"/>
                <a:gd name="T104" fmla="*/ 151 w 155"/>
                <a:gd name="T105" fmla="*/ 148 h 149"/>
                <a:gd name="T106" fmla="*/ 154 w 155"/>
                <a:gd name="T107" fmla="*/ 143 h 149"/>
                <a:gd name="T108" fmla="*/ 155 w 155"/>
                <a:gd name="T109" fmla="*/ 139 h 149"/>
                <a:gd name="T110" fmla="*/ 153 w 155"/>
                <a:gd name="T111" fmla="*/ 136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5" h="149">
                  <a:moveTo>
                    <a:pt x="153" y="136"/>
                  </a:moveTo>
                  <a:cubicBezTo>
                    <a:pt x="152" y="134"/>
                    <a:pt x="152" y="134"/>
                    <a:pt x="152" y="134"/>
                  </a:cubicBezTo>
                  <a:cubicBezTo>
                    <a:pt x="151" y="130"/>
                    <a:pt x="151" y="130"/>
                    <a:pt x="151" y="130"/>
                  </a:cubicBezTo>
                  <a:cubicBezTo>
                    <a:pt x="150" y="128"/>
                    <a:pt x="150" y="128"/>
                    <a:pt x="150" y="128"/>
                  </a:cubicBezTo>
                  <a:cubicBezTo>
                    <a:pt x="139" y="115"/>
                    <a:pt x="139" y="115"/>
                    <a:pt x="139" y="115"/>
                  </a:cubicBezTo>
                  <a:cubicBezTo>
                    <a:pt x="130" y="102"/>
                    <a:pt x="130" y="102"/>
                    <a:pt x="130" y="102"/>
                  </a:cubicBezTo>
                  <a:cubicBezTo>
                    <a:pt x="128" y="100"/>
                    <a:pt x="128" y="100"/>
                    <a:pt x="128" y="100"/>
                  </a:cubicBezTo>
                  <a:cubicBezTo>
                    <a:pt x="120" y="90"/>
                    <a:pt x="120" y="90"/>
                    <a:pt x="120" y="90"/>
                  </a:cubicBezTo>
                  <a:cubicBezTo>
                    <a:pt x="112" y="81"/>
                    <a:pt x="112" y="81"/>
                    <a:pt x="112" y="81"/>
                  </a:cubicBezTo>
                  <a:cubicBezTo>
                    <a:pt x="108" y="76"/>
                    <a:pt x="108" y="76"/>
                    <a:pt x="108" y="76"/>
                  </a:cubicBezTo>
                  <a:cubicBezTo>
                    <a:pt x="101" y="63"/>
                    <a:pt x="101" y="63"/>
                    <a:pt x="101" y="63"/>
                  </a:cubicBezTo>
                  <a:cubicBezTo>
                    <a:pt x="100" y="62"/>
                    <a:pt x="100" y="62"/>
                    <a:pt x="100" y="62"/>
                  </a:cubicBezTo>
                  <a:cubicBezTo>
                    <a:pt x="93" y="40"/>
                    <a:pt x="93" y="40"/>
                    <a:pt x="93" y="40"/>
                  </a:cubicBezTo>
                  <a:cubicBezTo>
                    <a:pt x="92" y="37"/>
                    <a:pt x="92" y="37"/>
                    <a:pt x="92" y="37"/>
                  </a:cubicBezTo>
                  <a:cubicBezTo>
                    <a:pt x="92" y="36"/>
                    <a:pt x="92" y="36"/>
                    <a:pt x="92" y="36"/>
                  </a:cubicBezTo>
                  <a:cubicBezTo>
                    <a:pt x="93" y="30"/>
                    <a:pt x="93" y="30"/>
                    <a:pt x="93" y="30"/>
                  </a:cubicBezTo>
                  <a:cubicBezTo>
                    <a:pt x="93" y="28"/>
                    <a:pt x="93" y="28"/>
                    <a:pt x="93" y="28"/>
                  </a:cubicBezTo>
                  <a:cubicBezTo>
                    <a:pt x="97" y="21"/>
                    <a:pt x="97" y="21"/>
                    <a:pt x="97" y="21"/>
                  </a:cubicBezTo>
                  <a:cubicBezTo>
                    <a:pt x="99" y="19"/>
                    <a:pt x="99" y="19"/>
                    <a:pt x="99" y="19"/>
                  </a:cubicBezTo>
                  <a:cubicBezTo>
                    <a:pt x="102" y="18"/>
                    <a:pt x="102" y="18"/>
                    <a:pt x="102" y="18"/>
                  </a:cubicBezTo>
                  <a:cubicBezTo>
                    <a:pt x="106" y="17"/>
                    <a:pt x="106" y="17"/>
                    <a:pt x="106" y="17"/>
                  </a:cubicBezTo>
                  <a:cubicBezTo>
                    <a:pt x="111" y="14"/>
                    <a:pt x="111" y="14"/>
                    <a:pt x="111" y="14"/>
                  </a:cubicBezTo>
                  <a:cubicBezTo>
                    <a:pt x="111" y="13"/>
                    <a:pt x="111" y="13"/>
                    <a:pt x="111" y="13"/>
                  </a:cubicBezTo>
                  <a:cubicBezTo>
                    <a:pt x="111" y="12"/>
                    <a:pt x="111" y="12"/>
                    <a:pt x="111" y="12"/>
                  </a:cubicBezTo>
                  <a:cubicBezTo>
                    <a:pt x="105" y="8"/>
                    <a:pt x="105" y="8"/>
                    <a:pt x="105" y="8"/>
                  </a:cubicBezTo>
                  <a:cubicBezTo>
                    <a:pt x="100" y="7"/>
                    <a:pt x="100" y="7"/>
                    <a:pt x="100" y="7"/>
                  </a:cubicBezTo>
                  <a:cubicBezTo>
                    <a:pt x="88" y="3"/>
                    <a:pt x="88" y="3"/>
                    <a:pt x="88" y="3"/>
                  </a:cubicBezTo>
                  <a:cubicBezTo>
                    <a:pt x="88" y="3"/>
                    <a:pt x="88" y="3"/>
                    <a:pt x="87" y="2"/>
                  </a:cubicBezTo>
                  <a:cubicBezTo>
                    <a:pt x="87" y="3"/>
                    <a:pt x="86" y="3"/>
                    <a:pt x="85" y="3"/>
                  </a:cubicBezTo>
                  <a:cubicBezTo>
                    <a:pt x="83" y="1"/>
                    <a:pt x="83" y="1"/>
                    <a:pt x="83" y="1"/>
                  </a:cubicBezTo>
                  <a:cubicBezTo>
                    <a:pt x="81" y="2"/>
                    <a:pt x="76" y="2"/>
                    <a:pt x="74" y="2"/>
                  </a:cubicBezTo>
                  <a:cubicBezTo>
                    <a:pt x="72" y="2"/>
                    <a:pt x="68" y="0"/>
                    <a:pt x="66" y="0"/>
                  </a:cubicBezTo>
                  <a:cubicBezTo>
                    <a:pt x="63" y="0"/>
                    <a:pt x="63" y="0"/>
                    <a:pt x="63" y="0"/>
                  </a:cubicBezTo>
                  <a:cubicBezTo>
                    <a:pt x="63" y="7"/>
                    <a:pt x="63" y="7"/>
                    <a:pt x="63" y="7"/>
                  </a:cubicBezTo>
                  <a:cubicBezTo>
                    <a:pt x="63" y="7"/>
                    <a:pt x="63" y="8"/>
                    <a:pt x="63" y="8"/>
                  </a:cubicBezTo>
                  <a:cubicBezTo>
                    <a:pt x="57" y="21"/>
                    <a:pt x="57" y="21"/>
                    <a:pt x="57" y="21"/>
                  </a:cubicBezTo>
                  <a:cubicBezTo>
                    <a:pt x="57" y="21"/>
                    <a:pt x="57" y="21"/>
                    <a:pt x="57" y="21"/>
                  </a:cubicBezTo>
                  <a:cubicBezTo>
                    <a:pt x="57" y="21"/>
                    <a:pt x="53" y="25"/>
                    <a:pt x="52" y="26"/>
                  </a:cubicBezTo>
                  <a:cubicBezTo>
                    <a:pt x="51" y="27"/>
                    <a:pt x="49" y="27"/>
                    <a:pt x="46" y="27"/>
                  </a:cubicBezTo>
                  <a:cubicBezTo>
                    <a:pt x="46" y="27"/>
                    <a:pt x="46" y="27"/>
                    <a:pt x="46" y="27"/>
                  </a:cubicBezTo>
                  <a:cubicBezTo>
                    <a:pt x="38" y="32"/>
                    <a:pt x="38" y="32"/>
                    <a:pt x="38" y="32"/>
                  </a:cubicBezTo>
                  <a:cubicBezTo>
                    <a:pt x="28" y="45"/>
                    <a:pt x="28" y="45"/>
                    <a:pt x="28" y="45"/>
                  </a:cubicBezTo>
                  <a:cubicBezTo>
                    <a:pt x="28" y="45"/>
                    <a:pt x="28" y="46"/>
                    <a:pt x="27" y="46"/>
                  </a:cubicBezTo>
                  <a:cubicBezTo>
                    <a:pt x="0" y="51"/>
                    <a:pt x="0" y="51"/>
                    <a:pt x="0" y="51"/>
                  </a:cubicBezTo>
                  <a:cubicBezTo>
                    <a:pt x="0" y="58"/>
                    <a:pt x="0" y="58"/>
                    <a:pt x="0" y="58"/>
                  </a:cubicBezTo>
                  <a:cubicBezTo>
                    <a:pt x="4" y="72"/>
                    <a:pt x="4" y="72"/>
                    <a:pt x="4" y="72"/>
                  </a:cubicBezTo>
                  <a:cubicBezTo>
                    <a:pt x="4" y="72"/>
                    <a:pt x="4" y="72"/>
                    <a:pt x="4" y="73"/>
                  </a:cubicBezTo>
                  <a:cubicBezTo>
                    <a:pt x="4" y="75"/>
                    <a:pt x="4" y="75"/>
                    <a:pt x="4" y="75"/>
                  </a:cubicBezTo>
                  <a:cubicBezTo>
                    <a:pt x="12" y="109"/>
                    <a:pt x="12" y="109"/>
                    <a:pt x="12" y="109"/>
                  </a:cubicBezTo>
                  <a:cubicBezTo>
                    <a:pt x="15" y="118"/>
                    <a:pt x="15" y="118"/>
                    <a:pt x="15" y="118"/>
                  </a:cubicBezTo>
                  <a:cubicBezTo>
                    <a:pt x="18" y="119"/>
                    <a:pt x="18" y="119"/>
                    <a:pt x="18" y="119"/>
                  </a:cubicBezTo>
                  <a:cubicBezTo>
                    <a:pt x="19" y="119"/>
                    <a:pt x="19" y="120"/>
                    <a:pt x="19" y="120"/>
                  </a:cubicBezTo>
                  <a:cubicBezTo>
                    <a:pt x="19" y="121"/>
                    <a:pt x="19" y="122"/>
                    <a:pt x="19" y="122"/>
                  </a:cubicBezTo>
                  <a:cubicBezTo>
                    <a:pt x="4" y="138"/>
                    <a:pt x="4" y="138"/>
                    <a:pt x="4" y="138"/>
                  </a:cubicBezTo>
                  <a:cubicBezTo>
                    <a:pt x="13" y="139"/>
                    <a:pt x="13" y="139"/>
                    <a:pt x="13" y="139"/>
                  </a:cubicBezTo>
                  <a:cubicBezTo>
                    <a:pt x="14" y="139"/>
                    <a:pt x="15" y="140"/>
                    <a:pt x="15" y="141"/>
                  </a:cubicBezTo>
                  <a:cubicBezTo>
                    <a:pt x="16" y="141"/>
                    <a:pt x="16" y="141"/>
                    <a:pt x="16" y="141"/>
                  </a:cubicBezTo>
                  <a:cubicBezTo>
                    <a:pt x="17" y="140"/>
                    <a:pt x="18" y="141"/>
                    <a:pt x="19" y="141"/>
                  </a:cubicBezTo>
                  <a:cubicBezTo>
                    <a:pt x="20" y="140"/>
                    <a:pt x="20" y="140"/>
                    <a:pt x="20" y="139"/>
                  </a:cubicBezTo>
                  <a:cubicBezTo>
                    <a:pt x="23" y="138"/>
                    <a:pt x="23" y="138"/>
                    <a:pt x="23" y="138"/>
                  </a:cubicBezTo>
                  <a:cubicBezTo>
                    <a:pt x="24" y="136"/>
                    <a:pt x="24" y="136"/>
                    <a:pt x="24" y="136"/>
                  </a:cubicBezTo>
                  <a:cubicBezTo>
                    <a:pt x="24" y="128"/>
                    <a:pt x="24" y="128"/>
                    <a:pt x="24" y="128"/>
                  </a:cubicBezTo>
                  <a:cubicBezTo>
                    <a:pt x="24" y="127"/>
                    <a:pt x="24" y="127"/>
                    <a:pt x="25" y="127"/>
                  </a:cubicBezTo>
                  <a:cubicBezTo>
                    <a:pt x="22" y="125"/>
                    <a:pt x="22" y="125"/>
                    <a:pt x="22" y="125"/>
                  </a:cubicBezTo>
                  <a:cubicBezTo>
                    <a:pt x="22" y="124"/>
                    <a:pt x="22" y="124"/>
                    <a:pt x="22" y="124"/>
                  </a:cubicBezTo>
                  <a:cubicBezTo>
                    <a:pt x="22" y="123"/>
                    <a:pt x="22" y="123"/>
                    <a:pt x="22" y="123"/>
                  </a:cubicBezTo>
                  <a:cubicBezTo>
                    <a:pt x="32" y="117"/>
                    <a:pt x="32" y="117"/>
                    <a:pt x="32" y="117"/>
                  </a:cubicBezTo>
                  <a:cubicBezTo>
                    <a:pt x="36" y="116"/>
                    <a:pt x="36" y="116"/>
                    <a:pt x="36" y="116"/>
                  </a:cubicBezTo>
                  <a:cubicBezTo>
                    <a:pt x="38" y="117"/>
                    <a:pt x="38" y="117"/>
                    <a:pt x="38" y="117"/>
                  </a:cubicBezTo>
                  <a:cubicBezTo>
                    <a:pt x="41" y="117"/>
                    <a:pt x="41" y="117"/>
                    <a:pt x="41" y="117"/>
                  </a:cubicBezTo>
                  <a:cubicBezTo>
                    <a:pt x="44" y="119"/>
                    <a:pt x="44" y="119"/>
                    <a:pt x="44" y="119"/>
                  </a:cubicBezTo>
                  <a:cubicBezTo>
                    <a:pt x="45" y="120"/>
                    <a:pt x="45" y="120"/>
                    <a:pt x="45" y="120"/>
                  </a:cubicBezTo>
                  <a:cubicBezTo>
                    <a:pt x="46" y="121"/>
                    <a:pt x="46" y="121"/>
                    <a:pt x="46" y="121"/>
                  </a:cubicBezTo>
                  <a:cubicBezTo>
                    <a:pt x="47" y="121"/>
                    <a:pt x="47" y="121"/>
                    <a:pt x="47" y="121"/>
                  </a:cubicBezTo>
                  <a:cubicBezTo>
                    <a:pt x="48" y="121"/>
                    <a:pt x="48" y="121"/>
                    <a:pt x="48" y="121"/>
                  </a:cubicBezTo>
                  <a:cubicBezTo>
                    <a:pt x="66" y="118"/>
                    <a:pt x="66" y="118"/>
                    <a:pt x="66" y="118"/>
                  </a:cubicBezTo>
                  <a:cubicBezTo>
                    <a:pt x="73" y="116"/>
                    <a:pt x="73" y="116"/>
                    <a:pt x="73" y="116"/>
                  </a:cubicBezTo>
                  <a:cubicBezTo>
                    <a:pt x="80" y="112"/>
                    <a:pt x="80" y="112"/>
                    <a:pt x="80" y="112"/>
                  </a:cubicBezTo>
                  <a:cubicBezTo>
                    <a:pt x="84" y="111"/>
                    <a:pt x="84" y="111"/>
                    <a:pt x="84" y="111"/>
                  </a:cubicBezTo>
                  <a:cubicBezTo>
                    <a:pt x="86" y="111"/>
                    <a:pt x="86" y="111"/>
                    <a:pt x="86" y="111"/>
                  </a:cubicBezTo>
                  <a:cubicBezTo>
                    <a:pt x="88" y="112"/>
                    <a:pt x="88" y="112"/>
                    <a:pt x="88" y="112"/>
                  </a:cubicBezTo>
                  <a:cubicBezTo>
                    <a:pt x="92" y="113"/>
                    <a:pt x="92" y="113"/>
                    <a:pt x="92" y="113"/>
                  </a:cubicBezTo>
                  <a:cubicBezTo>
                    <a:pt x="93" y="113"/>
                    <a:pt x="93" y="113"/>
                    <a:pt x="93" y="113"/>
                  </a:cubicBezTo>
                  <a:cubicBezTo>
                    <a:pt x="93" y="114"/>
                    <a:pt x="93" y="114"/>
                    <a:pt x="93" y="114"/>
                  </a:cubicBezTo>
                  <a:cubicBezTo>
                    <a:pt x="94" y="116"/>
                    <a:pt x="94" y="116"/>
                    <a:pt x="94" y="116"/>
                  </a:cubicBezTo>
                  <a:cubicBezTo>
                    <a:pt x="97" y="119"/>
                    <a:pt x="97" y="119"/>
                    <a:pt x="97" y="119"/>
                  </a:cubicBezTo>
                  <a:cubicBezTo>
                    <a:pt x="98" y="121"/>
                    <a:pt x="98" y="121"/>
                    <a:pt x="98" y="121"/>
                  </a:cubicBezTo>
                  <a:cubicBezTo>
                    <a:pt x="107" y="128"/>
                    <a:pt x="107" y="128"/>
                    <a:pt x="107" y="128"/>
                  </a:cubicBezTo>
                  <a:cubicBezTo>
                    <a:pt x="115" y="134"/>
                    <a:pt x="115" y="134"/>
                    <a:pt x="115" y="134"/>
                  </a:cubicBezTo>
                  <a:cubicBezTo>
                    <a:pt x="118" y="136"/>
                    <a:pt x="118" y="136"/>
                    <a:pt x="118" y="136"/>
                  </a:cubicBezTo>
                  <a:cubicBezTo>
                    <a:pt x="120" y="136"/>
                    <a:pt x="120" y="136"/>
                    <a:pt x="120" y="136"/>
                  </a:cubicBezTo>
                  <a:cubicBezTo>
                    <a:pt x="124" y="136"/>
                    <a:pt x="124" y="136"/>
                    <a:pt x="124" y="136"/>
                  </a:cubicBezTo>
                  <a:cubicBezTo>
                    <a:pt x="126" y="135"/>
                    <a:pt x="126" y="135"/>
                    <a:pt x="126" y="135"/>
                  </a:cubicBezTo>
                  <a:cubicBezTo>
                    <a:pt x="133" y="131"/>
                    <a:pt x="133" y="131"/>
                    <a:pt x="133" y="131"/>
                  </a:cubicBezTo>
                  <a:cubicBezTo>
                    <a:pt x="135" y="131"/>
                    <a:pt x="135" y="131"/>
                    <a:pt x="135" y="131"/>
                  </a:cubicBezTo>
                  <a:cubicBezTo>
                    <a:pt x="138" y="131"/>
                    <a:pt x="138" y="131"/>
                    <a:pt x="138" y="131"/>
                  </a:cubicBezTo>
                  <a:cubicBezTo>
                    <a:pt x="144" y="133"/>
                    <a:pt x="144" y="133"/>
                    <a:pt x="144" y="133"/>
                  </a:cubicBezTo>
                  <a:cubicBezTo>
                    <a:pt x="147" y="135"/>
                    <a:pt x="147" y="135"/>
                    <a:pt x="147" y="135"/>
                  </a:cubicBezTo>
                  <a:cubicBezTo>
                    <a:pt x="151" y="138"/>
                    <a:pt x="151" y="138"/>
                    <a:pt x="151" y="138"/>
                  </a:cubicBezTo>
                  <a:cubicBezTo>
                    <a:pt x="152" y="140"/>
                    <a:pt x="152" y="140"/>
                    <a:pt x="152" y="140"/>
                  </a:cubicBezTo>
                  <a:cubicBezTo>
                    <a:pt x="152" y="143"/>
                    <a:pt x="152" y="143"/>
                    <a:pt x="152" y="143"/>
                  </a:cubicBezTo>
                  <a:cubicBezTo>
                    <a:pt x="150" y="147"/>
                    <a:pt x="150" y="147"/>
                    <a:pt x="150" y="147"/>
                  </a:cubicBezTo>
                  <a:cubicBezTo>
                    <a:pt x="149" y="148"/>
                    <a:pt x="149" y="148"/>
                    <a:pt x="149" y="148"/>
                  </a:cubicBezTo>
                  <a:cubicBezTo>
                    <a:pt x="149" y="149"/>
                    <a:pt x="149" y="149"/>
                    <a:pt x="149" y="149"/>
                  </a:cubicBezTo>
                  <a:cubicBezTo>
                    <a:pt x="150" y="149"/>
                    <a:pt x="150" y="149"/>
                    <a:pt x="150" y="149"/>
                  </a:cubicBezTo>
                  <a:cubicBezTo>
                    <a:pt x="151" y="148"/>
                    <a:pt x="151" y="148"/>
                    <a:pt x="151" y="148"/>
                  </a:cubicBezTo>
                  <a:cubicBezTo>
                    <a:pt x="153" y="145"/>
                    <a:pt x="153" y="145"/>
                    <a:pt x="153" y="145"/>
                  </a:cubicBezTo>
                  <a:cubicBezTo>
                    <a:pt x="154" y="143"/>
                    <a:pt x="154" y="143"/>
                    <a:pt x="154" y="143"/>
                  </a:cubicBezTo>
                  <a:cubicBezTo>
                    <a:pt x="155" y="142"/>
                    <a:pt x="155" y="142"/>
                    <a:pt x="155" y="142"/>
                  </a:cubicBezTo>
                  <a:cubicBezTo>
                    <a:pt x="155" y="139"/>
                    <a:pt x="155" y="139"/>
                    <a:pt x="155" y="139"/>
                  </a:cubicBezTo>
                  <a:cubicBezTo>
                    <a:pt x="155" y="138"/>
                    <a:pt x="155" y="138"/>
                    <a:pt x="155" y="138"/>
                  </a:cubicBezTo>
                  <a:cubicBezTo>
                    <a:pt x="153" y="136"/>
                    <a:pt x="153" y="136"/>
                    <a:pt x="153" y="136"/>
                  </a:cubicBezTo>
                  <a:close/>
                </a:path>
              </a:pathLst>
            </a:custGeom>
            <a:solidFill>
              <a:srgbClr val="CFCFCF"/>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28" name="Freeform 88"/>
            <p:cNvSpPr>
              <a:spLocks/>
            </p:cNvSpPr>
            <p:nvPr/>
          </p:nvSpPr>
          <p:spPr bwMode="auto">
            <a:xfrm>
              <a:off x="7390383" y="3592537"/>
              <a:ext cx="749300" cy="592138"/>
            </a:xfrm>
            <a:custGeom>
              <a:avLst/>
              <a:gdLst>
                <a:gd name="T0" fmla="*/ 312 w 336"/>
                <a:gd name="T1" fmla="*/ 61 h 266"/>
                <a:gd name="T2" fmla="*/ 256 w 336"/>
                <a:gd name="T3" fmla="*/ 7 h 266"/>
                <a:gd name="T4" fmla="*/ 226 w 336"/>
                <a:gd name="T5" fmla="*/ 2 h 266"/>
                <a:gd name="T6" fmla="*/ 224 w 336"/>
                <a:gd name="T7" fmla="*/ 15 h 266"/>
                <a:gd name="T8" fmla="*/ 213 w 336"/>
                <a:gd name="T9" fmla="*/ 23 h 266"/>
                <a:gd name="T10" fmla="*/ 205 w 336"/>
                <a:gd name="T11" fmla="*/ 29 h 266"/>
                <a:gd name="T12" fmla="*/ 198 w 336"/>
                <a:gd name="T13" fmla="*/ 39 h 266"/>
                <a:gd name="T14" fmla="*/ 182 w 336"/>
                <a:gd name="T15" fmla="*/ 47 h 266"/>
                <a:gd name="T16" fmla="*/ 177 w 336"/>
                <a:gd name="T17" fmla="*/ 52 h 266"/>
                <a:gd name="T18" fmla="*/ 171 w 336"/>
                <a:gd name="T19" fmla="*/ 50 h 266"/>
                <a:gd name="T20" fmla="*/ 155 w 336"/>
                <a:gd name="T21" fmla="*/ 40 h 266"/>
                <a:gd name="T22" fmla="*/ 139 w 336"/>
                <a:gd name="T23" fmla="*/ 34 h 266"/>
                <a:gd name="T24" fmla="*/ 120 w 336"/>
                <a:gd name="T25" fmla="*/ 38 h 266"/>
                <a:gd name="T26" fmla="*/ 107 w 336"/>
                <a:gd name="T27" fmla="*/ 36 h 266"/>
                <a:gd name="T28" fmla="*/ 94 w 336"/>
                <a:gd name="T29" fmla="*/ 29 h 266"/>
                <a:gd name="T30" fmla="*/ 84 w 336"/>
                <a:gd name="T31" fmla="*/ 15 h 266"/>
                <a:gd name="T32" fmla="*/ 73 w 336"/>
                <a:gd name="T33" fmla="*/ 10 h 266"/>
                <a:gd name="T34" fmla="*/ 52 w 336"/>
                <a:gd name="T35" fmla="*/ 9 h 266"/>
                <a:gd name="T36" fmla="*/ 63 w 336"/>
                <a:gd name="T37" fmla="*/ 27 h 266"/>
                <a:gd name="T38" fmla="*/ 73 w 336"/>
                <a:gd name="T39" fmla="*/ 43 h 266"/>
                <a:gd name="T40" fmla="*/ 63 w 336"/>
                <a:gd name="T41" fmla="*/ 57 h 266"/>
                <a:gd name="T42" fmla="*/ 56 w 336"/>
                <a:gd name="T43" fmla="*/ 72 h 266"/>
                <a:gd name="T44" fmla="*/ 37 w 336"/>
                <a:gd name="T45" fmla="*/ 77 h 266"/>
                <a:gd name="T46" fmla="*/ 27 w 336"/>
                <a:gd name="T47" fmla="*/ 73 h 266"/>
                <a:gd name="T48" fmla="*/ 14 w 336"/>
                <a:gd name="T49" fmla="*/ 76 h 266"/>
                <a:gd name="T50" fmla="*/ 15 w 336"/>
                <a:gd name="T51" fmla="*/ 88 h 266"/>
                <a:gd name="T52" fmla="*/ 24 w 336"/>
                <a:gd name="T53" fmla="*/ 99 h 266"/>
                <a:gd name="T54" fmla="*/ 27 w 336"/>
                <a:gd name="T55" fmla="*/ 110 h 266"/>
                <a:gd name="T56" fmla="*/ 21 w 336"/>
                <a:gd name="T57" fmla="*/ 119 h 266"/>
                <a:gd name="T58" fmla="*/ 12 w 336"/>
                <a:gd name="T59" fmla="*/ 127 h 266"/>
                <a:gd name="T60" fmla="*/ 17 w 336"/>
                <a:gd name="T61" fmla="*/ 136 h 266"/>
                <a:gd name="T62" fmla="*/ 24 w 336"/>
                <a:gd name="T63" fmla="*/ 144 h 266"/>
                <a:gd name="T64" fmla="*/ 23 w 336"/>
                <a:gd name="T65" fmla="*/ 157 h 266"/>
                <a:gd name="T66" fmla="*/ 8 w 336"/>
                <a:gd name="T67" fmla="*/ 166 h 266"/>
                <a:gd name="T68" fmla="*/ 1 w 336"/>
                <a:gd name="T69" fmla="*/ 176 h 266"/>
                <a:gd name="T70" fmla="*/ 16 w 336"/>
                <a:gd name="T71" fmla="*/ 182 h 266"/>
                <a:gd name="T72" fmla="*/ 16 w 336"/>
                <a:gd name="T73" fmla="*/ 190 h 266"/>
                <a:gd name="T74" fmla="*/ 27 w 336"/>
                <a:gd name="T75" fmla="*/ 198 h 266"/>
                <a:gd name="T76" fmla="*/ 35 w 336"/>
                <a:gd name="T77" fmla="*/ 193 h 266"/>
                <a:gd name="T78" fmla="*/ 67 w 336"/>
                <a:gd name="T79" fmla="*/ 192 h 266"/>
                <a:gd name="T80" fmla="*/ 81 w 336"/>
                <a:gd name="T81" fmla="*/ 191 h 266"/>
                <a:gd name="T82" fmla="*/ 93 w 336"/>
                <a:gd name="T83" fmla="*/ 200 h 266"/>
                <a:gd name="T84" fmla="*/ 101 w 336"/>
                <a:gd name="T85" fmla="*/ 181 h 266"/>
                <a:gd name="T86" fmla="*/ 124 w 336"/>
                <a:gd name="T87" fmla="*/ 187 h 266"/>
                <a:gd name="T88" fmla="*/ 158 w 336"/>
                <a:gd name="T89" fmla="*/ 197 h 266"/>
                <a:gd name="T90" fmla="*/ 194 w 336"/>
                <a:gd name="T91" fmla="*/ 210 h 266"/>
                <a:gd name="T92" fmla="*/ 190 w 336"/>
                <a:gd name="T93" fmla="*/ 230 h 266"/>
                <a:gd name="T94" fmla="*/ 211 w 336"/>
                <a:gd name="T95" fmla="*/ 251 h 266"/>
                <a:gd name="T96" fmla="*/ 207 w 336"/>
                <a:gd name="T97" fmla="*/ 264 h 266"/>
                <a:gd name="T98" fmla="*/ 239 w 336"/>
                <a:gd name="T99" fmla="*/ 241 h 266"/>
                <a:gd name="T100" fmla="*/ 266 w 336"/>
                <a:gd name="T101" fmla="*/ 219 h 266"/>
                <a:gd name="T102" fmla="*/ 251 w 336"/>
                <a:gd name="T103" fmla="*/ 157 h 266"/>
                <a:gd name="T104" fmla="*/ 290 w 336"/>
                <a:gd name="T105" fmla="*/ 128 h 266"/>
                <a:gd name="T106" fmla="*/ 314 w 336"/>
                <a:gd name="T107" fmla="*/ 98 h 266"/>
                <a:gd name="T108" fmla="*/ 317 w 336"/>
                <a:gd name="T109" fmla="*/ 7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36" h="266">
                  <a:moveTo>
                    <a:pt x="317" y="76"/>
                  </a:moveTo>
                  <a:cubicBezTo>
                    <a:pt x="314" y="72"/>
                    <a:pt x="314" y="72"/>
                    <a:pt x="314" y="72"/>
                  </a:cubicBezTo>
                  <a:cubicBezTo>
                    <a:pt x="314" y="71"/>
                    <a:pt x="314" y="71"/>
                    <a:pt x="314" y="71"/>
                  </a:cubicBezTo>
                  <a:cubicBezTo>
                    <a:pt x="313" y="67"/>
                    <a:pt x="313" y="67"/>
                    <a:pt x="313" y="67"/>
                  </a:cubicBezTo>
                  <a:cubicBezTo>
                    <a:pt x="312" y="63"/>
                    <a:pt x="312" y="63"/>
                    <a:pt x="312" y="63"/>
                  </a:cubicBezTo>
                  <a:cubicBezTo>
                    <a:pt x="312" y="61"/>
                    <a:pt x="312" y="61"/>
                    <a:pt x="312" y="61"/>
                  </a:cubicBezTo>
                  <a:cubicBezTo>
                    <a:pt x="311" y="59"/>
                    <a:pt x="311" y="59"/>
                    <a:pt x="311" y="59"/>
                  </a:cubicBezTo>
                  <a:cubicBezTo>
                    <a:pt x="307" y="50"/>
                    <a:pt x="307" y="50"/>
                    <a:pt x="307" y="50"/>
                  </a:cubicBezTo>
                  <a:cubicBezTo>
                    <a:pt x="296" y="32"/>
                    <a:pt x="296" y="32"/>
                    <a:pt x="296" y="32"/>
                  </a:cubicBezTo>
                  <a:cubicBezTo>
                    <a:pt x="295" y="31"/>
                    <a:pt x="295" y="31"/>
                    <a:pt x="295" y="31"/>
                  </a:cubicBezTo>
                  <a:cubicBezTo>
                    <a:pt x="288" y="24"/>
                    <a:pt x="288" y="24"/>
                    <a:pt x="288" y="24"/>
                  </a:cubicBezTo>
                  <a:cubicBezTo>
                    <a:pt x="256" y="7"/>
                    <a:pt x="256" y="7"/>
                    <a:pt x="256" y="7"/>
                  </a:cubicBezTo>
                  <a:cubicBezTo>
                    <a:pt x="255" y="6"/>
                    <a:pt x="255" y="6"/>
                    <a:pt x="255" y="6"/>
                  </a:cubicBezTo>
                  <a:cubicBezTo>
                    <a:pt x="246" y="3"/>
                    <a:pt x="246" y="3"/>
                    <a:pt x="246" y="3"/>
                  </a:cubicBezTo>
                  <a:cubicBezTo>
                    <a:pt x="236" y="2"/>
                    <a:pt x="236" y="2"/>
                    <a:pt x="236" y="2"/>
                  </a:cubicBezTo>
                  <a:cubicBezTo>
                    <a:pt x="231" y="1"/>
                    <a:pt x="228" y="0"/>
                    <a:pt x="226" y="0"/>
                  </a:cubicBezTo>
                  <a:cubicBezTo>
                    <a:pt x="226" y="1"/>
                    <a:pt x="226" y="1"/>
                    <a:pt x="226" y="1"/>
                  </a:cubicBezTo>
                  <a:cubicBezTo>
                    <a:pt x="227" y="1"/>
                    <a:pt x="227" y="2"/>
                    <a:pt x="226" y="2"/>
                  </a:cubicBezTo>
                  <a:cubicBezTo>
                    <a:pt x="226" y="4"/>
                    <a:pt x="226" y="4"/>
                    <a:pt x="226" y="4"/>
                  </a:cubicBezTo>
                  <a:cubicBezTo>
                    <a:pt x="226" y="4"/>
                    <a:pt x="226" y="5"/>
                    <a:pt x="226" y="6"/>
                  </a:cubicBezTo>
                  <a:cubicBezTo>
                    <a:pt x="226" y="6"/>
                    <a:pt x="226" y="8"/>
                    <a:pt x="226" y="9"/>
                  </a:cubicBezTo>
                  <a:cubicBezTo>
                    <a:pt x="226" y="10"/>
                    <a:pt x="226" y="11"/>
                    <a:pt x="225" y="11"/>
                  </a:cubicBezTo>
                  <a:cubicBezTo>
                    <a:pt x="222" y="14"/>
                    <a:pt x="222" y="14"/>
                    <a:pt x="222" y="14"/>
                  </a:cubicBezTo>
                  <a:cubicBezTo>
                    <a:pt x="223" y="14"/>
                    <a:pt x="223" y="14"/>
                    <a:pt x="224" y="15"/>
                  </a:cubicBezTo>
                  <a:cubicBezTo>
                    <a:pt x="224" y="15"/>
                    <a:pt x="224" y="16"/>
                    <a:pt x="224" y="17"/>
                  </a:cubicBezTo>
                  <a:cubicBezTo>
                    <a:pt x="223" y="20"/>
                    <a:pt x="223" y="20"/>
                    <a:pt x="223" y="20"/>
                  </a:cubicBezTo>
                  <a:cubicBezTo>
                    <a:pt x="223" y="21"/>
                    <a:pt x="223" y="22"/>
                    <a:pt x="222" y="23"/>
                  </a:cubicBezTo>
                  <a:cubicBezTo>
                    <a:pt x="221" y="23"/>
                    <a:pt x="221" y="24"/>
                    <a:pt x="219" y="24"/>
                  </a:cubicBezTo>
                  <a:cubicBezTo>
                    <a:pt x="218" y="24"/>
                    <a:pt x="217" y="23"/>
                    <a:pt x="216" y="23"/>
                  </a:cubicBezTo>
                  <a:cubicBezTo>
                    <a:pt x="213" y="23"/>
                    <a:pt x="213" y="23"/>
                    <a:pt x="213" y="23"/>
                  </a:cubicBezTo>
                  <a:cubicBezTo>
                    <a:pt x="211" y="25"/>
                    <a:pt x="211" y="25"/>
                    <a:pt x="211" y="25"/>
                  </a:cubicBezTo>
                  <a:cubicBezTo>
                    <a:pt x="210" y="26"/>
                    <a:pt x="210" y="26"/>
                    <a:pt x="209" y="26"/>
                  </a:cubicBezTo>
                  <a:cubicBezTo>
                    <a:pt x="207" y="26"/>
                    <a:pt x="207" y="26"/>
                    <a:pt x="207" y="26"/>
                  </a:cubicBezTo>
                  <a:cubicBezTo>
                    <a:pt x="208" y="26"/>
                    <a:pt x="208" y="27"/>
                    <a:pt x="208" y="27"/>
                  </a:cubicBezTo>
                  <a:cubicBezTo>
                    <a:pt x="207" y="28"/>
                    <a:pt x="207" y="29"/>
                    <a:pt x="206" y="29"/>
                  </a:cubicBezTo>
                  <a:cubicBezTo>
                    <a:pt x="205" y="29"/>
                    <a:pt x="205" y="29"/>
                    <a:pt x="205" y="29"/>
                  </a:cubicBezTo>
                  <a:cubicBezTo>
                    <a:pt x="204" y="30"/>
                    <a:pt x="204" y="30"/>
                    <a:pt x="204" y="30"/>
                  </a:cubicBezTo>
                  <a:cubicBezTo>
                    <a:pt x="204" y="31"/>
                    <a:pt x="203" y="32"/>
                    <a:pt x="202" y="33"/>
                  </a:cubicBezTo>
                  <a:cubicBezTo>
                    <a:pt x="202" y="33"/>
                    <a:pt x="202" y="34"/>
                    <a:pt x="201" y="34"/>
                  </a:cubicBezTo>
                  <a:cubicBezTo>
                    <a:pt x="198" y="35"/>
                    <a:pt x="198" y="35"/>
                    <a:pt x="198" y="35"/>
                  </a:cubicBezTo>
                  <a:cubicBezTo>
                    <a:pt x="198" y="35"/>
                    <a:pt x="198" y="35"/>
                    <a:pt x="198" y="36"/>
                  </a:cubicBezTo>
                  <a:cubicBezTo>
                    <a:pt x="198" y="39"/>
                    <a:pt x="198" y="39"/>
                    <a:pt x="198" y="39"/>
                  </a:cubicBezTo>
                  <a:cubicBezTo>
                    <a:pt x="198" y="41"/>
                    <a:pt x="197" y="42"/>
                    <a:pt x="195" y="42"/>
                  </a:cubicBezTo>
                  <a:cubicBezTo>
                    <a:pt x="195" y="43"/>
                    <a:pt x="194" y="43"/>
                    <a:pt x="194" y="43"/>
                  </a:cubicBezTo>
                  <a:cubicBezTo>
                    <a:pt x="193" y="43"/>
                    <a:pt x="193" y="44"/>
                    <a:pt x="193" y="44"/>
                  </a:cubicBezTo>
                  <a:cubicBezTo>
                    <a:pt x="191" y="46"/>
                    <a:pt x="190" y="46"/>
                    <a:pt x="187" y="47"/>
                  </a:cubicBezTo>
                  <a:cubicBezTo>
                    <a:pt x="185" y="48"/>
                    <a:pt x="183" y="48"/>
                    <a:pt x="183" y="48"/>
                  </a:cubicBezTo>
                  <a:cubicBezTo>
                    <a:pt x="183" y="47"/>
                    <a:pt x="182" y="47"/>
                    <a:pt x="182" y="47"/>
                  </a:cubicBezTo>
                  <a:cubicBezTo>
                    <a:pt x="181" y="46"/>
                    <a:pt x="181" y="46"/>
                    <a:pt x="181" y="46"/>
                  </a:cubicBezTo>
                  <a:cubicBezTo>
                    <a:pt x="181" y="50"/>
                    <a:pt x="181" y="50"/>
                    <a:pt x="181" y="50"/>
                  </a:cubicBezTo>
                  <a:cubicBezTo>
                    <a:pt x="180" y="50"/>
                    <a:pt x="180" y="50"/>
                    <a:pt x="180" y="50"/>
                  </a:cubicBezTo>
                  <a:cubicBezTo>
                    <a:pt x="181" y="51"/>
                    <a:pt x="181" y="51"/>
                    <a:pt x="181" y="52"/>
                  </a:cubicBezTo>
                  <a:cubicBezTo>
                    <a:pt x="179" y="51"/>
                    <a:pt x="179" y="51"/>
                    <a:pt x="179" y="51"/>
                  </a:cubicBezTo>
                  <a:cubicBezTo>
                    <a:pt x="177" y="52"/>
                    <a:pt x="177" y="52"/>
                    <a:pt x="177" y="52"/>
                  </a:cubicBezTo>
                  <a:cubicBezTo>
                    <a:pt x="179" y="52"/>
                    <a:pt x="179" y="52"/>
                    <a:pt x="179" y="52"/>
                  </a:cubicBezTo>
                  <a:cubicBezTo>
                    <a:pt x="179" y="54"/>
                    <a:pt x="179" y="54"/>
                    <a:pt x="179" y="54"/>
                  </a:cubicBezTo>
                  <a:cubicBezTo>
                    <a:pt x="176" y="54"/>
                    <a:pt x="176" y="54"/>
                    <a:pt x="176" y="54"/>
                  </a:cubicBezTo>
                  <a:cubicBezTo>
                    <a:pt x="176" y="54"/>
                    <a:pt x="175" y="54"/>
                    <a:pt x="175" y="53"/>
                  </a:cubicBezTo>
                  <a:cubicBezTo>
                    <a:pt x="173" y="51"/>
                    <a:pt x="173" y="51"/>
                    <a:pt x="173" y="51"/>
                  </a:cubicBezTo>
                  <a:cubicBezTo>
                    <a:pt x="171" y="50"/>
                    <a:pt x="171" y="50"/>
                    <a:pt x="171" y="50"/>
                  </a:cubicBezTo>
                  <a:cubicBezTo>
                    <a:pt x="168" y="50"/>
                    <a:pt x="168" y="50"/>
                    <a:pt x="168" y="50"/>
                  </a:cubicBezTo>
                  <a:cubicBezTo>
                    <a:pt x="167" y="50"/>
                    <a:pt x="166" y="50"/>
                    <a:pt x="165" y="49"/>
                  </a:cubicBezTo>
                  <a:cubicBezTo>
                    <a:pt x="164" y="49"/>
                    <a:pt x="164" y="49"/>
                    <a:pt x="163" y="49"/>
                  </a:cubicBezTo>
                  <a:cubicBezTo>
                    <a:pt x="159" y="46"/>
                    <a:pt x="159" y="46"/>
                    <a:pt x="159" y="46"/>
                  </a:cubicBezTo>
                  <a:cubicBezTo>
                    <a:pt x="159" y="46"/>
                    <a:pt x="159" y="46"/>
                    <a:pt x="158" y="45"/>
                  </a:cubicBezTo>
                  <a:cubicBezTo>
                    <a:pt x="155" y="40"/>
                    <a:pt x="155" y="40"/>
                    <a:pt x="155" y="40"/>
                  </a:cubicBezTo>
                  <a:cubicBezTo>
                    <a:pt x="154" y="40"/>
                    <a:pt x="154" y="40"/>
                    <a:pt x="154" y="40"/>
                  </a:cubicBezTo>
                  <a:cubicBezTo>
                    <a:pt x="152" y="40"/>
                    <a:pt x="152" y="39"/>
                    <a:pt x="152" y="38"/>
                  </a:cubicBezTo>
                  <a:cubicBezTo>
                    <a:pt x="152" y="37"/>
                    <a:pt x="152" y="37"/>
                    <a:pt x="152" y="37"/>
                  </a:cubicBezTo>
                  <a:cubicBezTo>
                    <a:pt x="149" y="36"/>
                    <a:pt x="149" y="36"/>
                    <a:pt x="149" y="36"/>
                  </a:cubicBezTo>
                  <a:cubicBezTo>
                    <a:pt x="143" y="36"/>
                    <a:pt x="143" y="36"/>
                    <a:pt x="143" y="36"/>
                  </a:cubicBezTo>
                  <a:cubicBezTo>
                    <a:pt x="141" y="36"/>
                    <a:pt x="140" y="35"/>
                    <a:pt x="139" y="34"/>
                  </a:cubicBezTo>
                  <a:cubicBezTo>
                    <a:pt x="139" y="34"/>
                    <a:pt x="139" y="34"/>
                    <a:pt x="139" y="33"/>
                  </a:cubicBezTo>
                  <a:cubicBezTo>
                    <a:pt x="133" y="33"/>
                    <a:pt x="133" y="33"/>
                    <a:pt x="133" y="33"/>
                  </a:cubicBezTo>
                  <a:cubicBezTo>
                    <a:pt x="127" y="32"/>
                    <a:pt x="127" y="32"/>
                    <a:pt x="127" y="32"/>
                  </a:cubicBezTo>
                  <a:cubicBezTo>
                    <a:pt x="126" y="33"/>
                    <a:pt x="125" y="34"/>
                    <a:pt x="125" y="35"/>
                  </a:cubicBezTo>
                  <a:cubicBezTo>
                    <a:pt x="125" y="36"/>
                    <a:pt x="124" y="36"/>
                    <a:pt x="124" y="36"/>
                  </a:cubicBezTo>
                  <a:cubicBezTo>
                    <a:pt x="120" y="38"/>
                    <a:pt x="120" y="38"/>
                    <a:pt x="120" y="38"/>
                  </a:cubicBezTo>
                  <a:cubicBezTo>
                    <a:pt x="120" y="38"/>
                    <a:pt x="120" y="38"/>
                    <a:pt x="119" y="38"/>
                  </a:cubicBezTo>
                  <a:cubicBezTo>
                    <a:pt x="118" y="38"/>
                    <a:pt x="118" y="38"/>
                    <a:pt x="118" y="38"/>
                  </a:cubicBezTo>
                  <a:cubicBezTo>
                    <a:pt x="117" y="38"/>
                    <a:pt x="113" y="37"/>
                    <a:pt x="111" y="36"/>
                  </a:cubicBezTo>
                  <a:cubicBezTo>
                    <a:pt x="110" y="36"/>
                    <a:pt x="110" y="36"/>
                    <a:pt x="110" y="36"/>
                  </a:cubicBezTo>
                  <a:cubicBezTo>
                    <a:pt x="108" y="36"/>
                    <a:pt x="108" y="36"/>
                    <a:pt x="108" y="36"/>
                  </a:cubicBezTo>
                  <a:cubicBezTo>
                    <a:pt x="107" y="36"/>
                    <a:pt x="107" y="36"/>
                    <a:pt x="107" y="36"/>
                  </a:cubicBezTo>
                  <a:cubicBezTo>
                    <a:pt x="104" y="34"/>
                    <a:pt x="104" y="34"/>
                    <a:pt x="104" y="34"/>
                  </a:cubicBezTo>
                  <a:cubicBezTo>
                    <a:pt x="100" y="34"/>
                    <a:pt x="100" y="34"/>
                    <a:pt x="100" y="34"/>
                  </a:cubicBezTo>
                  <a:cubicBezTo>
                    <a:pt x="100" y="34"/>
                    <a:pt x="99" y="34"/>
                    <a:pt x="99" y="33"/>
                  </a:cubicBezTo>
                  <a:cubicBezTo>
                    <a:pt x="97" y="31"/>
                    <a:pt x="97" y="31"/>
                    <a:pt x="97" y="31"/>
                  </a:cubicBezTo>
                  <a:cubicBezTo>
                    <a:pt x="96" y="31"/>
                    <a:pt x="96" y="31"/>
                    <a:pt x="96" y="31"/>
                  </a:cubicBezTo>
                  <a:cubicBezTo>
                    <a:pt x="94" y="29"/>
                    <a:pt x="94" y="29"/>
                    <a:pt x="94" y="29"/>
                  </a:cubicBezTo>
                  <a:cubicBezTo>
                    <a:pt x="93" y="29"/>
                    <a:pt x="93" y="28"/>
                    <a:pt x="93" y="28"/>
                  </a:cubicBezTo>
                  <a:cubicBezTo>
                    <a:pt x="93" y="24"/>
                    <a:pt x="93" y="24"/>
                    <a:pt x="93" y="24"/>
                  </a:cubicBezTo>
                  <a:cubicBezTo>
                    <a:pt x="91" y="22"/>
                    <a:pt x="91" y="22"/>
                    <a:pt x="91" y="22"/>
                  </a:cubicBezTo>
                  <a:cubicBezTo>
                    <a:pt x="87" y="17"/>
                    <a:pt x="87" y="17"/>
                    <a:pt x="87" y="17"/>
                  </a:cubicBezTo>
                  <a:cubicBezTo>
                    <a:pt x="86" y="17"/>
                    <a:pt x="86" y="17"/>
                    <a:pt x="86" y="17"/>
                  </a:cubicBezTo>
                  <a:cubicBezTo>
                    <a:pt x="85" y="17"/>
                    <a:pt x="84" y="16"/>
                    <a:pt x="84" y="15"/>
                  </a:cubicBezTo>
                  <a:cubicBezTo>
                    <a:pt x="84" y="14"/>
                    <a:pt x="84" y="14"/>
                    <a:pt x="84" y="14"/>
                  </a:cubicBezTo>
                  <a:cubicBezTo>
                    <a:pt x="83" y="13"/>
                    <a:pt x="83" y="13"/>
                    <a:pt x="83" y="13"/>
                  </a:cubicBezTo>
                  <a:cubicBezTo>
                    <a:pt x="82" y="13"/>
                    <a:pt x="82" y="13"/>
                    <a:pt x="82" y="13"/>
                  </a:cubicBezTo>
                  <a:cubicBezTo>
                    <a:pt x="81" y="13"/>
                    <a:pt x="79" y="14"/>
                    <a:pt x="77" y="13"/>
                  </a:cubicBezTo>
                  <a:cubicBezTo>
                    <a:pt x="76" y="13"/>
                    <a:pt x="74" y="12"/>
                    <a:pt x="74" y="11"/>
                  </a:cubicBezTo>
                  <a:cubicBezTo>
                    <a:pt x="73" y="11"/>
                    <a:pt x="73" y="10"/>
                    <a:pt x="73" y="10"/>
                  </a:cubicBezTo>
                  <a:cubicBezTo>
                    <a:pt x="73" y="9"/>
                    <a:pt x="73" y="9"/>
                    <a:pt x="73" y="9"/>
                  </a:cubicBezTo>
                  <a:cubicBezTo>
                    <a:pt x="72" y="9"/>
                    <a:pt x="72" y="8"/>
                    <a:pt x="71" y="8"/>
                  </a:cubicBezTo>
                  <a:cubicBezTo>
                    <a:pt x="71" y="8"/>
                    <a:pt x="70" y="8"/>
                    <a:pt x="67" y="7"/>
                  </a:cubicBezTo>
                  <a:cubicBezTo>
                    <a:pt x="55" y="7"/>
                    <a:pt x="55" y="7"/>
                    <a:pt x="55" y="7"/>
                  </a:cubicBezTo>
                  <a:cubicBezTo>
                    <a:pt x="54" y="8"/>
                    <a:pt x="54" y="8"/>
                    <a:pt x="53" y="8"/>
                  </a:cubicBezTo>
                  <a:cubicBezTo>
                    <a:pt x="52" y="9"/>
                    <a:pt x="52" y="9"/>
                    <a:pt x="52" y="9"/>
                  </a:cubicBezTo>
                  <a:cubicBezTo>
                    <a:pt x="51" y="10"/>
                    <a:pt x="50" y="10"/>
                    <a:pt x="50" y="11"/>
                  </a:cubicBezTo>
                  <a:cubicBezTo>
                    <a:pt x="50" y="12"/>
                    <a:pt x="52" y="14"/>
                    <a:pt x="53" y="17"/>
                  </a:cubicBezTo>
                  <a:cubicBezTo>
                    <a:pt x="55" y="18"/>
                    <a:pt x="56" y="19"/>
                    <a:pt x="58" y="22"/>
                  </a:cubicBezTo>
                  <a:cubicBezTo>
                    <a:pt x="58" y="22"/>
                    <a:pt x="59" y="22"/>
                    <a:pt x="60" y="23"/>
                  </a:cubicBezTo>
                  <a:cubicBezTo>
                    <a:pt x="62" y="26"/>
                    <a:pt x="62" y="26"/>
                    <a:pt x="62" y="26"/>
                  </a:cubicBezTo>
                  <a:cubicBezTo>
                    <a:pt x="63" y="27"/>
                    <a:pt x="63" y="27"/>
                    <a:pt x="63" y="27"/>
                  </a:cubicBezTo>
                  <a:cubicBezTo>
                    <a:pt x="64" y="28"/>
                    <a:pt x="64" y="28"/>
                    <a:pt x="65" y="29"/>
                  </a:cubicBezTo>
                  <a:cubicBezTo>
                    <a:pt x="65" y="30"/>
                    <a:pt x="66" y="30"/>
                    <a:pt x="67" y="31"/>
                  </a:cubicBezTo>
                  <a:cubicBezTo>
                    <a:pt x="67" y="32"/>
                    <a:pt x="68" y="32"/>
                    <a:pt x="69" y="33"/>
                  </a:cubicBezTo>
                  <a:cubicBezTo>
                    <a:pt x="70" y="34"/>
                    <a:pt x="71" y="34"/>
                    <a:pt x="71" y="35"/>
                  </a:cubicBezTo>
                  <a:cubicBezTo>
                    <a:pt x="71" y="36"/>
                    <a:pt x="72" y="37"/>
                    <a:pt x="72" y="38"/>
                  </a:cubicBezTo>
                  <a:cubicBezTo>
                    <a:pt x="72" y="39"/>
                    <a:pt x="73" y="41"/>
                    <a:pt x="73" y="43"/>
                  </a:cubicBezTo>
                  <a:cubicBezTo>
                    <a:pt x="73" y="44"/>
                    <a:pt x="74" y="44"/>
                    <a:pt x="74" y="44"/>
                  </a:cubicBezTo>
                  <a:cubicBezTo>
                    <a:pt x="74" y="45"/>
                    <a:pt x="74" y="46"/>
                    <a:pt x="74" y="46"/>
                  </a:cubicBezTo>
                  <a:cubicBezTo>
                    <a:pt x="74" y="47"/>
                    <a:pt x="73" y="47"/>
                    <a:pt x="73" y="50"/>
                  </a:cubicBezTo>
                  <a:cubicBezTo>
                    <a:pt x="73" y="52"/>
                    <a:pt x="73" y="54"/>
                    <a:pt x="71" y="54"/>
                  </a:cubicBezTo>
                  <a:cubicBezTo>
                    <a:pt x="71" y="55"/>
                    <a:pt x="70" y="56"/>
                    <a:pt x="68" y="57"/>
                  </a:cubicBezTo>
                  <a:cubicBezTo>
                    <a:pt x="67" y="58"/>
                    <a:pt x="64" y="57"/>
                    <a:pt x="63" y="57"/>
                  </a:cubicBezTo>
                  <a:cubicBezTo>
                    <a:pt x="62" y="57"/>
                    <a:pt x="59" y="58"/>
                    <a:pt x="56" y="61"/>
                  </a:cubicBezTo>
                  <a:cubicBezTo>
                    <a:pt x="55" y="61"/>
                    <a:pt x="55" y="62"/>
                    <a:pt x="54" y="62"/>
                  </a:cubicBezTo>
                  <a:cubicBezTo>
                    <a:pt x="54" y="64"/>
                    <a:pt x="54" y="64"/>
                    <a:pt x="54" y="64"/>
                  </a:cubicBezTo>
                  <a:cubicBezTo>
                    <a:pt x="54" y="68"/>
                    <a:pt x="54" y="68"/>
                    <a:pt x="54" y="68"/>
                  </a:cubicBezTo>
                  <a:cubicBezTo>
                    <a:pt x="55" y="68"/>
                    <a:pt x="55" y="68"/>
                    <a:pt x="56" y="69"/>
                  </a:cubicBezTo>
                  <a:cubicBezTo>
                    <a:pt x="57" y="70"/>
                    <a:pt x="57" y="71"/>
                    <a:pt x="56" y="72"/>
                  </a:cubicBezTo>
                  <a:cubicBezTo>
                    <a:pt x="53" y="75"/>
                    <a:pt x="53" y="75"/>
                    <a:pt x="53" y="75"/>
                  </a:cubicBezTo>
                  <a:cubicBezTo>
                    <a:pt x="48" y="77"/>
                    <a:pt x="48" y="77"/>
                    <a:pt x="48" y="77"/>
                  </a:cubicBezTo>
                  <a:cubicBezTo>
                    <a:pt x="47" y="78"/>
                    <a:pt x="47" y="78"/>
                    <a:pt x="47" y="78"/>
                  </a:cubicBezTo>
                  <a:cubicBezTo>
                    <a:pt x="45" y="80"/>
                    <a:pt x="42" y="79"/>
                    <a:pt x="41" y="78"/>
                  </a:cubicBezTo>
                  <a:cubicBezTo>
                    <a:pt x="38" y="77"/>
                    <a:pt x="38" y="77"/>
                    <a:pt x="38" y="77"/>
                  </a:cubicBezTo>
                  <a:cubicBezTo>
                    <a:pt x="37" y="77"/>
                    <a:pt x="37" y="77"/>
                    <a:pt x="37" y="77"/>
                  </a:cubicBezTo>
                  <a:cubicBezTo>
                    <a:pt x="37" y="77"/>
                    <a:pt x="36" y="77"/>
                    <a:pt x="36" y="76"/>
                  </a:cubicBezTo>
                  <a:cubicBezTo>
                    <a:pt x="36" y="76"/>
                    <a:pt x="34" y="75"/>
                    <a:pt x="32" y="75"/>
                  </a:cubicBezTo>
                  <a:cubicBezTo>
                    <a:pt x="30" y="74"/>
                    <a:pt x="30" y="74"/>
                    <a:pt x="30" y="74"/>
                  </a:cubicBezTo>
                  <a:cubicBezTo>
                    <a:pt x="29" y="74"/>
                    <a:pt x="29" y="74"/>
                    <a:pt x="29" y="74"/>
                  </a:cubicBezTo>
                  <a:cubicBezTo>
                    <a:pt x="28" y="74"/>
                    <a:pt x="28" y="73"/>
                    <a:pt x="28" y="73"/>
                  </a:cubicBezTo>
                  <a:cubicBezTo>
                    <a:pt x="27" y="74"/>
                    <a:pt x="27" y="73"/>
                    <a:pt x="27" y="73"/>
                  </a:cubicBezTo>
                  <a:cubicBezTo>
                    <a:pt x="24" y="72"/>
                    <a:pt x="24" y="72"/>
                    <a:pt x="24" y="72"/>
                  </a:cubicBezTo>
                  <a:cubicBezTo>
                    <a:pt x="17" y="72"/>
                    <a:pt x="17" y="72"/>
                    <a:pt x="17" y="72"/>
                  </a:cubicBezTo>
                  <a:cubicBezTo>
                    <a:pt x="15" y="72"/>
                    <a:pt x="15" y="72"/>
                    <a:pt x="15" y="72"/>
                  </a:cubicBezTo>
                  <a:cubicBezTo>
                    <a:pt x="15" y="72"/>
                    <a:pt x="15" y="73"/>
                    <a:pt x="14" y="73"/>
                  </a:cubicBezTo>
                  <a:cubicBezTo>
                    <a:pt x="14" y="73"/>
                    <a:pt x="14" y="73"/>
                    <a:pt x="14" y="74"/>
                  </a:cubicBezTo>
                  <a:cubicBezTo>
                    <a:pt x="14" y="75"/>
                    <a:pt x="14" y="75"/>
                    <a:pt x="14" y="76"/>
                  </a:cubicBezTo>
                  <a:cubicBezTo>
                    <a:pt x="14" y="77"/>
                    <a:pt x="14" y="77"/>
                    <a:pt x="14" y="77"/>
                  </a:cubicBezTo>
                  <a:cubicBezTo>
                    <a:pt x="15" y="78"/>
                    <a:pt x="14" y="79"/>
                    <a:pt x="14" y="80"/>
                  </a:cubicBezTo>
                  <a:cubicBezTo>
                    <a:pt x="14" y="80"/>
                    <a:pt x="14" y="80"/>
                    <a:pt x="14" y="81"/>
                  </a:cubicBezTo>
                  <a:cubicBezTo>
                    <a:pt x="15" y="82"/>
                    <a:pt x="15" y="83"/>
                    <a:pt x="14" y="84"/>
                  </a:cubicBezTo>
                  <a:cubicBezTo>
                    <a:pt x="14" y="84"/>
                    <a:pt x="14" y="84"/>
                    <a:pt x="14" y="85"/>
                  </a:cubicBezTo>
                  <a:cubicBezTo>
                    <a:pt x="15" y="86"/>
                    <a:pt x="15" y="87"/>
                    <a:pt x="15" y="88"/>
                  </a:cubicBezTo>
                  <a:cubicBezTo>
                    <a:pt x="16" y="89"/>
                    <a:pt x="16" y="89"/>
                    <a:pt x="16" y="89"/>
                  </a:cubicBezTo>
                  <a:cubicBezTo>
                    <a:pt x="18" y="92"/>
                    <a:pt x="18" y="93"/>
                    <a:pt x="18" y="94"/>
                  </a:cubicBezTo>
                  <a:cubicBezTo>
                    <a:pt x="19" y="97"/>
                    <a:pt x="19" y="97"/>
                    <a:pt x="19" y="97"/>
                  </a:cubicBezTo>
                  <a:cubicBezTo>
                    <a:pt x="20" y="97"/>
                    <a:pt x="21" y="97"/>
                    <a:pt x="21" y="98"/>
                  </a:cubicBezTo>
                  <a:cubicBezTo>
                    <a:pt x="22" y="98"/>
                    <a:pt x="22" y="98"/>
                    <a:pt x="23" y="99"/>
                  </a:cubicBezTo>
                  <a:cubicBezTo>
                    <a:pt x="23" y="99"/>
                    <a:pt x="23" y="99"/>
                    <a:pt x="24" y="99"/>
                  </a:cubicBezTo>
                  <a:cubicBezTo>
                    <a:pt x="25" y="99"/>
                    <a:pt x="26" y="100"/>
                    <a:pt x="27" y="101"/>
                  </a:cubicBezTo>
                  <a:cubicBezTo>
                    <a:pt x="28" y="102"/>
                    <a:pt x="28" y="104"/>
                    <a:pt x="28" y="105"/>
                  </a:cubicBezTo>
                  <a:cubicBezTo>
                    <a:pt x="27" y="106"/>
                    <a:pt x="27" y="106"/>
                    <a:pt x="27" y="106"/>
                  </a:cubicBezTo>
                  <a:cubicBezTo>
                    <a:pt x="27" y="107"/>
                    <a:pt x="27" y="107"/>
                    <a:pt x="27" y="107"/>
                  </a:cubicBezTo>
                  <a:cubicBezTo>
                    <a:pt x="27" y="108"/>
                    <a:pt x="27" y="108"/>
                    <a:pt x="27" y="108"/>
                  </a:cubicBezTo>
                  <a:cubicBezTo>
                    <a:pt x="27" y="110"/>
                    <a:pt x="27" y="110"/>
                    <a:pt x="27" y="110"/>
                  </a:cubicBezTo>
                  <a:cubicBezTo>
                    <a:pt x="27" y="111"/>
                    <a:pt x="27" y="112"/>
                    <a:pt x="26" y="112"/>
                  </a:cubicBezTo>
                  <a:cubicBezTo>
                    <a:pt x="25" y="113"/>
                    <a:pt x="25" y="113"/>
                    <a:pt x="25" y="113"/>
                  </a:cubicBezTo>
                  <a:cubicBezTo>
                    <a:pt x="24" y="113"/>
                    <a:pt x="24" y="113"/>
                    <a:pt x="24" y="113"/>
                  </a:cubicBezTo>
                  <a:cubicBezTo>
                    <a:pt x="24" y="115"/>
                    <a:pt x="24" y="116"/>
                    <a:pt x="24" y="116"/>
                  </a:cubicBezTo>
                  <a:cubicBezTo>
                    <a:pt x="23" y="117"/>
                    <a:pt x="23" y="117"/>
                    <a:pt x="22" y="117"/>
                  </a:cubicBezTo>
                  <a:cubicBezTo>
                    <a:pt x="21" y="119"/>
                    <a:pt x="21" y="119"/>
                    <a:pt x="21" y="119"/>
                  </a:cubicBezTo>
                  <a:cubicBezTo>
                    <a:pt x="21" y="119"/>
                    <a:pt x="21" y="120"/>
                    <a:pt x="20" y="120"/>
                  </a:cubicBezTo>
                  <a:cubicBezTo>
                    <a:pt x="18" y="121"/>
                    <a:pt x="18" y="121"/>
                    <a:pt x="18" y="121"/>
                  </a:cubicBezTo>
                  <a:cubicBezTo>
                    <a:pt x="17" y="122"/>
                    <a:pt x="17" y="123"/>
                    <a:pt x="17" y="123"/>
                  </a:cubicBezTo>
                  <a:cubicBezTo>
                    <a:pt x="16" y="124"/>
                    <a:pt x="16" y="124"/>
                    <a:pt x="16" y="124"/>
                  </a:cubicBezTo>
                  <a:cubicBezTo>
                    <a:pt x="16" y="124"/>
                    <a:pt x="16" y="125"/>
                    <a:pt x="15" y="125"/>
                  </a:cubicBezTo>
                  <a:cubicBezTo>
                    <a:pt x="12" y="127"/>
                    <a:pt x="12" y="127"/>
                    <a:pt x="12" y="127"/>
                  </a:cubicBezTo>
                  <a:cubicBezTo>
                    <a:pt x="10" y="128"/>
                    <a:pt x="10" y="128"/>
                    <a:pt x="10" y="128"/>
                  </a:cubicBezTo>
                  <a:cubicBezTo>
                    <a:pt x="10" y="129"/>
                    <a:pt x="10" y="129"/>
                    <a:pt x="10" y="130"/>
                  </a:cubicBezTo>
                  <a:cubicBezTo>
                    <a:pt x="10" y="131"/>
                    <a:pt x="10" y="131"/>
                    <a:pt x="10" y="131"/>
                  </a:cubicBezTo>
                  <a:cubicBezTo>
                    <a:pt x="11" y="131"/>
                    <a:pt x="11" y="132"/>
                    <a:pt x="12" y="132"/>
                  </a:cubicBezTo>
                  <a:cubicBezTo>
                    <a:pt x="14" y="134"/>
                    <a:pt x="14" y="134"/>
                    <a:pt x="14" y="134"/>
                  </a:cubicBezTo>
                  <a:cubicBezTo>
                    <a:pt x="17" y="136"/>
                    <a:pt x="17" y="136"/>
                    <a:pt x="17" y="136"/>
                  </a:cubicBezTo>
                  <a:cubicBezTo>
                    <a:pt x="17" y="136"/>
                    <a:pt x="17" y="136"/>
                    <a:pt x="17" y="137"/>
                  </a:cubicBezTo>
                  <a:cubicBezTo>
                    <a:pt x="18" y="139"/>
                    <a:pt x="18" y="139"/>
                    <a:pt x="18" y="139"/>
                  </a:cubicBezTo>
                  <a:cubicBezTo>
                    <a:pt x="19" y="139"/>
                    <a:pt x="19" y="140"/>
                    <a:pt x="20" y="140"/>
                  </a:cubicBezTo>
                  <a:cubicBezTo>
                    <a:pt x="21" y="140"/>
                    <a:pt x="21" y="140"/>
                    <a:pt x="21" y="140"/>
                  </a:cubicBezTo>
                  <a:cubicBezTo>
                    <a:pt x="23" y="139"/>
                    <a:pt x="24" y="140"/>
                    <a:pt x="24" y="141"/>
                  </a:cubicBezTo>
                  <a:cubicBezTo>
                    <a:pt x="24" y="144"/>
                    <a:pt x="24" y="144"/>
                    <a:pt x="24" y="144"/>
                  </a:cubicBezTo>
                  <a:cubicBezTo>
                    <a:pt x="27" y="145"/>
                    <a:pt x="27" y="145"/>
                    <a:pt x="27" y="145"/>
                  </a:cubicBezTo>
                  <a:cubicBezTo>
                    <a:pt x="27" y="146"/>
                    <a:pt x="27" y="146"/>
                    <a:pt x="27" y="147"/>
                  </a:cubicBezTo>
                  <a:cubicBezTo>
                    <a:pt x="27" y="150"/>
                    <a:pt x="27" y="150"/>
                    <a:pt x="27" y="150"/>
                  </a:cubicBezTo>
                  <a:cubicBezTo>
                    <a:pt x="27" y="150"/>
                    <a:pt x="27" y="150"/>
                    <a:pt x="27" y="151"/>
                  </a:cubicBezTo>
                  <a:cubicBezTo>
                    <a:pt x="25" y="155"/>
                    <a:pt x="25" y="155"/>
                    <a:pt x="25" y="155"/>
                  </a:cubicBezTo>
                  <a:cubicBezTo>
                    <a:pt x="25" y="156"/>
                    <a:pt x="24" y="156"/>
                    <a:pt x="23" y="157"/>
                  </a:cubicBezTo>
                  <a:cubicBezTo>
                    <a:pt x="23" y="156"/>
                    <a:pt x="23" y="156"/>
                    <a:pt x="22" y="156"/>
                  </a:cubicBezTo>
                  <a:cubicBezTo>
                    <a:pt x="21" y="157"/>
                    <a:pt x="20" y="157"/>
                    <a:pt x="19" y="156"/>
                  </a:cubicBezTo>
                  <a:cubicBezTo>
                    <a:pt x="17" y="157"/>
                    <a:pt x="15" y="157"/>
                    <a:pt x="15" y="156"/>
                  </a:cubicBezTo>
                  <a:cubicBezTo>
                    <a:pt x="13" y="158"/>
                    <a:pt x="11" y="159"/>
                    <a:pt x="11" y="159"/>
                  </a:cubicBezTo>
                  <a:cubicBezTo>
                    <a:pt x="10" y="161"/>
                    <a:pt x="10" y="161"/>
                    <a:pt x="10" y="161"/>
                  </a:cubicBezTo>
                  <a:cubicBezTo>
                    <a:pt x="8" y="166"/>
                    <a:pt x="8" y="166"/>
                    <a:pt x="8" y="166"/>
                  </a:cubicBezTo>
                  <a:cubicBezTo>
                    <a:pt x="8" y="167"/>
                    <a:pt x="8" y="168"/>
                    <a:pt x="7" y="168"/>
                  </a:cubicBezTo>
                  <a:cubicBezTo>
                    <a:pt x="8" y="169"/>
                    <a:pt x="7" y="170"/>
                    <a:pt x="7" y="170"/>
                  </a:cubicBezTo>
                  <a:cubicBezTo>
                    <a:pt x="7" y="173"/>
                    <a:pt x="7" y="173"/>
                    <a:pt x="7" y="173"/>
                  </a:cubicBezTo>
                  <a:cubicBezTo>
                    <a:pt x="7" y="173"/>
                    <a:pt x="7" y="174"/>
                    <a:pt x="6" y="174"/>
                  </a:cubicBezTo>
                  <a:cubicBezTo>
                    <a:pt x="3" y="176"/>
                    <a:pt x="3" y="176"/>
                    <a:pt x="3" y="176"/>
                  </a:cubicBezTo>
                  <a:cubicBezTo>
                    <a:pt x="2" y="177"/>
                    <a:pt x="2" y="177"/>
                    <a:pt x="1" y="176"/>
                  </a:cubicBezTo>
                  <a:cubicBezTo>
                    <a:pt x="0" y="176"/>
                    <a:pt x="0" y="176"/>
                    <a:pt x="0" y="177"/>
                  </a:cubicBezTo>
                  <a:cubicBezTo>
                    <a:pt x="2" y="178"/>
                    <a:pt x="2" y="178"/>
                    <a:pt x="2" y="178"/>
                  </a:cubicBezTo>
                  <a:cubicBezTo>
                    <a:pt x="12" y="178"/>
                    <a:pt x="12" y="178"/>
                    <a:pt x="12" y="178"/>
                  </a:cubicBezTo>
                  <a:cubicBezTo>
                    <a:pt x="13" y="178"/>
                    <a:pt x="13" y="178"/>
                    <a:pt x="14" y="179"/>
                  </a:cubicBezTo>
                  <a:cubicBezTo>
                    <a:pt x="16" y="181"/>
                    <a:pt x="16" y="181"/>
                    <a:pt x="16" y="181"/>
                  </a:cubicBezTo>
                  <a:cubicBezTo>
                    <a:pt x="16" y="182"/>
                    <a:pt x="16" y="182"/>
                    <a:pt x="16" y="182"/>
                  </a:cubicBezTo>
                  <a:cubicBezTo>
                    <a:pt x="17" y="184"/>
                    <a:pt x="17" y="184"/>
                    <a:pt x="17" y="184"/>
                  </a:cubicBezTo>
                  <a:cubicBezTo>
                    <a:pt x="17" y="185"/>
                    <a:pt x="17" y="185"/>
                    <a:pt x="17" y="186"/>
                  </a:cubicBezTo>
                  <a:cubicBezTo>
                    <a:pt x="16" y="188"/>
                    <a:pt x="16" y="188"/>
                    <a:pt x="16" y="188"/>
                  </a:cubicBezTo>
                  <a:cubicBezTo>
                    <a:pt x="16" y="188"/>
                    <a:pt x="16" y="188"/>
                    <a:pt x="15" y="188"/>
                  </a:cubicBezTo>
                  <a:cubicBezTo>
                    <a:pt x="15" y="189"/>
                    <a:pt x="15" y="190"/>
                    <a:pt x="15" y="190"/>
                  </a:cubicBezTo>
                  <a:cubicBezTo>
                    <a:pt x="16" y="190"/>
                    <a:pt x="16" y="190"/>
                    <a:pt x="16" y="190"/>
                  </a:cubicBezTo>
                  <a:cubicBezTo>
                    <a:pt x="17" y="190"/>
                    <a:pt x="19" y="190"/>
                    <a:pt x="20" y="191"/>
                  </a:cubicBezTo>
                  <a:cubicBezTo>
                    <a:pt x="21" y="191"/>
                    <a:pt x="22" y="192"/>
                    <a:pt x="23" y="192"/>
                  </a:cubicBezTo>
                  <a:cubicBezTo>
                    <a:pt x="23" y="192"/>
                    <a:pt x="23" y="192"/>
                    <a:pt x="24" y="193"/>
                  </a:cubicBezTo>
                  <a:cubicBezTo>
                    <a:pt x="25" y="195"/>
                    <a:pt x="25" y="195"/>
                    <a:pt x="25" y="195"/>
                  </a:cubicBezTo>
                  <a:cubicBezTo>
                    <a:pt x="27" y="197"/>
                    <a:pt x="27" y="197"/>
                    <a:pt x="27" y="197"/>
                  </a:cubicBezTo>
                  <a:cubicBezTo>
                    <a:pt x="27" y="198"/>
                    <a:pt x="27" y="198"/>
                    <a:pt x="27" y="198"/>
                  </a:cubicBezTo>
                  <a:cubicBezTo>
                    <a:pt x="27" y="201"/>
                    <a:pt x="27" y="201"/>
                    <a:pt x="27" y="201"/>
                  </a:cubicBezTo>
                  <a:cubicBezTo>
                    <a:pt x="29" y="201"/>
                    <a:pt x="29" y="201"/>
                    <a:pt x="29" y="201"/>
                  </a:cubicBezTo>
                  <a:cubicBezTo>
                    <a:pt x="29" y="199"/>
                    <a:pt x="29" y="199"/>
                    <a:pt x="29" y="199"/>
                  </a:cubicBezTo>
                  <a:cubicBezTo>
                    <a:pt x="29" y="198"/>
                    <a:pt x="29" y="198"/>
                    <a:pt x="30" y="197"/>
                  </a:cubicBezTo>
                  <a:cubicBezTo>
                    <a:pt x="34" y="193"/>
                    <a:pt x="34" y="193"/>
                    <a:pt x="34" y="193"/>
                  </a:cubicBezTo>
                  <a:cubicBezTo>
                    <a:pt x="34" y="193"/>
                    <a:pt x="34" y="193"/>
                    <a:pt x="35" y="193"/>
                  </a:cubicBezTo>
                  <a:cubicBezTo>
                    <a:pt x="35" y="193"/>
                    <a:pt x="35" y="193"/>
                    <a:pt x="36" y="193"/>
                  </a:cubicBezTo>
                  <a:cubicBezTo>
                    <a:pt x="39" y="191"/>
                    <a:pt x="40" y="190"/>
                    <a:pt x="42" y="190"/>
                  </a:cubicBezTo>
                  <a:cubicBezTo>
                    <a:pt x="54" y="190"/>
                    <a:pt x="54" y="190"/>
                    <a:pt x="54" y="190"/>
                  </a:cubicBezTo>
                  <a:cubicBezTo>
                    <a:pt x="56" y="190"/>
                    <a:pt x="59" y="191"/>
                    <a:pt x="59" y="191"/>
                  </a:cubicBezTo>
                  <a:cubicBezTo>
                    <a:pt x="63" y="192"/>
                    <a:pt x="63" y="192"/>
                    <a:pt x="63" y="192"/>
                  </a:cubicBezTo>
                  <a:cubicBezTo>
                    <a:pt x="67" y="192"/>
                    <a:pt x="67" y="192"/>
                    <a:pt x="67" y="192"/>
                  </a:cubicBezTo>
                  <a:cubicBezTo>
                    <a:pt x="70" y="191"/>
                    <a:pt x="70" y="191"/>
                    <a:pt x="70" y="191"/>
                  </a:cubicBezTo>
                  <a:cubicBezTo>
                    <a:pt x="70" y="191"/>
                    <a:pt x="70" y="191"/>
                    <a:pt x="71" y="191"/>
                  </a:cubicBezTo>
                  <a:cubicBezTo>
                    <a:pt x="74" y="191"/>
                    <a:pt x="74" y="191"/>
                    <a:pt x="74" y="191"/>
                  </a:cubicBezTo>
                  <a:cubicBezTo>
                    <a:pt x="79" y="190"/>
                    <a:pt x="79" y="190"/>
                    <a:pt x="79" y="190"/>
                  </a:cubicBezTo>
                  <a:cubicBezTo>
                    <a:pt x="79" y="190"/>
                    <a:pt x="79" y="190"/>
                    <a:pt x="80" y="191"/>
                  </a:cubicBezTo>
                  <a:cubicBezTo>
                    <a:pt x="81" y="191"/>
                    <a:pt x="81" y="191"/>
                    <a:pt x="81" y="191"/>
                  </a:cubicBezTo>
                  <a:cubicBezTo>
                    <a:pt x="81" y="191"/>
                    <a:pt x="82" y="191"/>
                    <a:pt x="82" y="192"/>
                  </a:cubicBezTo>
                  <a:cubicBezTo>
                    <a:pt x="82" y="192"/>
                    <a:pt x="83" y="193"/>
                    <a:pt x="84" y="194"/>
                  </a:cubicBezTo>
                  <a:cubicBezTo>
                    <a:pt x="85" y="195"/>
                    <a:pt x="85" y="195"/>
                    <a:pt x="85" y="195"/>
                  </a:cubicBezTo>
                  <a:cubicBezTo>
                    <a:pt x="88" y="197"/>
                    <a:pt x="88" y="197"/>
                    <a:pt x="88" y="197"/>
                  </a:cubicBezTo>
                  <a:cubicBezTo>
                    <a:pt x="90" y="198"/>
                    <a:pt x="90" y="198"/>
                    <a:pt x="90" y="198"/>
                  </a:cubicBezTo>
                  <a:cubicBezTo>
                    <a:pt x="93" y="200"/>
                    <a:pt x="93" y="200"/>
                    <a:pt x="93" y="200"/>
                  </a:cubicBezTo>
                  <a:cubicBezTo>
                    <a:pt x="93" y="200"/>
                    <a:pt x="94" y="201"/>
                    <a:pt x="94" y="201"/>
                  </a:cubicBezTo>
                  <a:cubicBezTo>
                    <a:pt x="94" y="199"/>
                    <a:pt x="95" y="198"/>
                    <a:pt x="95" y="198"/>
                  </a:cubicBezTo>
                  <a:cubicBezTo>
                    <a:pt x="95" y="193"/>
                    <a:pt x="95" y="193"/>
                    <a:pt x="95" y="193"/>
                  </a:cubicBezTo>
                  <a:cubicBezTo>
                    <a:pt x="96" y="193"/>
                    <a:pt x="96" y="193"/>
                    <a:pt x="96" y="193"/>
                  </a:cubicBezTo>
                  <a:cubicBezTo>
                    <a:pt x="97" y="193"/>
                    <a:pt x="99" y="192"/>
                    <a:pt x="99" y="191"/>
                  </a:cubicBezTo>
                  <a:cubicBezTo>
                    <a:pt x="98" y="190"/>
                    <a:pt x="100" y="184"/>
                    <a:pt x="101" y="181"/>
                  </a:cubicBezTo>
                  <a:cubicBezTo>
                    <a:pt x="102" y="180"/>
                    <a:pt x="102" y="180"/>
                    <a:pt x="102" y="180"/>
                  </a:cubicBezTo>
                  <a:cubicBezTo>
                    <a:pt x="106" y="179"/>
                    <a:pt x="106" y="179"/>
                    <a:pt x="106" y="179"/>
                  </a:cubicBezTo>
                  <a:cubicBezTo>
                    <a:pt x="111" y="176"/>
                    <a:pt x="112" y="177"/>
                    <a:pt x="113" y="177"/>
                  </a:cubicBezTo>
                  <a:cubicBezTo>
                    <a:pt x="114" y="177"/>
                    <a:pt x="114" y="178"/>
                    <a:pt x="114" y="179"/>
                  </a:cubicBezTo>
                  <a:cubicBezTo>
                    <a:pt x="115" y="180"/>
                    <a:pt x="118" y="184"/>
                    <a:pt x="122" y="187"/>
                  </a:cubicBezTo>
                  <a:cubicBezTo>
                    <a:pt x="124" y="187"/>
                    <a:pt x="124" y="187"/>
                    <a:pt x="124" y="187"/>
                  </a:cubicBezTo>
                  <a:cubicBezTo>
                    <a:pt x="130" y="189"/>
                    <a:pt x="130" y="189"/>
                    <a:pt x="130" y="189"/>
                  </a:cubicBezTo>
                  <a:cubicBezTo>
                    <a:pt x="138" y="193"/>
                    <a:pt x="138" y="193"/>
                    <a:pt x="138" y="193"/>
                  </a:cubicBezTo>
                  <a:cubicBezTo>
                    <a:pt x="141" y="193"/>
                    <a:pt x="141" y="193"/>
                    <a:pt x="141" y="193"/>
                  </a:cubicBezTo>
                  <a:cubicBezTo>
                    <a:pt x="143" y="194"/>
                    <a:pt x="146" y="194"/>
                    <a:pt x="147" y="194"/>
                  </a:cubicBezTo>
                  <a:cubicBezTo>
                    <a:pt x="150" y="194"/>
                    <a:pt x="150" y="194"/>
                    <a:pt x="150" y="194"/>
                  </a:cubicBezTo>
                  <a:cubicBezTo>
                    <a:pt x="150" y="194"/>
                    <a:pt x="151" y="194"/>
                    <a:pt x="158" y="197"/>
                  </a:cubicBezTo>
                  <a:cubicBezTo>
                    <a:pt x="159" y="197"/>
                    <a:pt x="163" y="197"/>
                    <a:pt x="164" y="197"/>
                  </a:cubicBezTo>
                  <a:cubicBezTo>
                    <a:pt x="166" y="197"/>
                    <a:pt x="177" y="197"/>
                    <a:pt x="180" y="197"/>
                  </a:cubicBezTo>
                  <a:cubicBezTo>
                    <a:pt x="187" y="189"/>
                    <a:pt x="187" y="189"/>
                    <a:pt x="187" y="189"/>
                  </a:cubicBezTo>
                  <a:cubicBezTo>
                    <a:pt x="189" y="189"/>
                    <a:pt x="189" y="189"/>
                    <a:pt x="189" y="189"/>
                  </a:cubicBezTo>
                  <a:cubicBezTo>
                    <a:pt x="196" y="190"/>
                    <a:pt x="196" y="193"/>
                    <a:pt x="196" y="194"/>
                  </a:cubicBezTo>
                  <a:cubicBezTo>
                    <a:pt x="196" y="203"/>
                    <a:pt x="195" y="209"/>
                    <a:pt x="194" y="210"/>
                  </a:cubicBezTo>
                  <a:cubicBezTo>
                    <a:pt x="193" y="212"/>
                    <a:pt x="192" y="213"/>
                    <a:pt x="191" y="213"/>
                  </a:cubicBezTo>
                  <a:cubicBezTo>
                    <a:pt x="191" y="214"/>
                    <a:pt x="191" y="214"/>
                    <a:pt x="190" y="214"/>
                  </a:cubicBezTo>
                  <a:cubicBezTo>
                    <a:pt x="191" y="216"/>
                    <a:pt x="190" y="219"/>
                    <a:pt x="190" y="219"/>
                  </a:cubicBezTo>
                  <a:cubicBezTo>
                    <a:pt x="190" y="220"/>
                    <a:pt x="190" y="220"/>
                    <a:pt x="190" y="220"/>
                  </a:cubicBezTo>
                  <a:cubicBezTo>
                    <a:pt x="189" y="221"/>
                    <a:pt x="188" y="223"/>
                    <a:pt x="188" y="223"/>
                  </a:cubicBezTo>
                  <a:cubicBezTo>
                    <a:pt x="189" y="224"/>
                    <a:pt x="189" y="226"/>
                    <a:pt x="190" y="230"/>
                  </a:cubicBezTo>
                  <a:cubicBezTo>
                    <a:pt x="193" y="235"/>
                    <a:pt x="193" y="235"/>
                    <a:pt x="193" y="235"/>
                  </a:cubicBezTo>
                  <a:cubicBezTo>
                    <a:pt x="198" y="237"/>
                    <a:pt x="198" y="237"/>
                    <a:pt x="198" y="237"/>
                  </a:cubicBezTo>
                  <a:cubicBezTo>
                    <a:pt x="198" y="238"/>
                    <a:pt x="202" y="240"/>
                    <a:pt x="203" y="241"/>
                  </a:cubicBezTo>
                  <a:cubicBezTo>
                    <a:pt x="204" y="241"/>
                    <a:pt x="204" y="242"/>
                    <a:pt x="205" y="242"/>
                  </a:cubicBezTo>
                  <a:cubicBezTo>
                    <a:pt x="209" y="245"/>
                    <a:pt x="211" y="247"/>
                    <a:pt x="212" y="249"/>
                  </a:cubicBezTo>
                  <a:cubicBezTo>
                    <a:pt x="212" y="250"/>
                    <a:pt x="211" y="251"/>
                    <a:pt x="211" y="251"/>
                  </a:cubicBezTo>
                  <a:cubicBezTo>
                    <a:pt x="211" y="252"/>
                    <a:pt x="210" y="252"/>
                    <a:pt x="211" y="253"/>
                  </a:cubicBezTo>
                  <a:cubicBezTo>
                    <a:pt x="211" y="254"/>
                    <a:pt x="211" y="254"/>
                    <a:pt x="211" y="255"/>
                  </a:cubicBezTo>
                  <a:cubicBezTo>
                    <a:pt x="211" y="256"/>
                    <a:pt x="210" y="257"/>
                    <a:pt x="210" y="258"/>
                  </a:cubicBezTo>
                  <a:cubicBezTo>
                    <a:pt x="210" y="258"/>
                    <a:pt x="210" y="258"/>
                    <a:pt x="210" y="258"/>
                  </a:cubicBezTo>
                  <a:cubicBezTo>
                    <a:pt x="210" y="259"/>
                    <a:pt x="209" y="260"/>
                    <a:pt x="207" y="264"/>
                  </a:cubicBezTo>
                  <a:cubicBezTo>
                    <a:pt x="207" y="264"/>
                    <a:pt x="207" y="264"/>
                    <a:pt x="207" y="264"/>
                  </a:cubicBezTo>
                  <a:cubicBezTo>
                    <a:pt x="214" y="266"/>
                    <a:pt x="214" y="266"/>
                    <a:pt x="214" y="266"/>
                  </a:cubicBezTo>
                  <a:cubicBezTo>
                    <a:pt x="219" y="258"/>
                    <a:pt x="219" y="258"/>
                    <a:pt x="219" y="258"/>
                  </a:cubicBezTo>
                  <a:cubicBezTo>
                    <a:pt x="220" y="255"/>
                    <a:pt x="220" y="255"/>
                    <a:pt x="220" y="255"/>
                  </a:cubicBezTo>
                  <a:cubicBezTo>
                    <a:pt x="220" y="255"/>
                    <a:pt x="221" y="255"/>
                    <a:pt x="221" y="255"/>
                  </a:cubicBezTo>
                  <a:cubicBezTo>
                    <a:pt x="238" y="241"/>
                    <a:pt x="238" y="241"/>
                    <a:pt x="238" y="241"/>
                  </a:cubicBezTo>
                  <a:cubicBezTo>
                    <a:pt x="238" y="241"/>
                    <a:pt x="239" y="241"/>
                    <a:pt x="239" y="241"/>
                  </a:cubicBezTo>
                  <a:cubicBezTo>
                    <a:pt x="254" y="237"/>
                    <a:pt x="254" y="237"/>
                    <a:pt x="254" y="237"/>
                  </a:cubicBezTo>
                  <a:cubicBezTo>
                    <a:pt x="254" y="237"/>
                    <a:pt x="254" y="237"/>
                    <a:pt x="254" y="237"/>
                  </a:cubicBezTo>
                  <a:cubicBezTo>
                    <a:pt x="254" y="236"/>
                    <a:pt x="254" y="236"/>
                    <a:pt x="255" y="235"/>
                  </a:cubicBezTo>
                  <a:cubicBezTo>
                    <a:pt x="269" y="220"/>
                    <a:pt x="269" y="220"/>
                    <a:pt x="269" y="220"/>
                  </a:cubicBezTo>
                  <a:cubicBezTo>
                    <a:pt x="267" y="220"/>
                    <a:pt x="267" y="220"/>
                    <a:pt x="267" y="220"/>
                  </a:cubicBezTo>
                  <a:cubicBezTo>
                    <a:pt x="267" y="219"/>
                    <a:pt x="267" y="219"/>
                    <a:pt x="266" y="219"/>
                  </a:cubicBezTo>
                  <a:cubicBezTo>
                    <a:pt x="263" y="209"/>
                    <a:pt x="263" y="209"/>
                    <a:pt x="263" y="209"/>
                  </a:cubicBezTo>
                  <a:cubicBezTo>
                    <a:pt x="255" y="175"/>
                    <a:pt x="255" y="175"/>
                    <a:pt x="255" y="175"/>
                  </a:cubicBezTo>
                  <a:cubicBezTo>
                    <a:pt x="255" y="174"/>
                    <a:pt x="255" y="174"/>
                    <a:pt x="255" y="174"/>
                  </a:cubicBezTo>
                  <a:cubicBezTo>
                    <a:pt x="255" y="172"/>
                    <a:pt x="255" y="172"/>
                    <a:pt x="255" y="172"/>
                  </a:cubicBezTo>
                  <a:cubicBezTo>
                    <a:pt x="251" y="158"/>
                    <a:pt x="251" y="158"/>
                    <a:pt x="251" y="158"/>
                  </a:cubicBezTo>
                  <a:cubicBezTo>
                    <a:pt x="251" y="157"/>
                    <a:pt x="251" y="157"/>
                    <a:pt x="251" y="157"/>
                  </a:cubicBezTo>
                  <a:cubicBezTo>
                    <a:pt x="252" y="148"/>
                    <a:pt x="252" y="148"/>
                    <a:pt x="252" y="148"/>
                  </a:cubicBezTo>
                  <a:cubicBezTo>
                    <a:pt x="252" y="147"/>
                    <a:pt x="252" y="146"/>
                    <a:pt x="253" y="146"/>
                  </a:cubicBezTo>
                  <a:cubicBezTo>
                    <a:pt x="263" y="145"/>
                    <a:pt x="263" y="145"/>
                    <a:pt x="263" y="145"/>
                  </a:cubicBezTo>
                  <a:cubicBezTo>
                    <a:pt x="281" y="141"/>
                    <a:pt x="281" y="141"/>
                    <a:pt x="281" y="141"/>
                  </a:cubicBezTo>
                  <a:cubicBezTo>
                    <a:pt x="290" y="128"/>
                    <a:pt x="290" y="128"/>
                    <a:pt x="290" y="128"/>
                  </a:cubicBezTo>
                  <a:cubicBezTo>
                    <a:pt x="290" y="128"/>
                    <a:pt x="290" y="128"/>
                    <a:pt x="290" y="128"/>
                  </a:cubicBezTo>
                  <a:cubicBezTo>
                    <a:pt x="299" y="123"/>
                    <a:pt x="299" y="123"/>
                    <a:pt x="299" y="123"/>
                  </a:cubicBezTo>
                  <a:cubicBezTo>
                    <a:pt x="299" y="122"/>
                    <a:pt x="300" y="122"/>
                    <a:pt x="300" y="122"/>
                  </a:cubicBezTo>
                  <a:cubicBezTo>
                    <a:pt x="302" y="122"/>
                    <a:pt x="304" y="122"/>
                    <a:pt x="304" y="122"/>
                  </a:cubicBezTo>
                  <a:cubicBezTo>
                    <a:pt x="305" y="121"/>
                    <a:pt x="308" y="119"/>
                    <a:pt x="309" y="118"/>
                  </a:cubicBezTo>
                  <a:cubicBezTo>
                    <a:pt x="314" y="106"/>
                    <a:pt x="314" y="106"/>
                    <a:pt x="314" y="106"/>
                  </a:cubicBezTo>
                  <a:cubicBezTo>
                    <a:pt x="314" y="98"/>
                    <a:pt x="314" y="98"/>
                    <a:pt x="314" y="98"/>
                  </a:cubicBezTo>
                  <a:cubicBezTo>
                    <a:pt x="314" y="97"/>
                    <a:pt x="315" y="96"/>
                    <a:pt x="316" y="96"/>
                  </a:cubicBezTo>
                  <a:cubicBezTo>
                    <a:pt x="321" y="95"/>
                    <a:pt x="321" y="95"/>
                    <a:pt x="321" y="95"/>
                  </a:cubicBezTo>
                  <a:cubicBezTo>
                    <a:pt x="321" y="95"/>
                    <a:pt x="321" y="95"/>
                    <a:pt x="322" y="95"/>
                  </a:cubicBezTo>
                  <a:cubicBezTo>
                    <a:pt x="322" y="95"/>
                    <a:pt x="327" y="97"/>
                    <a:pt x="329" y="97"/>
                  </a:cubicBezTo>
                  <a:cubicBezTo>
                    <a:pt x="330" y="97"/>
                    <a:pt x="334" y="97"/>
                    <a:pt x="336" y="96"/>
                  </a:cubicBezTo>
                  <a:cubicBezTo>
                    <a:pt x="317" y="76"/>
                    <a:pt x="317" y="76"/>
                    <a:pt x="317" y="76"/>
                  </a:cubicBezTo>
                  <a:close/>
                </a:path>
              </a:pathLst>
            </a:custGeom>
            <a:solidFill>
              <a:srgbClr val="191919"/>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29" name="Freeform 89"/>
            <p:cNvSpPr>
              <a:spLocks/>
            </p:cNvSpPr>
            <p:nvPr/>
          </p:nvSpPr>
          <p:spPr bwMode="auto">
            <a:xfrm>
              <a:off x="8311133" y="5505474"/>
              <a:ext cx="344488" cy="225425"/>
            </a:xfrm>
            <a:custGeom>
              <a:avLst/>
              <a:gdLst>
                <a:gd name="T0" fmla="*/ 152 w 154"/>
                <a:gd name="T1" fmla="*/ 40 h 101"/>
                <a:gd name="T2" fmla="*/ 144 w 154"/>
                <a:gd name="T3" fmla="*/ 42 h 101"/>
                <a:gd name="T4" fmla="*/ 139 w 154"/>
                <a:gd name="T5" fmla="*/ 38 h 101"/>
                <a:gd name="T6" fmla="*/ 138 w 154"/>
                <a:gd name="T7" fmla="*/ 31 h 101"/>
                <a:gd name="T8" fmla="*/ 137 w 154"/>
                <a:gd name="T9" fmla="*/ 29 h 101"/>
                <a:gd name="T10" fmla="*/ 130 w 154"/>
                <a:gd name="T11" fmla="*/ 29 h 101"/>
                <a:gd name="T12" fmla="*/ 124 w 154"/>
                <a:gd name="T13" fmla="*/ 29 h 101"/>
                <a:gd name="T14" fmla="*/ 120 w 154"/>
                <a:gd name="T15" fmla="*/ 27 h 101"/>
                <a:gd name="T16" fmla="*/ 115 w 154"/>
                <a:gd name="T17" fmla="*/ 25 h 101"/>
                <a:gd name="T18" fmla="*/ 108 w 154"/>
                <a:gd name="T19" fmla="*/ 27 h 101"/>
                <a:gd name="T20" fmla="*/ 97 w 154"/>
                <a:gd name="T21" fmla="*/ 27 h 101"/>
                <a:gd name="T22" fmla="*/ 94 w 154"/>
                <a:gd name="T23" fmla="*/ 22 h 101"/>
                <a:gd name="T24" fmla="*/ 88 w 154"/>
                <a:gd name="T25" fmla="*/ 20 h 101"/>
                <a:gd name="T26" fmla="*/ 84 w 154"/>
                <a:gd name="T27" fmla="*/ 17 h 101"/>
                <a:gd name="T28" fmla="*/ 80 w 154"/>
                <a:gd name="T29" fmla="*/ 14 h 101"/>
                <a:gd name="T30" fmla="*/ 77 w 154"/>
                <a:gd name="T31" fmla="*/ 11 h 101"/>
                <a:gd name="T32" fmla="*/ 74 w 154"/>
                <a:gd name="T33" fmla="*/ 11 h 101"/>
                <a:gd name="T34" fmla="*/ 72 w 154"/>
                <a:gd name="T35" fmla="*/ 7 h 101"/>
                <a:gd name="T36" fmla="*/ 73 w 154"/>
                <a:gd name="T37" fmla="*/ 1 h 101"/>
                <a:gd name="T38" fmla="*/ 66 w 154"/>
                <a:gd name="T39" fmla="*/ 1 h 101"/>
                <a:gd name="T40" fmla="*/ 57 w 154"/>
                <a:gd name="T41" fmla="*/ 0 h 101"/>
                <a:gd name="T42" fmla="*/ 47 w 154"/>
                <a:gd name="T43" fmla="*/ 0 h 101"/>
                <a:gd name="T44" fmla="*/ 42 w 154"/>
                <a:gd name="T45" fmla="*/ 0 h 101"/>
                <a:gd name="T46" fmla="*/ 37 w 154"/>
                <a:gd name="T47" fmla="*/ 10 h 101"/>
                <a:gd name="T48" fmla="*/ 33 w 154"/>
                <a:gd name="T49" fmla="*/ 15 h 101"/>
                <a:gd name="T50" fmla="*/ 38 w 154"/>
                <a:gd name="T51" fmla="*/ 31 h 101"/>
                <a:gd name="T52" fmla="*/ 33 w 154"/>
                <a:gd name="T53" fmla="*/ 37 h 101"/>
                <a:gd name="T54" fmla="*/ 30 w 154"/>
                <a:gd name="T55" fmla="*/ 45 h 101"/>
                <a:gd name="T56" fmla="*/ 33 w 154"/>
                <a:gd name="T57" fmla="*/ 54 h 101"/>
                <a:gd name="T58" fmla="*/ 30 w 154"/>
                <a:gd name="T59" fmla="*/ 65 h 101"/>
                <a:gd name="T60" fmla="*/ 25 w 154"/>
                <a:gd name="T61" fmla="*/ 69 h 101"/>
                <a:gd name="T62" fmla="*/ 14 w 154"/>
                <a:gd name="T63" fmla="*/ 77 h 101"/>
                <a:gd name="T64" fmla="*/ 0 w 154"/>
                <a:gd name="T65" fmla="*/ 85 h 101"/>
                <a:gd name="T66" fmla="*/ 16 w 154"/>
                <a:gd name="T67" fmla="*/ 89 h 101"/>
                <a:gd name="T68" fmla="*/ 42 w 154"/>
                <a:gd name="T69" fmla="*/ 97 h 101"/>
                <a:gd name="T70" fmla="*/ 58 w 154"/>
                <a:gd name="T71" fmla="*/ 100 h 101"/>
                <a:gd name="T72" fmla="*/ 64 w 154"/>
                <a:gd name="T73" fmla="*/ 101 h 101"/>
                <a:gd name="T74" fmla="*/ 67 w 154"/>
                <a:gd name="T75" fmla="*/ 97 h 101"/>
                <a:gd name="T76" fmla="*/ 70 w 154"/>
                <a:gd name="T77" fmla="*/ 91 h 101"/>
                <a:gd name="T78" fmla="*/ 78 w 154"/>
                <a:gd name="T79" fmla="*/ 82 h 101"/>
                <a:gd name="T80" fmla="*/ 86 w 154"/>
                <a:gd name="T81" fmla="*/ 77 h 101"/>
                <a:gd name="T82" fmla="*/ 94 w 154"/>
                <a:gd name="T83" fmla="*/ 75 h 101"/>
                <a:gd name="T84" fmla="*/ 109 w 154"/>
                <a:gd name="T85" fmla="*/ 70 h 101"/>
                <a:gd name="T86" fmla="*/ 129 w 154"/>
                <a:gd name="T87" fmla="*/ 61 h 101"/>
                <a:gd name="T88" fmla="*/ 133 w 154"/>
                <a:gd name="T89" fmla="*/ 55 h 101"/>
                <a:gd name="T90" fmla="*/ 144 w 154"/>
                <a:gd name="T91" fmla="*/ 45 h 101"/>
                <a:gd name="T92" fmla="*/ 149 w 154"/>
                <a:gd name="T93" fmla="*/ 44 h 101"/>
                <a:gd name="T94" fmla="*/ 153 w 154"/>
                <a:gd name="T95" fmla="*/ 4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4" h="101">
                  <a:moveTo>
                    <a:pt x="153" y="43"/>
                  </a:moveTo>
                  <a:cubicBezTo>
                    <a:pt x="153" y="43"/>
                    <a:pt x="153" y="42"/>
                    <a:pt x="152" y="40"/>
                  </a:cubicBezTo>
                  <a:cubicBezTo>
                    <a:pt x="152" y="41"/>
                    <a:pt x="151" y="41"/>
                    <a:pt x="150" y="42"/>
                  </a:cubicBezTo>
                  <a:cubicBezTo>
                    <a:pt x="148" y="43"/>
                    <a:pt x="146" y="42"/>
                    <a:pt x="144" y="42"/>
                  </a:cubicBezTo>
                  <a:cubicBezTo>
                    <a:pt x="140" y="40"/>
                    <a:pt x="140" y="40"/>
                    <a:pt x="140" y="40"/>
                  </a:cubicBezTo>
                  <a:cubicBezTo>
                    <a:pt x="140" y="39"/>
                    <a:pt x="139" y="39"/>
                    <a:pt x="139" y="38"/>
                  </a:cubicBezTo>
                  <a:cubicBezTo>
                    <a:pt x="139" y="33"/>
                    <a:pt x="139" y="33"/>
                    <a:pt x="139" y="33"/>
                  </a:cubicBezTo>
                  <a:cubicBezTo>
                    <a:pt x="138" y="31"/>
                    <a:pt x="138" y="31"/>
                    <a:pt x="138" y="31"/>
                  </a:cubicBezTo>
                  <a:cubicBezTo>
                    <a:pt x="138" y="30"/>
                    <a:pt x="138" y="30"/>
                    <a:pt x="138" y="29"/>
                  </a:cubicBezTo>
                  <a:cubicBezTo>
                    <a:pt x="137" y="29"/>
                    <a:pt x="137" y="29"/>
                    <a:pt x="137" y="29"/>
                  </a:cubicBezTo>
                  <a:cubicBezTo>
                    <a:pt x="136" y="29"/>
                    <a:pt x="136" y="29"/>
                    <a:pt x="136" y="29"/>
                  </a:cubicBezTo>
                  <a:cubicBezTo>
                    <a:pt x="134" y="29"/>
                    <a:pt x="131" y="28"/>
                    <a:pt x="130" y="29"/>
                  </a:cubicBezTo>
                  <a:cubicBezTo>
                    <a:pt x="129" y="29"/>
                    <a:pt x="128" y="30"/>
                    <a:pt x="127" y="29"/>
                  </a:cubicBezTo>
                  <a:cubicBezTo>
                    <a:pt x="124" y="29"/>
                    <a:pt x="124" y="29"/>
                    <a:pt x="124" y="29"/>
                  </a:cubicBezTo>
                  <a:cubicBezTo>
                    <a:pt x="123" y="29"/>
                    <a:pt x="123" y="29"/>
                    <a:pt x="123" y="29"/>
                  </a:cubicBezTo>
                  <a:cubicBezTo>
                    <a:pt x="120" y="27"/>
                    <a:pt x="120" y="27"/>
                    <a:pt x="120" y="27"/>
                  </a:cubicBezTo>
                  <a:cubicBezTo>
                    <a:pt x="118" y="25"/>
                    <a:pt x="118" y="25"/>
                    <a:pt x="118" y="25"/>
                  </a:cubicBezTo>
                  <a:cubicBezTo>
                    <a:pt x="115" y="25"/>
                    <a:pt x="115" y="25"/>
                    <a:pt x="115" y="25"/>
                  </a:cubicBezTo>
                  <a:cubicBezTo>
                    <a:pt x="110" y="27"/>
                    <a:pt x="110" y="27"/>
                    <a:pt x="110" y="27"/>
                  </a:cubicBezTo>
                  <a:cubicBezTo>
                    <a:pt x="110" y="27"/>
                    <a:pt x="109" y="27"/>
                    <a:pt x="108" y="27"/>
                  </a:cubicBezTo>
                  <a:cubicBezTo>
                    <a:pt x="108" y="27"/>
                    <a:pt x="106" y="26"/>
                    <a:pt x="104" y="27"/>
                  </a:cubicBezTo>
                  <a:cubicBezTo>
                    <a:pt x="100" y="28"/>
                    <a:pt x="97" y="27"/>
                    <a:pt x="97" y="27"/>
                  </a:cubicBezTo>
                  <a:cubicBezTo>
                    <a:pt x="96" y="26"/>
                    <a:pt x="96" y="26"/>
                    <a:pt x="96" y="26"/>
                  </a:cubicBezTo>
                  <a:cubicBezTo>
                    <a:pt x="94" y="22"/>
                    <a:pt x="94" y="22"/>
                    <a:pt x="94" y="22"/>
                  </a:cubicBezTo>
                  <a:cubicBezTo>
                    <a:pt x="93" y="22"/>
                    <a:pt x="91" y="21"/>
                    <a:pt x="89" y="19"/>
                  </a:cubicBezTo>
                  <a:cubicBezTo>
                    <a:pt x="89" y="19"/>
                    <a:pt x="89" y="19"/>
                    <a:pt x="88" y="20"/>
                  </a:cubicBezTo>
                  <a:cubicBezTo>
                    <a:pt x="87" y="20"/>
                    <a:pt x="86" y="20"/>
                    <a:pt x="86" y="19"/>
                  </a:cubicBezTo>
                  <a:cubicBezTo>
                    <a:pt x="84" y="17"/>
                    <a:pt x="84" y="17"/>
                    <a:pt x="84" y="17"/>
                  </a:cubicBezTo>
                  <a:cubicBezTo>
                    <a:pt x="82" y="14"/>
                    <a:pt x="82" y="14"/>
                    <a:pt x="82" y="14"/>
                  </a:cubicBezTo>
                  <a:cubicBezTo>
                    <a:pt x="80" y="14"/>
                    <a:pt x="80" y="14"/>
                    <a:pt x="80" y="14"/>
                  </a:cubicBezTo>
                  <a:cubicBezTo>
                    <a:pt x="79" y="14"/>
                    <a:pt x="79" y="13"/>
                    <a:pt x="79" y="13"/>
                  </a:cubicBezTo>
                  <a:cubicBezTo>
                    <a:pt x="77" y="11"/>
                    <a:pt x="77" y="11"/>
                    <a:pt x="77" y="11"/>
                  </a:cubicBezTo>
                  <a:cubicBezTo>
                    <a:pt x="77" y="11"/>
                    <a:pt x="77" y="11"/>
                    <a:pt x="76" y="11"/>
                  </a:cubicBezTo>
                  <a:cubicBezTo>
                    <a:pt x="76" y="12"/>
                    <a:pt x="75" y="11"/>
                    <a:pt x="74" y="11"/>
                  </a:cubicBezTo>
                  <a:cubicBezTo>
                    <a:pt x="72" y="8"/>
                    <a:pt x="72" y="8"/>
                    <a:pt x="72" y="8"/>
                  </a:cubicBezTo>
                  <a:cubicBezTo>
                    <a:pt x="72" y="7"/>
                    <a:pt x="72" y="7"/>
                    <a:pt x="72" y="7"/>
                  </a:cubicBezTo>
                  <a:cubicBezTo>
                    <a:pt x="72" y="3"/>
                    <a:pt x="72" y="3"/>
                    <a:pt x="72" y="3"/>
                  </a:cubicBezTo>
                  <a:cubicBezTo>
                    <a:pt x="72" y="2"/>
                    <a:pt x="72" y="2"/>
                    <a:pt x="73" y="1"/>
                  </a:cubicBezTo>
                  <a:cubicBezTo>
                    <a:pt x="72" y="1"/>
                    <a:pt x="71" y="1"/>
                    <a:pt x="71" y="1"/>
                  </a:cubicBezTo>
                  <a:cubicBezTo>
                    <a:pt x="70" y="0"/>
                    <a:pt x="68" y="1"/>
                    <a:pt x="66" y="1"/>
                  </a:cubicBezTo>
                  <a:cubicBezTo>
                    <a:pt x="63" y="1"/>
                    <a:pt x="63" y="1"/>
                    <a:pt x="63" y="1"/>
                  </a:cubicBezTo>
                  <a:cubicBezTo>
                    <a:pt x="57" y="0"/>
                    <a:pt x="57" y="0"/>
                    <a:pt x="57" y="0"/>
                  </a:cubicBezTo>
                  <a:cubicBezTo>
                    <a:pt x="52" y="1"/>
                    <a:pt x="52" y="1"/>
                    <a:pt x="52" y="1"/>
                  </a:cubicBezTo>
                  <a:cubicBezTo>
                    <a:pt x="49" y="1"/>
                    <a:pt x="48" y="1"/>
                    <a:pt x="47" y="0"/>
                  </a:cubicBezTo>
                  <a:cubicBezTo>
                    <a:pt x="46" y="0"/>
                    <a:pt x="45" y="0"/>
                    <a:pt x="45" y="0"/>
                  </a:cubicBezTo>
                  <a:cubicBezTo>
                    <a:pt x="44" y="1"/>
                    <a:pt x="43" y="1"/>
                    <a:pt x="42" y="0"/>
                  </a:cubicBezTo>
                  <a:cubicBezTo>
                    <a:pt x="41" y="0"/>
                    <a:pt x="40" y="0"/>
                    <a:pt x="39" y="0"/>
                  </a:cubicBezTo>
                  <a:cubicBezTo>
                    <a:pt x="37" y="10"/>
                    <a:pt x="37" y="10"/>
                    <a:pt x="37" y="10"/>
                  </a:cubicBezTo>
                  <a:cubicBezTo>
                    <a:pt x="32" y="13"/>
                    <a:pt x="32" y="13"/>
                    <a:pt x="32" y="13"/>
                  </a:cubicBezTo>
                  <a:cubicBezTo>
                    <a:pt x="33" y="15"/>
                    <a:pt x="33" y="15"/>
                    <a:pt x="33" y="15"/>
                  </a:cubicBezTo>
                  <a:cubicBezTo>
                    <a:pt x="41" y="16"/>
                    <a:pt x="41" y="16"/>
                    <a:pt x="41" y="16"/>
                  </a:cubicBezTo>
                  <a:cubicBezTo>
                    <a:pt x="38" y="31"/>
                    <a:pt x="38" y="31"/>
                    <a:pt x="38" y="31"/>
                  </a:cubicBezTo>
                  <a:cubicBezTo>
                    <a:pt x="38" y="32"/>
                    <a:pt x="38" y="32"/>
                    <a:pt x="38" y="32"/>
                  </a:cubicBezTo>
                  <a:cubicBezTo>
                    <a:pt x="38" y="32"/>
                    <a:pt x="34" y="36"/>
                    <a:pt x="33" y="37"/>
                  </a:cubicBezTo>
                  <a:cubicBezTo>
                    <a:pt x="33" y="38"/>
                    <a:pt x="32" y="39"/>
                    <a:pt x="31" y="39"/>
                  </a:cubicBezTo>
                  <a:cubicBezTo>
                    <a:pt x="30" y="45"/>
                    <a:pt x="30" y="45"/>
                    <a:pt x="30" y="45"/>
                  </a:cubicBezTo>
                  <a:cubicBezTo>
                    <a:pt x="34" y="49"/>
                    <a:pt x="34" y="49"/>
                    <a:pt x="34" y="49"/>
                  </a:cubicBezTo>
                  <a:cubicBezTo>
                    <a:pt x="33" y="54"/>
                    <a:pt x="33" y="54"/>
                    <a:pt x="33" y="54"/>
                  </a:cubicBezTo>
                  <a:cubicBezTo>
                    <a:pt x="33" y="56"/>
                    <a:pt x="33" y="57"/>
                    <a:pt x="32" y="60"/>
                  </a:cubicBezTo>
                  <a:cubicBezTo>
                    <a:pt x="30" y="65"/>
                    <a:pt x="30" y="65"/>
                    <a:pt x="30" y="65"/>
                  </a:cubicBezTo>
                  <a:cubicBezTo>
                    <a:pt x="27" y="64"/>
                    <a:pt x="27" y="64"/>
                    <a:pt x="27" y="64"/>
                  </a:cubicBezTo>
                  <a:cubicBezTo>
                    <a:pt x="25" y="69"/>
                    <a:pt x="25" y="69"/>
                    <a:pt x="25" y="69"/>
                  </a:cubicBezTo>
                  <a:cubicBezTo>
                    <a:pt x="18" y="73"/>
                    <a:pt x="18" y="73"/>
                    <a:pt x="18" y="73"/>
                  </a:cubicBezTo>
                  <a:cubicBezTo>
                    <a:pt x="14" y="77"/>
                    <a:pt x="14" y="77"/>
                    <a:pt x="14" y="77"/>
                  </a:cubicBezTo>
                  <a:cubicBezTo>
                    <a:pt x="13" y="82"/>
                    <a:pt x="13" y="82"/>
                    <a:pt x="13" y="82"/>
                  </a:cubicBezTo>
                  <a:cubicBezTo>
                    <a:pt x="0" y="85"/>
                    <a:pt x="0" y="85"/>
                    <a:pt x="0" y="85"/>
                  </a:cubicBezTo>
                  <a:cubicBezTo>
                    <a:pt x="7" y="86"/>
                    <a:pt x="7" y="86"/>
                    <a:pt x="7" y="86"/>
                  </a:cubicBezTo>
                  <a:cubicBezTo>
                    <a:pt x="16" y="89"/>
                    <a:pt x="16" y="89"/>
                    <a:pt x="16" y="89"/>
                  </a:cubicBezTo>
                  <a:cubicBezTo>
                    <a:pt x="26" y="93"/>
                    <a:pt x="26" y="93"/>
                    <a:pt x="26" y="93"/>
                  </a:cubicBezTo>
                  <a:cubicBezTo>
                    <a:pt x="42" y="97"/>
                    <a:pt x="42" y="97"/>
                    <a:pt x="42" y="97"/>
                  </a:cubicBezTo>
                  <a:cubicBezTo>
                    <a:pt x="43" y="97"/>
                    <a:pt x="43" y="97"/>
                    <a:pt x="43" y="97"/>
                  </a:cubicBezTo>
                  <a:cubicBezTo>
                    <a:pt x="58" y="100"/>
                    <a:pt x="58" y="100"/>
                    <a:pt x="58" y="100"/>
                  </a:cubicBezTo>
                  <a:cubicBezTo>
                    <a:pt x="62" y="101"/>
                    <a:pt x="62" y="101"/>
                    <a:pt x="62" y="101"/>
                  </a:cubicBezTo>
                  <a:cubicBezTo>
                    <a:pt x="64" y="101"/>
                    <a:pt x="64" y="101"/>
                    <a:pt x="64" y="101"/>
                  </a:cubicBezTo>
                  <a:cubicBezTo>
                    <a:pt x="66" y="99"/>
                    <a:pt x="66" y="99"/>
                    <a:pt x="66" y="99"/>
                  </a:cubicBezTo>
                  <a:cubicBezTo>
                    <a:pt x="67" y="97"/>
                    <a:pt x="67" y="97"/>
                    <a:pt x="67" y="97"/>
                  </a:cubicBezTo>
                  <a:cubicBezTo>
                    <a:pt x="69" y="94"/>
                    <a:pt x="69" y="94"/>
                    <a:pt x="69" y="94"/>
                  </a:cubicBezTo>
                  <a:cubicBezTo>
                    <a:pt x="70" y="91"/>
                    <a:pt x="70" y="91"/>
                    <a:pt x="70" y="91"/>
                  </a:cubicBezTo>
                  <a:cubicBezTo>
                    <a:pt x="72" y="89"/>
                    <a:pt x="72" y="89"/>
                    <a:pt x="72" y="89"/>
                  </a:cubicBezTo>
                  <a:cubicBezTo>
                    <a:pt x="78" y="82"/>
                    <a:pt x="78" y="82"/>
                    <a:pt x="78" y="82"/>
                  </a:cubicBezTo>
                  <a:cubicBezTo>
                    <a:pt x="79" y="81"/>
                    <a:pt x="79" y="81"/>
                    <a:pt x="79" y="81"/>
                  </a:cubicBezTo>
                  <a:cubicBezTo>
                    <a:pt x="86" y="77"/>
                    <a:pt x="86" y="77"/>
                    <a:pt x="86" y="77"/>
                  </a:cubicBezTo>
                  <a:cubicBezTo>
                    <a:pt x="91" y="75"/>
                    <a:pt x="91" y="75"/>
                    <a:pt x="91" y="75"/>
                  </a:cubicBezTo>
                  <a:cubicBezTo>
                    <a:pt x="94" y="75"/>
                    <a:pt x="94" y="75"/>
                    <a:pt x="94" y="75"/>
                  </a:cubicBezTo>
                  <a:cubicBezTo>
                    <a:pt x="101" y="73"/>
                    <a:pt x="101" y="73"/>
                    <a:pt x="101" y="73"/>
                  </a:cubicBezTo>
                  <a:cubicBezTo>
                    <a:pt x="109" y="70"/>
                    <a:pt x="109" y="70"/>
                    <a:pt x="109" y="70"/>
                  </a:cubicBezTo>
                  <a:cubicBezTo>
                    <a:pt x="127" y="63"/>
                    <a:pt x="127" y="63"/>
                    <a:pt x="127" y="63"/>
                  </a:cubicBezTo>
                  <a:cubicBezTo>
                    <a:pt x="129" y="61"/>
                    <a:pt x="129" y="61"/>
                    <a:pt x="129" y="61"/>
                  </a:cubicBezTo>
                  <a:cubicBezTo>
                    <a:pt x="132" y="58"/>
                    <a:pt x="132" y="58"/>
                    <a:pt x="132" y="58"/>
                  </a:cubicBezTo>
                  <a:cubicBezTo>
                    <a:pt x="133" y="55"/>
                    <a:pt x="133" y="55"/>
                    <a:pt x="133" y="55"/>
                  </a:cubicBezTo>
                  <a:cubicBezTo>
                    <a:pt x="134" y="53"/>
                    <a:pt x="134" y="53"/>
                    <a:pt x="134" y="53"/>
                  </a:cubicBezTo>
                  <a:cubicBezTo>
                    <a:pt x="144" y="45"/>
                    <a:pt x="144" y="45"/>
                    <a:pt x="144" y="45"/>
                  </a:cubicBezTo>
                  <a:cubicBezTo>
                    <a:pt x="147" y="44"/>
                    <a:pt x="147" y="44"/>
                    <a:pt x="147" y="44"/>
                  </a:cubicBezTo>
                  <a:cubicBezTo>
                    <a:pt x="149" y="44"/>
                    <a:pt x="149" y="44"/>
                    <a:pt x="149" y="44"/>
                  </a:cubicBezTo>
                  <a:cubicBezTo>
                    <a:pt x="151" y="45"/>
                    <a:pt x="153" y="45"/>
                    <a:pt x="154" y="45"/>
                  </a:cubicBezTo>
                  <a:cubicBezTo>
                    <a:pt x="153" y="44"/>
                    <a:pt x="153" y="44"/>
                    <a:pt x="153" y="44"/>
                  </a:cubicBezTo>
                  <a:cubicBezTo>
                    <a:pt x="153" y="43"/>
                    <a:pt x="153" y="43"/>
                    <a:pt x="153" y="43"/>
                  </a:cubicBezTo>
                  <a:close/>
                </a:path>
              </a:pathLst>
            </a:custGeom>
            <a:solidFill>
              <a:srgbClr val="4E4E4E"/>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30" name="Freeform 90"/>
            <p:cNvSpPr>
              <a:spLocks/>
            </p:cNvSpPr>
            <p:nvPr/>
          </p:nvSpPr>
          <p:spPr bwMode="auto">
            <a:xfrm>
              <a:off x="8034908" y="5503887"/>
              <a:ext cx="357188" cy="258763"/>
            </a:xfrm>
            <a:custGeom>
              <a:avLst/>
              <a:gdLst>
                <a:gd name="T0" fmla="*/ 134 w 160"/>
                <a:gd name="T1" fmla="*/ 76 h 116"/>
                <a:gd name="T2" fmla="*/ 146 w 160"/>
                <a:gd name="T3" fmla="*/ 67 h 116"/>
                <a:gd name="T4" fmla="*/ 152 w 160"/>
                <a:gd name="T5" fmla="*/ 61 h 116"/>
                <a:gd name="T6" fmla="*/ 153 w 160"/>
                <a:gd name="T7" fmla="*/ 56 h 116"/>
                <a:gd name="T8" fmla="*/ 154 w 160"/>
                <a:gd name="T9" fmla="*/ 52 h 116"/>
                <a:gd name="T10" fmla="*/ 151 w 160"/>
                <a:gd name="T11" fmla="*/ 38 h 116"/>
                <a:gd name="T12" fmla="*/ 154 w 160"/>
                <a:gd name="T13" fmla="*/ 35 h 116"/>
                <a:gd name="T14" fmla="*/ 160 w 160"/>
                <a:gd name="T15" fmla="*/ 21 h 116"/>
                <a:gd name="T16" fmla="*/ 151 w 160"/>
                <a:gd name="T17" fmla="*/ 12 h 116"/>
                <a:gd name="T18" fmla="*/ 159 w 160"/>
                <a:gd name="T19" fmla="*/ 1 h 116"/>
                <a:gd name="T20" fmla="*/ 155 w 160"/>
                <a:gd name="T21" fmla="*/ 0 h 116"/>
                <a:gd name="T22" fmla="*/ 150 w 160"/>
                <a:gd name="T23" fmla="*/ 1 h 116"/>
                <a:gd name="T24" fmla="*/ 136 w 160"/>
                <a:gd name="T25" fmla="*/ 3 h 116"/>
                <a:gd name="T26" fmla="*/ 131 w 160"/>
                <a:gd name="T27" fmla="*/ 3 h 116"/>
                <a:gd name="T28" fmla="*/ 125 w 160"/>
                <a:gd name="T29" fmla="*/ 3 h 116"/>
                <a:gd name="T30" fmla="*/ 119 w 160"/>
                <a:gd name="T31" fmla="*/ 3 h 116"/>
                <a:gd name="T32" fmla="*/ 111 w 160"/>
                <a:gd name="T33" fmla="*/ 3 h 116"/>
                <a:gd name="T34" fmla="*/ 104 w 160"/>
                <a:gd name="T35" fmla="*/ 4 h 116"/>
                <a:gd name="T36" fmla="*/ 98 w 160"/>
                <a:gd name="T37" fmla="*/ 5 h 116"/>
                <a:gd name="T38" fmla="*/ 94 w 160"/>
                <a:gd name="T39" fmla="*/ 5 h 116"/>
                <a:gd name="T40" fmla="*/ 87 w 160"/>
                <a:gd name="T41" fmla="*/ 8 h 116"/>
                <a:gd name="T42" fmla="*/ 80 w 160"/>
                <a:gd name="T43" fmla="*/ 8 h 116"/>
                <a:gd name="T44" fmla="*/ 69 w 160"/>
                <a:gd name="T45" fmla="*/ 13 h 116"/>
                <a:gd name="T46" fmla="*/ 64 w 160"/>
                <a:gd name="T47" fmla="*/ 15 h 116"/>
                <a:gd name="T48" fmla="*/ 58 w 160"/>
                <a:gd name="T49" fmla="*/ 17 h 116"/>
                <a:gd name="T50" fmla="*/ 50 w 160"/>
                <a:gd name="T51" fmla="*/ 22 h 116"/>
                <a:gd name="T52" fmla="*/ 46 w 160"/>
                <a:gd name="T53" fmla="*/ 26 h 116"/>
                <a:gd name="T54" fmla="*/ 48 w 160"/>
                <a:gd name="T55" fmla="*/ 32 h 116"/>
                <a:gd name="T56" fmla="*/ 47 w 160"/>
                <a:gd name="T57" fmla="*/ 36 h 116"/>
                <a:gd name="T58" fmla="*/ 40 w 160"/>
                <a:gd name="T59" fmla="*/ 39 h 116"/>
                <a:gd name="T60" fmla="*/ 32 w 160"/>
                <a:gd name="T61" fmla="*/ 45 h 116"/>
                <a:gd name="T62" fmla="*/ 29 w 160"/>
                <a:gd name="T63" fmla="*/ 47 h 116"/>
                <a:gd name="T64" fmla="*/ 27 w 160"/>
                <a:gd name="T65" fmla="*/ 48 h 116"/>
                <a:gd name="T66" fmla="*/ 22 w 160"/>
                <a:gd name="T67" fmla="*/ 66 h 116"/>
                <a:gd name="T68" fmla="*/ 21 w 160"/>
                <a:gd name="T69" fmla="*/ 71 h 116"/>
                <a:gd name="T70" fmla="*/ 22 w 160"/>
                <a:gd name="T71" fmla="*/ 75 h 116"/>
                <a:gd name="T72" fmla="*/ 17 w 160"/>
                <a:gd name="T73" fmla="*/ 81 h 116"/>
                <a:gd name="T74" fmla="*/ 17 w 160"/>
                <a:gd name="T75" fmla="*/ 89 h 116"/>
                <a:gd name="T76" fmla="*/ 20 w 160"/>
                <a:gd name="T77" fmla="*/ 91 h 116"/>
                <a:gd name="T78" fmla="*/ 10 w 160"/>
                <a:gd name="T79" fmla="*/ 98 h 116"/>
                <a:gd name="T80" fmla="*/ 7 w 160"/>
                <a:gd name="T81" fmla="*/ 99 h 116"/>
                <a:gd name="T82" fmla="*/ 5 w 160"/>
                <a:gd name="T83" fmla="*/ 99 h 116"/>
                <a:gd name="T84" fmla="*/ 1 w 160"/>
                <a:gd name="T85" fmla="*/ 102 h 116"/>
                <a:gd name="T86" fmla="*/ 0 w 160"/>
                <a:gd name="T87" fmla="*/ 104 h 116"/>
                <a:gd name="T88" fmla="*/ 2 w 160"/>
                <a:gd name="T89" fmla="*/ 106 h 116"/>
                <a:gd name="T90" fmla="*/ 12 w 160"/>
                <a:gd name="T91" fmla="*/ 110 h 116"/>
                <a:gd name="T92" fmla="*/ 20 w 160"/>
                <a:gd name="T93" fmla="*/ 115 h 116"/>
                <a:gd name="T94" fmla="*/ 25 w 160"/>
                <a:gd name="T95" fmla="*/ 116 h 116"/>
                <a:gd name="T96" fmla="*/ 27 w 160"/>
                <a:gd name="T97" fmla="*/ 113 h 116"/>
                <a:gd name="T98" fmla="*/ 28 w 160"/>
                <a:gd name="T99" fmla="*/ 109 h 116"/>
                <a:gd name="T100" fmla="*/ 33 w 160"/>
                <a:gd name="T101" fmla="*/ 104 h 116"/>
                <a:gd name="T102" fmla="*/ 68 w 160"/>
                <a:gd name="T103" fmla="*/ 96 h 116"/>
                <a:gd name="T104" fmla="*/ 79 w 160"/>
                <a:gd name="T105" fmla="*/ 95 h 116"/>
                <a:gd name="T106" fmla="*/ 95 w 160"/>
                <a:gd name="T107" fmla="*/ 88 h 116"/>
                <a:gd name="T108" fmla="*/ 101 w 160"/>
                <a:gd name="T109" fmla="*/ 86 h 116"/>
                <a:gd name="T110" fmla="*/ 114 w 160"/>
                <a:gd name="T111" fmla="*/ 84 h 116"/>
                <a:gd name="T112" fmla="*/ 118 w 160"/>
                <a:gd name="T113" fmla="*/ 85 h 116"/>
                <a:gd name="T114" fmla="*/ 134 w 160"/>
                <a:gd name="T115" fmla="*/ 8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0" h="116">
                  <a:moveTo>
                    <a:pt x="134" y="80"/>
                  </a:moveTo>
                  <a:cubicBezTo>
                    <a:pt x="134" y="76"/>
                    <a:pt x="134" y="76"/>
                    <a:pt x="134" y="76"/>
                  </a:cubicBezTo>
                  <a:cubicBezTo>
                    <a:pt x="140" y="71"/>
                    <a:pt x="140" y="71"/>
                    <a:pt x="140" y="71"/>
                  </a:cubicBezTo>
                  <a:cubicBezTo>
                    <a:pt x="146" y="67"/>
                    <a:pt x="146" y="67"/>
                    <a:pt x="146" y="67"/>
                  </a:cubicBezTo>
                  <a:cubicBezTo>
                    <a:pt x="149" y="60"/>
                    <a:pt x="149" y="60"/>
                    <a:pt x="149" y="60"/>
                  </a:cubicBezTo>
                  <a:cubicBezTo>
                    <a:pt x="152" y="61"/>
                    <a:pt x="152" y="61"/>
                    <a:pt x="152" y="61"/>
                  </a:cubicBezTo>
                  <a:cubicBezTo>
                    <a:pt x="153" y="59"/>
                    <a:pt x="153" y="59"/>
                    <a:pt x="153" y="59"/>
                  </a:cubicBezTo>
                  <a:cubicBezTo>
                    <a:pt x="153" y="57"/>
                    <a:pt x="153" y="57"/>
                    <a:pt x="153" y="56"/>
                  </a:cubicBezTo>
                  <a:cubicBezTo>
                    <a:pt x="153" y="56"/>
                    <a:pt x="153" y="56"/>
                    <a:pt x="153" y="56"/>
                  </a:cubicBezTo>
                  <a:cubicBezTo>
                    <a:pt x="154" y="52"/>
                    <a:pt x="154" y="52"/>
                    <a:pt x="154" y="52"/>
                  </a:cubicBezTo>
                  <a:cubicBezTo>
                    <a:pt x="150" y="47"/>
                    <a:pt x="150" y="47"/>
                    <a:pt x="150" y="47"/>
                  </a:cubicBezTo>
                  <a:cubicBezTo>
                    <a:pt x="151" y="38"/>
                    <a:pt x="151" y="38"/>
                    <a:pt x="151" y="38"/>
                  </a:cubicBezTo>
                  <a:cubicBezTo>
                    <a:pt x="152" y="38"/>
                    <a:pt x="152" y="38"/>
                    <a:pt x="152" y="38"/>
                  </a:cubicBezTo>
                  <a:cubicBezTo>
                    <a:pt x="152" y="38"/>
                    <a:pt x="153" y="36"/>
                    <a:pt x="154" y="35"/>
                  </a:cubicBezTo>
                  <a:cubicBezTo>
                    <a:pt x="155" y="34"/>
                    <a:pt x="157" y="32"/>
                    <a:pt x="158" y="30"/>
                  </a:cubicBezTo>
                  <a:cubicBezTo>
                    <a:pt x="160" y="21"/>
                    <a:pt x="160" y="21"/>
                    <a:pt x="160" y="21"/>
                  </a:cubicBezTo>
                  <a:cubicBezTo>
                    <a:pt x="154" y="19"/>
                    <a:pt x="154" y="19"/>
                    <a:pt x="154" y="19"/>
                  </a:cubicBezTo>
                  <a:cubicBezTo>
                    <a:pt x="151" y="12"/>
                    <a:pt x="151" y="12"/>
                    <a:pt x="151" y="12"/>
                  </a:cubicBezTo>
                  <a:cubicBezTo>
                    <a:pt x="157" y="8"/>
                    <a:pt x="157" y="8"/>
                    <a:pt x="157" y="8"/>
                  </a:cubicBezTo>
                  <a:cubicBezTo>
                    <a:pt x="159" y="1"/>
                    <a:pt x="159" y="1"/>
                    <a:pt x="159" y="1"/>
                  </a:cubicBezTo>
                  <a:cubicBezTo>
                    <a:pt x="157" y="1"/>
                    <a:pt x="157" y="1"/>
                    <a:pt x="157" y="1"/>
                  </a:cubicBezTo>
                  <a:cubicBezTo>
                    <a:pt x="156" y="1"/>
                    <a:pt x="155" y="1"/>
                    <a:pt x="155" y="0"/>
                  </a:cubicBezTo>
                  <a:cubicBezTo>
                    <a:pt x="154" y="0"/>
                    <a:pt x="154" y="0"/>
                    <a:pt x="154" y="0"/>
                  </a:cubicBezTo>
                  <a:cubicBezTo>
                    <a:pt x="153" y="1"/>
                    <a:pt x="151" y="1"/>
                    <a:pt x="150" y="1"/>
                  </a:cubicBezTo>
                  <a:cubicBezTo>
                    <a:pt x="138" y="3"/>
                    <a:pt x="138" y="3"/>
                    <a:pt x="138" y="3"/>
                  </a:cubicBezTo>
                  <a:cubicBezTo>
                    <a:pt x="137" y="3"/>
                    <a:pt x="137" y="3"/>
                    <a:pt x="136" y="3"/>
                  </a:cubicBezTo>
                  <a:cubicBezTo>
                    <a:pt x="136" y="3"/>
                    <a:pt x="135" y="3"/>
                    <a:pt x="134" y="3"/>
                  </a:cubicBezTo>
                  <a:cubicBezTo>
                    <a:pt x="132" y="3"/>
                    <a:pt x="132" y="3"/>
                    <a:pt x="131" y="3"/>
                  </a:cubicBezTo>
                  <a:cubicBezTo>
                    <a:pt x="131" y="3"/>
                    <a:pt x="130" y="3"/>
                    <a:pt x="129" y="3"/>
                  </a:cubicBezTo>
                  <a:cubicBezTo>
                    <a:pt x="127" y="3"/>
                    <a:pt x="126" y="3"/>
                    <a:pt x="125" y="3"/>
                  </a:cubicBezTo>
                  <a:cubicBezTo>
                    <a:pt x="124" y="3"/>
                    <a:pt x="123" y="3"/>
                    <a:pt x="120" y="3"/>
                  </a:cubicBezTo>
                  <a:cubicBezTo>
                    <a:pt x="120" y="3"/>
                    <a:pt x="120" y="3"/>
                    <a:pt x="119" y="3"/>
                  </a:cubicBezTo>
                  <a:cubicBezTo>
                    <a:pt x="119" y="3"/>
                    <a:pt x="116" y="2"/>
                    <a:pt x="112" y="3"/>
                  </a:cubicBezTo>
                  <a:cubicBezTo>
                    <a:pt x="111" y="3"/>
                    <a:pt x="111" y="3"/>
                    <a:pt x="111" y="3"/>
                  </a:cubicBezTo>
                  <a:cubicBezTo>
                    <a:pt x="110" y="4"/>
                    <a:pt x="109" y="4"/>
                    <a:pt x="109" y="4"/>
                  </a:cubicBezTo>
                  <a:cubicBezTo>
                    <a:pt x="106" y="6"/>
                    <a:pt x="105" y="5"/>
                    <a:pt x="104" y="4"/>
                  </a:cubicBezTo>
                  <a:cubicBezTo>
                    <a:pt x="103" y="4"/>
                    <a:pt x="103" y="4"/>
                    <a:pt x="103" y="4"/>
                  </a:cubicBezTo>
                  <a:cubicBezTo>
                    <a:pt x="101" y="6"/>
                    <a:pt x="99" y="5"/>
                    <a:pt x="98" y="5"/>
                  </a:cubicBezTo>
                  <a:cubicBezTo>
                    <a:pt x="97" y="5"/>
                    <a:pt x="97" y="5"/>
                    <a:pt x="96" y="5"/>
                  </a:cubicBezTo>
                  <a:cubicBezTo>
                    <a:pt x="95" y="5"/>
                    <a:pt x="95" y="5"/>
                    <a:pt x="94" y="5"/>
                  </a:cubicBezTo>
                  <a:cubicBezTo>
                    <a:pt x="93" y="6"/>
                    <a:pt x="92" y="7"/>
                    <a:pt x="90" y="7"/>
                  </a:cubicBezTo>
                  <a:cubicBezTo>
                    <a:pt x="89" y="7"/>
                    <a:pt x="88" y="8"/>
                    <a:pt x="87" y="8"/>
                  </a:cubicBezTo>
                  <a:cubicBezTo>
                    <a:pt x="85" y="9"/>
                    <a:pt x="84" y="9"/>
                    <a:pt x="83" y="8"/>
                  </a:cubicBezTo>
                  <a:cubicBezTo>
                    <a:pt x="82" y="8"/>
                    <a:pt x="82" y="8"/>
                    <a:pt x="80" y="8"/>
                  </a:cubicBezTo>
                  <a:cubicBezTo>
                    <a:pt x="77" y="8"/>
                    <a:pt x="76" y="9"/>
                    <a:pt x="76" y="9"/>
                  </a:cubicBezTo>
                  <a:cubicBezTo>
                    <a:pt x="74" y="11"/>
                    <a:pt x="70" y="13"/>
                    <a:pt x="69" y="13"/>
                  </a:cubicBezTo>
                  <a:cubicBezTo>
                    <a:pt x="69" y="13"/>
                    <a:pt x="69" y="14"/>
                    <a:pt x="68" y="14"/>
                  </a:cubicBezTo>
                  <a:cubicBezTo>
                    <a:pt x="67" y="14"/>
                    <a:pt x="66" y="15"/>
                    <a:pt x="64" y="15"/>
                  </a:cubicBezTo>
                  <a:cubicBezTo>
                    <a:pt x="63" y="15"/>
                    <a:pt x="62" y="16"/>
                    <a:pt x="61" y="16"/>
                  </a:cubicBezTo>
                  <a:cubicBezTo>
                    <a:pt x="60" y="17"/>
                    <a:pt x="59" y="17"/>
                    <a:pt x="58" y="17"/>
                  </a:cubicBezTo>
                  <a:cubicBezTo>
                    <a:pt x="57" y="17"/>
                    <a:pt x="56" y="18"/>
                    <a:pt x="54" y="19"/>
                  </a:cubicBezTo>
                  <a:cubicBezTo>
                    <a:pt x="53" y="20"/>
                    <a:pt x="52" y="21"/>
                    <a:pt x="50" y="22"/>
                  </a:cubicBezTo>
                  <a:cubicBezTo>
                    <a:pt x="49" y="23"/>
                    <a:pt x="47" y="24"/>
                    <a:pt x="46" y="24"/>
                  </a:cubicBezTo>
                  <a:cubicBezTo>
                    <a:pt x="46" y="24"/>
                    <a:pt x="46" y="25"/>
                    <a:pt x="46" y="26"/>
                  </a:cubicBezTo>
                  <a:cubicBezTo>
                    <a:pt x="47" y="28"/>
                    <a:pt x="47" y="28"/>
                    <a:pt x="47" y="28"/>
                  </a:cubicBezTo>
                  <a:cubicBezTo>
                    <a:pt x="47" y="29"/>
                    <a:pt x="48" y="30"/>
                    <a:pt x="48" y="32"/>
                  </a:cubicBezTo>
                  <a:cubicBezTo>
                    <a:pt x="48" y="34"/>
                    <a:pt x="48" y="34"/>
                    <a:pt x="48" y="34"/>
                  </a:cubicBezTo>
                  <a:cubicBezTo>
                    <a:pt x="48" y="35"/>
                    <a:pt x="47" y="36"/>
                    <a:pt x="47" y="36"/>
                  </a:cubicBezTo>
                  <a:cubicBezTo>
                    <a:pt x="46" y="37"/>
                    <a:pt x="44" y="39"/>
                    <a:pt x="43" y="39"/>
                  </a:cubicBezTo>
                  <a:cubicBezTo>
                    <a:pt x="42" y="39"/>
                    <a:pt x="41" y="39"/>
                    <a:pt x="40" y="39"/>
                  </a:cubicBezTo>
                  <a:cubicBezTo>
                    <a:pt x="39" y="41"/>
                    <a:pt x="39" y="41"/>
                    <a:pt x="39" y="41"/>
                  </a:cubicBezTo>
                  <a:cubicBezTo>
                    <a:pt x="34" y="45"/>
                    <a:pt x="33" y="45"/>
                    <a:pt x="32" y="45"/>
                  </a:cubicBezTo>
                  <a:cubicBezTo>
                    <a:pt x="31" y="45"/>
                    <a:pt x="31" y="45"/>
                    <a:pt x="31" y="45"/>
                  </a:cubicBezTo>
                  <a:cubicBezTo>
                    <a:pt x="29" y="47"/>
                    <a:pt x="29" y="47"/>
                    <a:pt x="29" y="47"/>
                  </a:cubicBezTo>
                  <a:cubicBezTo>
                    <a:pt x="28" y="48"/>
                    <a:pt x="28" y="48"/>
                    <a:pt x="28" y="48"/>
                  </a:cubicBezTo>
                  <a:cubicBezTo>
                    <a:pt x="27" y="48"/>
                    <a:pt x="27" y="48"/>
                    <a:pt x="27" y="48"/>
                  </a:cubicBezTo>
                  <a:cubicBezTo>
                    <a:pt x="26" y="49"/>
                    <a:pt x="26" y="50"/>
                    <a:pt x="25" y="50"/>
                  </a:cubicBezTo>
                  <a:cubicBezTo>
                    <a:pt x="22" y="66"/>
                    <a:pt x="22" y="66"/>
                    <a:pt x="22" y="66"/>
                  </a:cubicBezTo>
                  <a:cubicBezTo>
                    <a:pt x="22" y="68"/>
                    <a:pt x="21" y="68"/>
                    <a:pt x="21" y="69"/>
                  </a:cubicBezTo>
                  <a:cubicBezTo>
                    <a:pt x="21" y="70"/>
                    <a:pt x="21" y="70"/>
                    <a:pt x="21" y="71"/>
                  </a:cubicBezTo>
                  <a:cubicBezTo>
                    <a:pt x="22" y="74"/>
                    <a:pt x="22" y="74"/>
                    <a:pt x="22" y="74"/>
                  </a:cubicBezTo>
                  <a:cubicBezTo>
                    <a:pt x="22" y="74"/>
                    <a:pt x="22" y="74"/>
                    <a:pt x="22" y="75"/>
                  </a:cubicBezTo>
                  <a:cubicBezTo>
                    <a:pt x="21" y="75"/>
                    <a:pt x="20" y="79"/>
                    <a:pt x="17" y="80"/>
                  </a:cubicBezTo>
                  <a:cubicBezTo>
                    <a:pt x="17" y="81"/>
                    <a:pt x="17" y="81"/>
                    <a:pt x="17" y="81"/>
                  </a:cubicBezTo>
                  <a:cubicBezTo>
                    <a:pt x="16" y="83"/>
                    <a:pt x="16" y="85"/>
                    <a:pt x="16" y="86"/>
                  </a:cubicBezTo>
                  <a:cubicBezTo>
                    <a:pt x="17" y="87"/>
                    <a:pt x="17" y="88"/>
                    <a:pt x="17" y="89"/>
                  </a:cubicBezTo>
                  <a:cubicBezTo>
                    <a:pt x="17" y="89"/>
                    <a:pt x="18" y="89"/>
                    <a:pt x="18" y="89"/>
                  </a:cubicBezTo>
                  <a:cubicBezTo>
                    <a:pt x="19" y="89"/>
                    <a:pt x="20" y="90"/>
                    <a:pt x="20" y="91"/>
                  </a:cubicBezTo>
                  <a:cubicBezTo>
                    <a:pt x="21" y="92"/>
                    <a:pt x="20" y="93"/>
                    <a:pt x="16" y="94"/>
                  </a:cubicBezTo>
                  <a:cubicBezTo>
                    <a:pt x="11" y="96"/>
                    <a:pt x="10" y="97"/>
                    <a:pt x="10" y="98"/>
                  </a:cubicBezTo>
                  <a:cubicBezTo>
                    <a:pt x="9" y="98"/>
                    <a:pt x="9" y="99"/>
                    <a:pt x="8" y="99"/>
                  </a:cubicBezTo>
                  <a:cubicBezTo>
                    <a:pt x="8" y="99"/>
                    <a:pt x="8" y="99"/>
                    <a:pt x="7" y="99"/>
                  </a:cubicBezTo>
                  <a:cubicBezTo>
                    <a:pt x="7" y="99"/>
                    <a:pt x="7" y="98"/>
                    <a:pt x="6" y="98"/>
                  </a:cubicBezTo>
                  <a:cubicBezTo>
                    <a:pt x="5" y="99"/>
                    <a:pt x="5" y="99"/>
                    <a:pt x="5" y="99"/>
                  </a:cubicBezTo>
                  <a:cubicBezTo>
                    <a:pt x="4" y="99"/>
                    <a:pt x="4" y="99"/>
                    <a:pt x="4" y="99"/>
                  </a:cubicBezTo>
                  <a:cubicBezTo>
                    <a:pt x="1" y="102"/>
                    <a:pt x="1" y="102"/>
                    <a:pt x="1" y="102"/>
                  </a:cubicBezTo>
                  <a:cubicBezTo>
                    <a:pt x="0" y="103"/>
                    <a:pt x="0" y="103"/>
                    <a:pt x="0" y="103"/>
                  </a:cubicBezTo>
                  <a:cubicBezTo>
                    <a:pt x="0" y="104"/>
                    <a:pt x="0" y="104"/>
                    <a:pt x="0" y="104"/>
                  </a:cubicBezTo>
                  <a:cubicBezTo>
                    <a:pt x="1" y="105"/>
                    <a:pt x="1" y="105"/>
                    <a:pt x="1" y="105"/>
                  </a:cubicBezTo>
                  <a:cubicBezTo>
                    <a:pt x="2" y="106"/>
                    <a:pt x="2" y="106"/>
                    <a:pt x="2" y="106"/>
                  </a:cubicBezTo>
                  <a:cubicBezTo>
                    <a:pt x="5" y="107"/>
                    <a:pt x="5" y="107"/>
                    <a:pt x="5" y="107"/>
                  </a:cubicBezTo>
                  <a:cubicBezTo>
                    <a:pt x="12" y="110"/>
                    <a:pt x="12" y="110"/>
                    <a:pt x="12" y="110"/>
                  </a:cubicBezTo>
                  <a:cubicBezTo>
                    <a:pt x="16" y="112"/>
                    <a:pt x="16" y="112"/>
                    <a:pt x="16" y="112"/>
                  </a:cubicBezTo>
                  <a:cubicBezTo>
                    <a:pt x="20" y="115"/>
                    <a:pt x="20" y="115"/>
                    <a:pt x="20" y="115"/>
                  </a:cubicBezTo>
                  <a:cubicBezTo>
                    <a:pt x="23" y="116"/>
                    <a:pt x="23" y="116"/>
                    <a:pt x="23" y="116"/>
                  </a:cubicBezTo>
                  <a:cubicBezTo>
                    <a:pt x="25" y="116"/>
                    <a:pt x="25" y="116"/>
                    <a:pt x="25" y="116"/>
                  </a:cubicBezTo>
                  <a:cubicBezTo>
                    <a:pt x="27" y="114"/>
                    <a:pt x="27" y="114"/>
                    <a:pt x="27" y="114"/>
                  </a:cubicBezTo>
                  <a:cubicBezTo>
                    <a:pt x="27" y="113"/>
                    <a:pt x="27" y="113"/>
                    <a:pt x="27" y="113"/>
                  </a:cubicBezTo>
                  <a:cubicBezTo>
                    <a:pt x="28" y="110"/>
                    <a:pt x="28" y="110"/>
                    <a:pt x="28" y="110"/>
                  </a:cubicBezTo>
                  <a:cubicBezTo>
                    <a:pt x="28" y="109"/>
                    <a:pt x="28" y="109"/>
                    <a:pt x="28" y="109"/>
                  </a:cubicBezTo>
                  <a:cubicBezTo>
                    <a:pt x="32" y="105"/>
                    <a:pt x="32" y="105"/>
                    <a:pt x="32" y="105"/>
                  </a:cubicBezTo>
                  <a:cubicBezTo>
                    <a:pt x="33" y="104"/>
                    <a:pt x="33" y="104"/>
                    <a:pt x="33" y="104"/>
                  </a:cubicBezTo>
                  <a:cubicBezTo>
                    <a:pt x="47" y="101"/>
                    <a:pt x="47" y="101"/>
                    <a:pt x="47" y="101"/>
                  </a:cubicBezTo>
                  <a:cubicBezTo>
                    <a:pt x="68" y="96"/>
                    <a:pt x="68" y="96"/>
                    <a:pt x="68" y="96"/>
                  </a:cubicBezTo>
                  <a:cubicBezTo>
                    <a:pt x="73" y="95"/>
                    <a:pt x="73" y="95"/>
                    <a:pt x="73" y="95"/>
                  </a:cubicBezTo>
                  <a:cubicBezTo>
                    <a:pt x="79" y="95"/>
                    <a:pt x="79" y="95"/>
                    <a:pt x="79" y="95"/>
                  </a:cubicBezTo>
                  <a:cubicBezTo>
                    <a:pt x="88" y="92"/>
                    <a:pt x="88" y="92"/>
                    <a:pt x="88" y="92"/>
                  </a:cubicBezTo>
                  <a:cubicBezTo>
                    <a:pt x="95" y="88"/>
                    <a:pt x="95" y="88"/>
                    <a:pt x="95" y="88"/>
                  </a:cubicBezTo>
                  <a:cubicBezTo>
                    <a:pt x="97" y="87"/>
                    <a:pt x="97" y="87"/>
                    <a:pt x="97" y="87"/>
                  </a:cubicBezTo>
                  <a:cubicBezTo>
                    <a:pt x="101" y="86"/>
                    <a:pt x="101" y="86"/>
                    <a:pt x="101" y="86"/>
                  </a:cubicBezTo>
                  <a:cubicBezTo>
                    <a:pt x="105" y="85"/>
                    <a:pt x="105" y="85"/>
                    <a:pt x="105" y="85"/>
                  </a:cubicBezTo>
                  <a:cubicBezTo>
                    <a:pt x="114" y="84"/>
                    <a:pt x="114" y="84"/>
                    <a:pt x="114" y="84"/>
                  </a:cubicBezTo>
                  <a:cubicBezTo>
                    <a:pt x="117" y="85"/>
                    <a:pt x="117" y="85"/>
                    <a:pt x="117" y="85"/>
                  </a:cubicBezTo>
                  <a:cubicBezTo>
                    <a:pt x="117" y="85"/>
                    <a:pt x="118" y="85"/>
                    <a:pt x="118" y="85"/>
                  </a:cubicBezTo>
                  <a:cubicBezTo>
                    <a:pt x="119" y="83"/>
                    <a:pt x="119" y="83"/>
                    <a:pt x="119" y="83"/>
                  </a:cubicBezTo>
                  <a:lnTo>
                    <a:pt x="134" y="80"/>
                  </a:lnTo>
                  <a:close/>
                </a:path>
              </a:pathLst>
            </a:custGeom>
            <a:solidFill>
              <a:srgbClr val="0D0D0D"/>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31" name="Freeform 91"/>
            <p:cNvSpPr>
              <a:spLocks/>
            </p:cNvSpPr>
            <p:nvPr/>
          </p:nvSpPr>
          <p:spPr bwMode="auto">
            <a:xfrm>
              <a:off x="7390383" y="4999062"/>
              <a:ext cx="388938" cy="398463"/>
            </a:xfrm>
            <a:custGeom>
              <a:avLst/>
              <a:gdLst>
                <a:gd name="T0" fmla="*/ 167 w 174"/>
                <a:gd name="T1" fmla="*/ 41 h 178"/>
                <a:gd name="T2" fmla="*/ 171 w 174"/>
                <a:gd name="T3" fmla="*/ 25 h 178"/>
                <a:gd name="T4" fmla="*/ 169 w 174"/>
                <a:gd name="T5" fmla="*/ 15 h 178"/>
                <a:gd name="T6" fmla="*/ 164 w 174"/>
                <a:gd name="T7" fmla="*/ 8 h 178"/>
                <a:gd name="T8" fmla="*/ 160 w 174"/>
                <a:gd name="T9" fmla="*/ 3 h 178"/>
                <a:gd name="T10" fmla="*/ 148 w 174"/>
                <a:gd name="T11" fmla="*/ 1 h 178"/>
                <a:gd name="T12" fmla="*/ 146 w 174"/>
                <a:gd name="T13" fmla="*/ 15 h 178"/>
                <a:gd name="T14" fmla="*/ 135 w 174"/>
                <a:gd name="T15" fmla="*/ 19 h 178"/>
                <a:gd name="T16" fmla="*/ 144 w 174"/>
                <a:gd name="T17" fmla="*/ 26 h 178"/>
                <a:gd name="T18" fmla="*/ 151 w 174"/>
                <a:gd name="T19" fmla="*/ 36 h 178"/>
                <a:gd name="T20" fmla="*/ 143 w 174"/>
                <a:gd name="T21" fmla="*/ 41 h 178"/>
                <a:gd name="T22" fmla="*/ 129 w 174"/>
                <a:gd name="T23" fmla="*/ 33 h 178"/>
                <a:gd name="T24" fmla="*/ 122 w 174"/>
                <a:gd name="T25" fmla="*/ 24 h 178"/>
                <a:gd name="T26" fmla="*/ 113 w 174"/>
                <a:gd name="T27" fmla="*/ 24 h 178"/>
                <a:gd name="T28" fmla="*/ 115 w 174"/>
                <a:gd name="T29" fmla="*/ 33 h 178"/>
                <a:gd name="T30" fmla="*/ 103 w 174"/>
                <a:gd name="T31" fmla="*/ 34 h 178"/>
                <a:gd name="T32" fmla="*/ 101 w 174"/>
                <a:gd name="T33" fmla="*/ 46 h 178"/>
                <a:gd name="T34" fmla="*/ 94 w 174"/>
                <a:gd name="T35" fmla="*/ 38 h 178"/>
                <a:gd name="T36" fmla="*/ 92 w 174"/>
                <a:gd name="T37" fmla="*/ 36 h 178"/>
                <a:gd name="T38" fmla="*/ 85 w 174"/>
                <a:gd name="T39" fmla="*/ 40 h 178"/>
                <a:gd name="T40" fmla="*/ 73 w 174"/>
                <a:gd name="T41" fmla="*/ 40 h 178"/>
                <a:gd name="T42" fmla="*/ 74 w 174"/>
                <a:gd name="T43" fmla="*/ 46 h 178"/>
                <a:gd name="T44" fmla="*/ 60 w 174"/>
                <a:gd name="T45" fmla="*/ 51 h 178"/>
                <a:gd name="T46" fmla="*/ 47 w 174"/>
                <a:gd name="T47" fmla="*/ 48 h 178"/>
                <a:gd name="T48" fmla="*/ 52 w 174"/>
                <a:gd name="T49" fmla="*/ 37 h 178"/>
                <a:gd name="T50" fmla="*/ 44 w 174"/>
                <a:gd name="T51" fmla="*/ 43 h 178"/>
                <a:gd name="T52" fmla="*/ 32 w 174"/>
                <a:gd name="T53" fmla="*/ 40 h 178"/>
                <a:gd name="T54" fmla="*/ 34 w 174"/>
                <a:gd name="T55" fmla="*/ 49 h 178"/>
                <a:gd name="T56" fmla="*/ 39 w 174"/>
                <a:gd name="T57" fmla="*/ 64 h 178"/>
                <a:gd name="T58" fmla="*/ 25 w 174"/>
                <a:gd name="T59" fmla="*/ 73 h 178"/>
                <a:gd name="T60" fmla="*/ 14 w 174"/>
                <a:gd name="T61" fmla="*/ 79 h 178"/>
                <a:gd name="T62" fmla="*/ 2 w 174"/>
                <a:gd name="T63" fmla="*/ 93 h 178"/>
                <a:gd name="T64" fmla="*/ 1 w 174"/>
                <a:gd name="T65" fmla="*/ 113 h 178"/>
                <a:gd name="T66" fmla="*/ 4 w 174"/>
                <a:gd name="T67" fmla="*/ 130 h 178"/>
                <a:gd name="T68" fmla="*/ 47 w 174"/>
                <a:gd name="T69" fmla="*/ 92 h 178"/>
                <a:gd name="T70" fmla="*/ 35 w 174"/>
                <a:gd name="T71" fmla="*/ 101 h 178"/>
                <a:gd name="T72" fmla="*/ 31 w 174"/>
                <a:gd name="T73" fmla="*/ 151 h 178"/>
                <a:gd name="T74" fmla="*/ 33 w 174"/>
                <a:gd name="T75" fmla="*/ 174 h 178"/>
                <a:gd name="T76" fmla="*/ 47 w 174"/>
                <a:gd name="T77" fmla="*/ 177 h 178"/>
                <a:gd name="T78" fmla="*/ 60 w 174"/>
                <a:gd name="T79" fmla="*/ 175 h 178"/>
                <a:gd name="T80" fmla="*/ 58 w 174"/>
                <a:gd name="T81" fmla="*/ 160 h 178"/>
                <a:gd name="T82" fmla="*/ 66 w 174"/>
                <a:gd name="T83" fmla="*/ 140 h 178"/>
                <a:gd name="T84" fmla="*/ 85 w 174"/>
                <a:gd name="T85" fmla="*/ 134 h 178"/>
                <a:gd name="T86" fmla="*/ 91 w 174"/>
                <a:gd name="T87" fmla="*/ 120 h 178"/>
                <a:gd name="T88" fmla="*/ 104 w 174"/>
                <a:gd name="T89" fmla="*/ 115 h 178"/>
                <a:gd name="T90" fmla="*/ 117 w 174"/>
                <a:gd name="T91" fmla="*/ 116 h 178"/>
                <a:gd name="T92" fmla="*/ 129 w 174"/>
                <a:gd name="T93" fmla="*/ 124 h 178"/>
                <a:gd name="T94" fmla="*/ 137 w 174"/>
                <a:gd name="T95" fmla="*/ 120 h 178"/>
                <a:gd name="T96" fmla="*/ 142 w 174"/>
                <a:gd name="T97" fmla="*/ 112 h 178"/>
                <a:gd name="T98" fmla="*/ 151 w 174"/>
                <a:gd name="T99" fmla="*/ 121 h 178"/>
                <a:gd name="T100" fmla="*/ 168 w 174"/>
                <a:gd name="T101" fmla="*/ 117 h 178"/>
                <a:gd name="T102" fmla="*/ 162 w 174"/>
                <a:gd name="T103" fmla="*/ 97 h 178"/>
                <a:gd name="T104" fmla="*/ 164 w 174"/>
                <a:gd name="T105" fmla="*/ 85 h 178"/>
                <a:gd name="T106" fmla="*/ 165 w 174"/>
                <a:gd name="T107" fmla="*/ 70 h 178"/>
                <a:gd name="T108" fmla="*/ 174 w 174"/>
                <a:gd name="T109" fmla="*/ 5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4" h="178">
                  <a:moveTo>
                    <a:pt x="173" y="52"/>
                  </a:moveTo>
                  <a:cubicBezTo>
                    <a:pt x="173" y="52"/>
                    <a:pt x="173" y="52"/>
                    <a:pt x="172" y="52"/>
                  </a:cubicBezTo>
                  <a:cubicBezTo>
                    <a:pt x="169" y="49"/>
                    <a:pt x="169" y="49"/>
                    <a:pt x="169" y="49"/>
                  </a:cubicBezTo>
                  <a:cubicBezTo>
                    <a:pt x="169" y="49"/>
                    <a:pt x="168" y="49"/>
                    <a:pt x="168" y="48"/>
                  </a:cubicBezTo>
                  <a:cubicBezTo>
                    <a:pt x="167" y="46"/>
                    <a:pt x="167" y="46"/>
                    <a:pt x="167" y="46"/>
                  </a:cubicBezTo>
                  <a:cubicBezTo>
                    <a:pt x="167" y="44"/>
                    <a:pt x="167" y="44"/>
                    <a:pt x="167" y="44"/>
                  </a:cubicBezTo>
                  <a:cubicBezTo>
                    <a:pt x="167" y="41"/>
                    <a:pt x="167" y="41"/>
                    <a:pt x="167" y="41"/>
                  </a:cubicBezTo>
                  <a:cubicBezTo>
                    <a:pt x="167" y="40"/>
                    <a:pt x="167" y="40"/>
                    <a:pt x="167" y="40"/>
                  </a:cubicBezTo>
                  <a:cubicBezTo>
                    <a:pt x="168" y="39"/>
                    <a:pt x="169" y="38"/>
                    <a:pt x="169" y="37"/>
                  </a:cubicBezTo>
                  <a:cubicBezTo>
                    <a:pt x="171" y="36"/>
                    <a:pt x="171" y="36"/>
                    <a:pt x="171" y="36"/>
                  </a:cubicBezTo>
                  <a:cubicBezTo>
                    <a:pt x="171" y="35"/>
                    <a:pt x="172" y="34"/>
                    <a:pt x="173" y="34"/>
                  </a:cubicBezTo>
                  <a:cubicBezTo>
                    <a:pt x="173" y="28"/>
                    <a:pt x="173" y="28"/>
                    <a:pt x="173" y="28"/>
                  </a:cubicBezTo>
                  <a:cubicBezTo>
                    <a:pt x="172" y="27"/>
                    <a:pt x="172" y="27"/>
                    <a:pt x="172" y="27"/>
                  </a:cubicBezTo>
                  <a:cubicBezTo>
                    <a:pt x="171" y="27"/>
                    <a:pt x="171" y="26"/>
                    <a:pt x="171" y="25"/>
                  </a:cubicBezTo>
                  <a:cubicBezTo>
                    <a:pt x="171" y="24"/>
                    <a:pt x="171" y="24"/>
                    <a:pt x="171" y="24"/>
                  </a:cubicBezTo>
                  <a:cubicBezTo>
                    <a:pt x="171" y="23"/>
                    <a:pt x="171" y="23"/>
                    <a:pt x="171" y="23"/>
                  </a:cubicBezTo>
                  <a:cubicBezTo>
                    <a:pt x="172" y="21"/>
                    <a:pt x="172" y="21"/>
                    <a:pt x="172" y="21"/>
                  </a:cubicBezTo>
                  <a:cubicBezTo>
                    <a:pt x="170" y="20"/>
                    <a:pt x="170" y="20"/>
                    <a:pt x="170" y="20"/>
                  </a:cubicBezTo>
                  <a:cubicBezTo>
                    <a:pt x="169" y="20"/>
                    <a:pt x="169" y="19"/>
                    <a:pt x="169" y="19"/>
                  </a:cubicBezTo>
                  <a:cubicBezTo>
                    <a:pt x="169" y="17"/>
                    <a:pt x="169" y="17"/>
                    <a:pt x="169" y="17"/>
                  </a:cubicBezTo>
                  <a:cubicBezTo>
                    <a:pt x="169" y="15"/>
                    <a:pt x="169" y="15"/>
                    <a:pt x="169" y="15"/>
                  </a:cubicBezTo>
                  <a:cubicBezTo>
                    <a:pt x="168" y="15"/>
                    <a:pt x="169" y="14"/>
                    <a:pt x="169" y="14"/>
                  </a:cubicBezTo>
                  <a:cubicBezTo>
                    <a:pt x="171" y="12"/>
                    <a:pt x="171" y="12"/>
                    <a:pt x="171" y="12"/>
                  </a:cubicBezTo>
                  <a:cubicBezTo>
                    <a:pt x="171" y="11"/>
                    <a:pt x="171" y="11"/>
                    <a:pt x="171" y="11"/>
                  </a:cubicBezTo>
                  <a:cubicBezTo>
                    <a:pt x="167" y="11"/>
                    <a:pt x="167" y="11"/>
                    <a:pt x="167" y="11"/>
                  </a:cubicBezTo>
                  <a:cubicBezTo>
                    <a:pt x="166" y="11"/>
                    <a:pt x="166" y="10"/>
                    <a:pt x="166" y="10"/>
                  </a:cubicBezTo>
                  <a:cubicBezTo>
                    <a:pt x="165" y="8"/>
                    <a:pt x="165" y="8"/>
                    <a:pt x="165" y="8"/>
                  </a:cubicBezTo>
                  <a:cubicBezTo>
                    <a:pt x="165" y="8"/>
                    <a:pt x="165" y="8"/>
                    <a:pt x="164" y="8"/>
                  </a:cubicBezTo>
                  <a:cubicBezTo>
                    <a:pt x="164" y="5"/>
                    <a:pt x="164" y="5"/>
                    <a:pt x="164" y="5"/>
                  </a:cubicBezTo>
                  <a:cubicBezTo>
                    <a:pt x="164" y="5"/>
                    <a:pt x="164" y="4"/>
                    <a:pt x="165" y="3"/>
                  </a:cubicBezTo>
                  <a:cubicBezTo>
                    <a:pt x="167" y="2"/>
                    <a:pt x="167" y="2"/>
                    <a:pt x="167" y="2"/>
                  </a:cubicBezTo>
                  <a:cubicBezTo>
                    <a:pt x="164" y="3"/>
                    <a:pt x="164" y="3"/>
                    <a:pt x="164" y="3"/>
                  </a:cubicBezTo>
                  <a:cubicBezTo>
                    <a:pt x="164" y="3"/>
                    <a:pt x="164" y="3"/>
                    <a:pt x="163" y="3"/>
                  </a:cubicBezTo>
                  <a:cubicBezTo>
                    <a:pt x="161" y="3"/>
                    <a:pt x="161" y="3"/>
                    <a:pt x="161" y="3"/>
                  </a:cubicBezTo>
                  <a:cubicBezTo>
                    <a:pt x="160" y="3"/>
                    <a:pt x="160" y="3"/>
                    <a:pt x="160" y="3"/>
                  </a:cubicBezTo>
                  <a:cubicBezTo>
                    <a:pt x="158" y="3"/>
                    <a:pt x="158" y="3"/>
                    <a:pt x="158" y="3"/>
                  </a:cubicBezTo>
                  <a:cubicBezTo>
                    <a:pt x="158" y="3"/>
                    <a:pt x="157" y="3"/>
                    <a:pt x="157" y="2"/>
                  </a:cubicBezTo>
                  <a:cubicBezTo>
                    <a:pt x="156" y="2"/>
                    <a:pt x="156" y="2"/>
                    <a:pt x="156" y="2"/>
                  </a:cubicBezTo>
                  <a:cubicBezTo>
                    <a:pt x="154" y="2"/>
                    <a:pt x="154" y="2"/>
                    <a:pt x="154" y="2"/>
                  </a:cubicBezTo>
                  <a:cubicBezTo>
                    <a:pt x="152" y="2"/>
                    <a:pt x="152" y="2"/>
                    <a:pt x="152" y="2"/>
                  </a:cubicBezTo>
                  <a:cubicBezTo>
                    <a:pt x="151" y="2"/>
                    <a:pt x="149" y="1"/>
                    <a:pt x="149" y="1"/>
                  </a:cubicBezTo>
                  <a:cubicBezTo>
                    <a:pt x="148" y="1"/>
                    <a:pt x="148" y="1"/>
                    <a:pt x="148" y="1"/>
                  </a:cubicBezTo>
                  <a:cubicBezTo>
                    <a:pt x="147" y="0"/>
                    <a:pt x="147" y="0"/>
                    <a:pt x="147" y="0"/>
                  </a:cubicBezTo>
                  <a:cubicBezTo>
                    <a:pt x="146" y="5"/>
                    <a:pt x="146" y="5"/>
                    <a:pt x="146" y="5"/>
                  </a:cubicBezTo>
                  <a:cubicBezTo>
                    <a:pt x="146" y="5"/>
                    <a:pt x="146" y="6"/>
                    <a:pt x="145" y="6"/>
                  </a:cubicBezTo>
                  <a:cubicBezTo>
                    <a:pt x="146" y="7"/>
                    <a:pt x="146" y="7"/>
                    <a:pt x="146" y="8"/>
                  </a:cubicBezTo>
                  <a:cubicBezTo>
                    <a:pt x="146" y="9"/>
                    <a:pt x="147" y="10"/>
                    <a:pt x="147" y="11"/>
                  </a:cubicBezTo>
                  <a:cubicBezTo>
                    <a:pt x="147" y="12"/>
                    <a:pt x="147" y="12"/>
                    <a:pt x="147" y="12"/>
                  </a:cubicBezTo>
                  <a:cubicBezTo>
                    <a:pt x="147" y="13"/>
                    <a:pt x="147" y="14"/>
                    <a:pt x="146" y="15"/>
                  </a:cubicBezTo>
                  <a:cubicBezTo>
                    <a:pt x="144" y="16"/>
                    <a:pt x="144" y="16"/>
                    <a:pt x="144" y="16"/>
                  </a:cubicBezTo>
                  <a:cubicBezTo>
                    <a:pt x="141" y="17"/>
                    <a:pt x="141" y="17"/>
                    <a:pt x="141" y="17"/>
                  </a:cubicBezTo>
                  <a:cubicBezTo>
                    <a:pt x="140" y="17"/>
                    <a:pt x="140" y="17"/>
                    <a:pt x="139" y="17"/>
                  </a:cubicBezTo>
                  <a:cubicBezTo>
                    <a:pt x="137" y="15"/>
                    <a:pt x="137" y="15"/>
                    <a:pt x="137" y="15"/>
                  </a:cubicBezTo>
                  <a:cubicBezTo>
                    <a:pt x="137" y="16"/>
                    <a:pt x="136" y="16"/>
                    <a:pt x="136" y="16"/>
                  </a:cubicBezTo>
                  <a:cubicBezTo>
                    <a:pt x="136" y="17"/>
                    <a:pt x="135" y="18"/>
                    <a:pt x="134" y="18"/>
                  </a:cubicBezTo>
                  <a:cubicBezTo>
                    <a:pt x="134" y="19"/>
                    <a:pt x="135" y="19"/>
                    <a:pt x="135" y="19"/>
                  </a:cubicBezTo>
                  <a:cubicBezTo>
                    <a:pt x="136" y="19"/>
                    <a:pt x="137" y="20"/>
                    <a:pt x="137" y="21"/>
                  </a:cubicBezTo>
                  <a:cubicBezTo>
                    <a:pt x="137" y="22"/>
                    <a:pt x="137" y="22"/>
                    <a:pt x="138" y="22"/>
                  </a:cubicBezTo>
                  <a:cubicBezTo>
                    <a:pt x="139" y="22"/>
                    <a:pt x="139" y="23"/>
                    <a:pt x="139" y="23"/>
                  </a:cubicBezTo>
                  <a:cubicBezTo>
                    <a:pt x="140" y="24"/>
                    <a:pt x="140" y="24"/>
                    <a:pt x="141" y="25"/>
                  </a:cubicBezTo>
                  <a:cubicBezTo>
                    <a:pt x="141" y="25"/>
                    <a:pt x="141" y="25"/>
                    <a:pt x="141" y="26"/>
                  </a:cubicBezTo>
                  <a:cubicBezTo>
                    <a:pt x="142" y="26"/>
                    <a:pt x="142" y="26"/>
                    <a:pt x="142" y="26"/>
                  </a:cubicBezTo>
                  <a:cubicBezTo>
                    <a:pt x="144" y="26"/>
                    <a:pt x="144" y="26"/>
                    <a:pt x="144" y="26"/>
                  </a:cubicBezTo>
                  <a:cubicBezTo>
                    <a:pt x="146" y="26"/>
                    <a:pt x="147" y="27"/>
                    <a:pt x="147" y="27"/>
                  </a:cubicBezTo>
                  <a:cubicBezTo>
                    <a:pt x="149" y="28"/>
                    <a:pt x="149" y="28"/>
                    <a:pt x="149" y="28"/>
                  </a:cubicBezTo>
                  <a:cubicBezTo>
                    <a:pt x="149" y="29"/>
                    <a:pt x="149" y="29"/>
                    <a:pt x="149" y="29"/>
                  </a:cubicBezTo>
                  <a:cubicBezTo>
                    <a:pt x="150" y="29"/>
                    <a:pt x="150" y="29"/>
                    <a:pt x="150" y="29"/>
                  </a:cubicBezTo>
                  <a:cubicBezTo>
                    <a:pt x="151" y="30"/>
                    <a:pt x="151" y="30"/>
                    <a:pt x="151" y="31"/>
                  </a:cubicBezTo>
                  <a:cubicBezTo>
                    <a:pt x="151" y="34"/>
                    <a:pt x="151" y="34"/>
                    <a:pt x="151" y="34"/>
                  </a:cubicBezTo>
                  <a:cubicBezTo>
                    <a:pt x="151" y="35"/>
                    <a:pt x="151" y="35"/>
                    <a:pt x="151" y="36"/>
                  </a:cubicBezTo>
                  <a:cubicBezTo>
                    <a:pt x="151" y="36"/>
                    <a:pt x="151" y="36"/>
                    <a:pt x="151" y="37"/>
                  </a:cubicBezTo>
                  <a:cubicBezTo>
                    <a:pt x="151" y="38"/>
                    <a:pt x="150" y="39"/>
                    <a:pt x="150" y="39"/>
                  </a:cubicBezTo>
                  <a:cubicBezTo>
                    <a:pt x="150" y="39"/>
                    <a:pt x="150" y="40"/>
                    <a:pt x="150" y="41"/>
                  </a:cubicBezTo>
                  <a:cubicBezTo>
                    <a:pt x="150" y="41"/>
                    <a:pt x="149" y="42"/>
                    <a:pt x="148" y="42"/>
                  </a:cubicBezTo>
                  <a:cubicBezTo>
                    <a:pt x="147" y="43"/>
                    <a:pt x="146" y="42"/>
                    <a:pt x="146" y="42"/>
                  </a:cubicBezTo>
                  <a:cubicBezTo>
                    <a:pt x="144" y="42"/>
                    <a:pt x="144" y="42"/>
                    <a:pt x="144" y="42"/>
                  </a:cubicBezTo>
                  <a:cubicBezTo>
                    <a:pt x="144" y="42"/>
                    <a:pt x="144" y="42"/>
                    <a:pt x="143" y="41"/>
                  </a:cubicBezTo>
                  <a:cubicBezTo>
                    <a:pt x="143" y="41"/>
                    <a:pt x="143" y="41"/>
                    <a:pt x="141" y="41"/>
                  </a:cubicBezTo>
                  <a:cubicBezTo>
                    <a:pt x="139" y="40"/>
                    <a:pt x="138" y="39"/>
                    <a:pt x="138" y="39"/>
                  </a:cubicBezTo>
                  <a:cubicBezTo>
                    <a:pt x="138" y="38"/>
                    <a:pt x="138" y="38"/>
                    <a:pt x="138" y="38"/>
                  </a:cubicBezTo>
                  <a:cubicBezTo>
                    <a:pt x="137" y="38"/>
                    <a:pt x="137" y="38"/>
                    <a:pt x="137" y="38"/>
                  </a:cubicBezTo>
                  <a:cubicBezTo>
                    <a:pt x="136" y="36"/>
                    <a:pt x="136" y="36"/>
                    <a:pt x="136" y="36"/>
                  </a:cubicBezTo>
                  <a:cubicBezTo>
                    <a:pt x="131" y="35"/>
                    <a:pt x="131" y="35"/>
                    <a:pt x="131" y="35"/>
                  </a:cubicBezTo>
                  <a:cubicBezTo>
                    <a:pt x="130" y="35"/>
                    <a:pt x="129" y="34"/>
                    <a:pt x="129" y="33"/>
                  </a:cubicBezTo>
                  <a:cubicBezTo>
                    <a:pt x="129" y="31"/>
                    <a:pt x="129" y="31"/>
                    <a:pt x="129" y="31"/>
                  </a:cubicBezTo>
                  <a:cubicBezTo>
                    <a:pt x="128" y="29"/>
                    <a:pt x="128" y="29"/>
                    <a:pt x="128" y="29"/>
                  </a:cubicBezTo>
                  <a:cubicBezTo>
                    <a:pt x="128" y="28"/>
                    <a:pt x="128" y="27"/>
                    <a:pt x="128" y="27"/>
                  </a:cubicBezTo>
                  <a:cubicBezTo>
                    <a:pt x="128" y="26"/>
                    <a:pt x="128" y="26"/>
                    <a:pt x="128" y="26"/>
                  </a:cubicBezTo>
                  <a:cubicBezTo>
                    <a:pt x="126" y="26"/>
                    <a:pt x="126" y="26"/>
                    <a:pt x="126" y="26"/>
                  </a:cubicBezTo>
                  <a:cubicBezTo>
                    <a:pt x="124" y="24"/>
                    <a:pt x="124" y="24"/>
                    <a:pt x="124" y="24"/>
                  </a:cubicBezTo>
                  <a:cubicBezTo>
                    <a:pt x="124" y="24"/>
                    <a:pt x="123" y="24"/>
                    <a:pt x="122" y="24"/>
                  </a:cubicBezTo>
                  <a:cubicBezTo>
                    <a:pt x="121" y="24"/>
                    <a:pt x="121" y="24"/>
                    <a:pt x="121" y="24"/>
                  </a:cubicBezTo>
                  <a:cubicBezTo>
                    <a:pt x="117" y="24"/>
                    <a:pt x="117" y="24"/>
                    <a:pt x="117" y="24"/>
                  </a:cubicBezTo>
                  <a:cubicBezTo>
                    <a:pt x="116" y="24"/>
                    <a:pt x="116" y="24"/>
                    <a:pt x="116" y="24"/>
                  </a:cubicBezTo>
                  <a:cubicBezTo>
                    <a:pt x="115" y="24"/>
                    <a:pt x="115" y="24"/>
                    <a:pt x="115" y="24"/>
                  </a:cubicBezTo>
                  <a:cubicBezTo>
                    <a:pt x="113" y="22"/>
                    <a:pt x="113" y="22"/>
                    <a:pt x="113" y="22"/>
                  </a:cubicBezTo>
                  <a:cubicBezTo>
                    <a:pt x="113" y="23"/>
                    <a:pt x="113" y="23"/>
                    <a:pt x="113" y="23"/>
                  </a:cubicBezTo>
                  <a:cubicBezTo>
                    <a:pt x="113" y="24"/>
                    <a:pt x="113" y="24"/>
                    <a:pt x="113" y="24"/>
                  </a:cubicBezTo>
                  <a:cubicBezTo>
                    <a:pt x="114" y="25"/>
                    <a:pt x="114" y="25"/>
                    <a:pt x="114" y="25"/>
                  </a:cubicBezTo>
                  <a:cubicBezTo>
                    <a:pt x="114" y="25"/>
                    <a:pt x="115" y="24"/>
                    <a:pt x="116" y="25"/>
                  </a:cubicBezTo>
                  <a:cubicBezTo>
                    <a:pt x="118" y="26"/>
                    <a:pt x="118" y="27"/>
                    <a:pt x="118" y="27"/>
                  </a:cubicBezTo>
                  <a:cubicBezTo>
                    <a:pt x="118" y="28"/>
                    <a:pt x="118" y="28"/>
                    <a:pt x="117" y="29"/>
                  </a:cubicBezTo>
                  <a:cubicBezTo>
                    <a:pt x="117" y="30"/>
                    <a:pt x="117" y="30"/>
                    <a:pt x="117" y="31"/>
                  </a:cubicBezTo>
                  <a:cubicBezTo>
                    <a:pt x="116" y="32"/>
                    <a:pt x="116" y="32"/>
                    <a:pt x="116" y="32"/>
                  </a:cubicBezTo>
                  <a:cubicBezTo>
                    <a:pt x="116" y="32"/>
                    <a:pt x="116" y="33"/>
                    <a:pt x="115" y="33"/>
                  </a:cubicBezTo>
                  <a:cubicBezTo>
                    <a:pt x="115" y="34"/>
                    <a:pt x="114" y="34"/>
                    <a:pt x="113" y="34"/>
                  </a:cubicBezTo>
                  <a:cubicBezTo>
                    <a:pt x="111" y="33"/>
                    <a:pt x="111" y="33"/>
                    <a:pt x="111" y="33"/>
                  </a:cubicBezTo>
                  <a:cubicBezTo>
                    <a:pt x="110" y="32"/>
                    <a:pt x="110" y="32"/>
                    <a:pt x="110" y="32"/>
                  </a:cubicBezTo>
                  <a:cubicBezTo>
                    <a:pt x="109" y="32"/>
                    <a:pt x="109" y="32"/>
                    <a:pt x="109" y="32"/>
                  </a:cubicBezTo>
                  <a:cubicBezTo>
                    <a:pt x="108" y="32"/>
                    <a:pt x="107" y="32"/>
                    <a:pt x="106" y="32"/>
                  </a:cubicBezTo>
                  <a:cubicBezTo>
                    <a:pt x="105" y="33"/>
                    <a:pt x="104" y="33"/>
                    <a:pt x="104" y="33"/>
                  </a:cubicBezTo>
                  <a:cubicBezTo>
                    <a:pt x="104" y="33"/>
                    <a:pt x="103" y="33"/>
                    <a:pt x="103" y="34"/>
                  </a:cubicBezTo>
                  <a:cubicBezTo>
                    <a:pt x="103" y="34"/>
                    <a:pt x="103" y="35"/>
                    <a:pt x="103" y="36"/>
                  </a:cubicBezTo>
                  <a:cubicBezTo>
                    <a:pt x="104" y="36"/>
                    <a:pt x="104" y="37"/>
                    <a:pt x="105" y="38"/>
                  </a:cubicBezTo>
                  <a:cubicBezTo>
                    <a:pt x="106" y="39"/>
                    <a:pt x="107" y="40"/>
                    <a:pt x="107" y="41"/>
                  </a:cubicBezTo>
                  <a:cubicBezTo>
                    <a:pt x="106" y="42"/>
                    <a:pt x="106" y="42"/>
                    <a:pt x="106" y="42"/>
                  </a:cubicBezTo>
                  <a:cubicBezTo>
                    <a:pt x="106" y="43"/>
                    <a:pt x="105" y="44"/>
                    <a:pt x="104" y="44"/>
                  </a:cubicBezTo>
                  <a:cubicBezTo>
                    <a:pt x="104" y="44"/>
                    <a:pt x="104" y="44"/>
                    <a:pt x="103" y="44"/>
                  </a:cubicBezTo>
                  <a:cubicBezTo>
                    <a:pt x="103" y="46"/>
                    <a:pt x="102" y="46"/>
                    <a:pt x="101" y="46"/>
                  </a:cubicBezTo>
                  <a:cubicBezTo>
                    <a:pt x="98" y="46"/>
                    <a:pt x="98" y="46"/>
                    <a:pt x="98" y="46"/>
                  </a:cubicBezTo>
                  <a:cubicBezTo>
                    <a:pt x="97" y="46"/>
                    <a:pt x="97" y="46"/>
                    <a:pt x="96" y="46"/>
                  </a:cubicBezTo>
                  <a:cubicBezTo>
                    <a:pt x="96" y="45"/>
                    <a:pt x="96" y="44"/>
                    <a:pt x="96" y="44"/>
                  </a:cubicBezTo>
                  <a:cubicBezTo>
                    <a:pt x="96" y="43"/>
                    <a:pt x="96" y="41"/>
                    <a:pt x="96" y="41"/>
                  </a:cubicBezTo>
                  <a:cubicBezTo>
                    <a:pt x="96" y="40"/>
                    <a:pt x="96" y="40"/>
                    <a:pt x="96" y="40"/>
                  </a:cubicBezTo>
                  <a:cubicBezTo>
                    <a:pt x="96" y="39"/>
                    <a:pt x="96" y="39"/>
                    <a:pt x="96" y="39"/>
                  </a:cubicBezTo>
                  <a:cubicBezTo>
                    <a:pt x="94" y="38"/>
                    <a:pt x="94" y="38"/>
                    <a:pt x="94" y="38"/>
                  </a:cubicBezTo>
                  <a:cubicBezTo>
                    <a:pt x="94" y="37"/>
                    <a:pt x="94" y="37"/>
                    <a:pt x="94" y="36"/>
                  </a:cubicBezTo>
                  <a:cubicBezTo>
                    <a:pt x="94" y="33"/>
                    <a:pt x="94" y="33"/>
                    <a:pt x="94" y="33"/>
                  </a:cubicBezTo>
                  <a:cubicBezTo>
                    <a:pt x="94" y="33"/>
                    <a:pt x="94" y="33"/>
                    <a:pt x="94" y="32"/>
                  </a:cubicBezTo>
                  <a:cubicBezTo>
                    <a:pt x="94" y="31"/>
                    <a:pt x="94" y="31"/>
                    <a:pt x="94" y="31"/>
                  </a:cubicBezTo>
                  <a:cubicBezTo>
                    <a:pt x="93" y="31"/>
                    <a:pt x="93" y="31"/>
                    <a:pt x="93" y="31"/>
                  </a:cubicBezTo>
                  <a:cubicBezTo>
                    <a:pt x="93" y="32"/>
                    <a:pt x="93" y="32"/>
                    <a:pt x="93" y="34"/>
                  </a:cubicBezTo>
                  <a:cubicBezTo>
                    <a:pt x="93" y="35"/>
                    <a:pt x="93" y="36"/>
                    <a:pt x="92" y="36"/>
                  </a:cubicBezTo>
                  <a:cubicBezTo>
                    <a:pt x="92" y="37"/>
                    <a:pt x="92" y="37"/>
                    <a:pt x="92" y="37"/>
                  </a:cubicBezTo>
                  <a:cubicBezTo>
                    <a:pt x="92" y="37"/>
                    <a:pt x="92" y="38"/>
                    <a:pt x="92" y="39"/>
                  </a:cubicBezTo>
                  <a:cubicBezTo>
                    <a:pt x="91" y="40"/>
                    <a:pt x="89" y="41"/>
                    <a:pt x="89" y="41"/>
                  </a:cubicBezTo>
                  <a:cubicBezTo>
                    <a:pt x="89" y="41"/>
                    <a:pt x="89" y="41"/>
                    <a:pt x="88" y="41"/>
                  </a:cubicBezTo>
                  <a:cubicBezTo>
                    <a:pt x="87" y="41"/>
                    <a:pt x="87" y="41"/>
                    <a:pt x="87" y="41"/>
                  </a:cubicBezTo>
                  <a:cubicBezTo>
                    <a:pt x="86" y="41"/>
                    <a:pt x="86" y="41"/>
                    <a:pt x="86" y="41"/>
                  </a:cubicBezTo>
                  <a:cubicBezTo>
                    <a:pt x="85" y="40"/>
                    <a:pt x="85" y="40"/>
                    <a:pt x="85" y="40"/>
                  </a:cubicBezTo>
                  <a:cubicBezTo>
                    <a:pt x="84" y="40"/>
                    <a:pt x="84" y="40"/>
                    <a:pt x="84" y="40"/>
                  </a:cubicBezTo>
                  <a:cubicBezTo>
                    <a:pt x="84" y="41"/>
                    <a:pt x="83" y="43"/>
                    <a:pt x="81" y="43"/>
                  </a:cubicBezTo>
                  <a:cubicBezTo>
                    <a:pt x="80" y="43"/>
                    <a:pt x="80" y="43"/>
                    <a:pt x="79" y="42"/>
                  </a:cubicBezTo>
                  <a:cubicBezTo>
                    <a:pt x="77" y="42"/>
                    <a:pt x="77" y="42"/>
                    <a:pt x="77" y="42"/>
                  </a:cubicBezTo>
                  <a:cubicBezTo>
                    <a:pt x="77" y="42"/>
                    <a:pt x="77" y="42"/>
                    <a:pt x="76" y="42"/>
                  </a:cubicBezTo>
                  <a:cubicBezTo>
                    <a:pt x="75" y="41"/>
                    <a:pt x="75" y="41"/>
                    <a:pt x="75" y="41"/>
                  </a:cubicBezTo>
                  <a:cubicBezTo>
                    <a:pt x="73" y="40"/>
                    <a:pt x="73" y="40"/>
                    <a:pt x="73" y="40"/>
                  </a:cubicBezTo>
                  <a:cubicBezTo>
                    <a:pt x="72" y="40"/>
                    <a:pt x="70" y="40"/>
                    <a:pt x="69" y="39"/>
                  </a:cubicBezTo>
                  <a:cubicBezTo>
                    <a:pt x="69" y="39"/>
                    <a:pt x="68" y="40"/>
                    <a:pt x="69" y="40"/>
                  </a:cubicBezTo>
                  <a:cubicBezTo>
                    <a:pt x="70" y="39"/>
                    <a:pt x="70" y="40"/>
                    <a:pt x="71" y="40"/>
                  </a:cubicBezTo>
                  <a:cubicBezTo>
                    <a:pt x="72" y="41"/>
                    <a:pt x="72" y="41"/>
                    <a:pt x="72" y="41"/>
                  </a:cubicBezTo>
                  <a:cubicBezTo>
                    <a:pt x="72" y="41"/>
                    <a:pt x="73" y="41"/>
                    <a:pt x="73" y="42"/>
                  </a:cubicBezTo>
                  <a:cubicBezTo>
                    <a:pt x="74" y="43"/>
                    <a:pt x="74" y="43"/>
                    <a:pt x="74" y="43"/>
                  </a:cubicBezTo>
                  <a:cubicBezTo>
                    <a:pt x="74" y="46"/>
                    <a:pt x="74" y="46"/>
                    <a:pt x="74" y="46"/>
                  </a:cubicBezTo>
                  <a:cubicBezTo>
                    <a:pt x="74" y="47"/>
                    <a:pt x="73" y="47"/>
                    <a:pt x="73" y="48"/>
                  </a:cubicBezTo>
                  <a:cubicBezTo>
                    <a:pt x="73" y="48"/>
                    <a:pt x="72" y="49"/>
                    <a:pt x="71" y="49"/>
                  </a:cubicBezTo>
                  <a:cubicBezTo>
                    <a:pt x="70" y="49"/>
                    <a:pt x="70" y="50"/>
                    <a:pt x="69" y="50"/>
                  </a:cubicBezTo>
                  <a:cubicBezTo>
                    <a:pt x="67" y="50"/>
                    <a:pt x="67" y="50"/>
                    <a:pt x="67" y="50"/>
                  </a:cubicBezTo>
                  <a:cubicBezTo>
                    <a:pt x="64" y="50"/>
                    <a:pt x="64" y="50"/>
                    <a:pt x="64" y="50"/>
                  </a:cubicBezTo>
                  <a:cubicBezTo>
                    <a:pt x="61" y="51"/>
                    <a:pt x="61" y="51"/>
                    <a:pt x="61" y="51"/>
                  </a:cubicBezTo>
                  <a:cubicBezTo>
                    <a:pt x="60" y="51"/>
                    <a:pt x="60" y="51"/>
                    <a:pt x="60" y="51"/>
                  </a:cubicBezTo>
                  <a:cubicBezTo>
                    <a:pt x="59" y="52"/>
                    <a:pt x="59" y="52"/>
                    <a:pt x="59" y="52"/>
                  </a:cubicBezTo>
                  <a:cubicBezTo>
                    <a:pt x="57" y="52"/>
                    <a:pt x="57" y="52"/>
                    <a:pt x="57" y="52"/>
                  </a:cubicBezTo>
                  <a:cubicBezTo>
                    <a:pt x="56" y="52"/>
                    <a:pt x="56" y="52"/>
                    <a:pt x="56" y="52"/>
                  </a:cubicBezTo>
                  <a:cubicBezTo>
                    <a:pt x="54" y="51"/>
                    <a:pt x="54" y="51"/>
                    <a:pt x="54" y="51"/>
                  </a:cubicBezTo>
                  <a:cubicBezTo>
                    <a:pt x="51" y="50"/>
                    <a:pt x="51" y="50"/>
                    <a:pt x="51" y="50"/>
                  </a:cubicBezTo>
                  <a:cubicBezTo>
                    <a:pt x="49" y="50"/>
                    <a:pt x="49" y="50"/>
                    <a:pt x="49" y="50"/>
                  </a:cubicBezTo>
                  <a:cubicBezTo>
                    <a:pt x="48" y="50"/>
                    <a:pt x="48" y="49"/>
                    <a:pt x="47" y="48"/>
                  </a:cubicBezTo>
                  <a:cubicBezTo>
                    <a:pt x="47" y="45"/>
                    <a:pt x="47" y="45"/>
                    <a:pt x="47" y="45"/>
                  </a:cubicBezTo>
                  <a:cubicBezTo>
                    <a:pt x="47" y="45"/>
                    <a:pt x="47" y="45"/>
                    <a:pt x="47" y="44"/>
                  </a:cubicBezTo>
                  <a:cubicBezTo>
                    <a:pt x="47" y="42"/>
                    <a:pt x="47" y="42"/>
                    <a:pt x="47" y="42"/>
                  </a:cubicBezTo>
                  <a:cubicBezTo>
                    <a:pt x="47" y="41"/>
                    <a:pt x="47" y="41"/>
                    <a:pt x="47" y="40"/>
                  </a:cubicBezTo>
                  <a:cubicBezTo>
                    <a:pt x="49" y="39"/>
                    <a:pt x="49" y="39"/>
                    <a:pt x="49" y="39"/>
                  </a:cubicBezTo>
                  <a:cubicBezTo>
                    <a:pt x="52" y="38"/>
                    <a:pt x="52" y="38"/>
                    <a:pt x="52" y="38"/>
                  </a:cubicBezTo>
                  <a:cubicBezTo>
                    <a:pt x="52" y="37"/>
                    <a:pt x="52" y="37"/>
                    <a:pt x="52" y="37"/>
                  </a:cubicBezTo>
                  <a:cubicBezTo>
                    <a:pt x="51" y="37"/>
                    <a:pt x="51" y="37"/>
                    <a:pt x="51" y="36"/>
                  </a:cubicBezTo>
                  <a:cubicBezTo>
                    <a:pt x="50" y="36"/>
                    <a:pt x="50" y="36"/>
                    <a:pt x="50" y="36"/>
                  </a:cubicBezTo>
                  <a:cubicBezTo>
                    <a:pt x="49" y="37"/>
                    <a:pt x="49" y="37"/>
                    <a:pt x="48" y="37"/>
                  </a:cubicBezTo>
                  <a:cubicBezTo>
                    <a:pt x="47" y="37"/>
                    <a:pt x="47" y="37"/>
                    <a:pt x="47" y="37"/>
                  </a:cubicBezTo>
                  <a:cubicBezTo>
                    <a:pt x="46" y="37"/>
                    <a:pt x="46" y="37"/>
                    <a:pt x="46" y="38"/>
                  </a:cubicBezTo>
                  <a:cubicBezTo>
                    <a:pt x="46" y="41"/>
                    <a:pt x="46" y="41"/>
                    <a:pt x="46" y="41"/>
                  </a:cubicBezTo>
                  <a:cubicBezTo>
                    <a:pt x="46" y="43"/>
                    <a:pt x="45" y="43"/>
                    <a:pt x="44" y="43"/>
                  </a:cubicBezTo>
                  <a:cubicBezTo>
                    <a:pt x="43" y="43"/>
                    <a:pt x="42" y="43"/>
                    <a:pt x="38" y="42"/>
                  </a:cubicBezTo>
                  <a:cubicBezTo>
                    <a:pt x="38" y="41"/>
                    <a:pt x="38" y="41"/>
                    <a:pt x="37" y="40"/>
                  </a:cubicBezTo>
                  <a:cubicBezTo>
                    <a:pt x="37" y="38"/>
                    <a:pt x="37" y="38"/>
                    <a:pt x="37" y="38"/>
                  </a:cubicBezTo>
                  <a:cubicBezTo>
                    <a:pt x="34" y="37"/>
                    <a:pt x="34" y="37"/>
                    <a:pt x="34" y="37"/>
                  </a:cubicBezTo>
                  <a:cubicBezTo>
                    <a:pt x="33" y="37"/>
                    <a:pt x="32" y="37"/>
                    <a:pt x="32" y="37"/>
                  </a:cubicBezTo>
                  <a:cubicBezTo>
                    <a:pt x="32" y="37"/>
                    <a:pt x="32" y="37"/>
                    <a:pt x="32" y="38"/>
                  </a:cubicBezTo>
                  <a:cubicBezTo>
                    <a:pt x="32" y="40"/>
                    <a:pt x="32" y="40"/>
                    <a:pt x="32" y="40"/>
                  </a:cubicBezTo>
                  <a:cubicBezTo>
                    <a:pt x="32" y="40"/>
                    <a:pt x="32" y="40"/>
                    <a:pt x="32" y="41"/>
                  </a:cubicBezTo>
                  <a:cubicBezTo>
                    <a:pt x="32" y="42"/>
                    <a:pt x="32" y="42"/>
                    <a:pt x="32" y="42"/>
                  </a:cubicBezTo>
                  <a:cubicBezTo>
                    <a:pt x="31" y="45"/>
                    <a:pt x="31" y="45"/>
                    <a:pt x="31" y="45"/>
                  </a:cubicBezTo>
                  <a:cubicBezTo>
                    <a:pt x="31" y="45"/>
                    <a:pt x="31" y="46"/>
                    <a:pt x="30" y="47"/>
                  </a:cubicBezTo>
                  <a:cubicBezTo>
                    <a:pt x="31" y="47"/>
                    <a:pt x="31" y="48"/>
                    <a:pt x="32" y="48"/>
                  </a:cubicBezTo>
                  <a:cubicBezTo>
                    <a:pt x="33" y="49"/>
                    <a:pt x="33" y="49"/>
                    <a:pt x="33" y="49"/>
                  </a:cubicBezTo>
                  <a:cubicBezTo>
                    <a:pt x="33" y="49"/>
                    <a:pt x="33" y="49"/>
                    <a:pt x="34" y="49"/>
                  </a:cubicBezTo>
                  <a:cubicBezTo>
                    <a:pt x="34" y="50"/>
                    <a:pt x="36" y="51"/>
                    <a:pt x="35" y="52"/>
                  </a:cubicBezTo>
                  <a:cubicBezTo>
                    <a:pt x="35" y="53"/>
                    <a:pt x="36" y="53"/>
                    <a:pt x="36" y="54"/>
                  </a:cubicBezTo>
                  <a:cubicBezTo>
                    <a:pt x="37" y="55"/>
                    <a:pt x="37" y="55"/>
                    <a:pt x="37" y="56"/>
                  </a:cubicBezTo>
                  <a:cubicBezTo>
                    <a:pt x="37" y="56"/>
                    <a:pt x="37" y="56"/>
                    <a:pt x="39" y="58"/>
                  </a:cubicBezTo>
                  <a:cubicBezTo>
                    <a:pt x="39" y="58"/>
                    <a:pt x="41" y="60"/>
                    <a:pt x="40" y="62"/>
                  </a:cubicBezTo>
                  <a:cubicBezTo>
                    <a:pt x="39" y="62"/>
                    <a:pt x="39" y="62"/>
                    <a:pt x="39" y="62"/>
                  </a:cubicBezTo>
                  <a:cubicBezTo>
                    <a:pt x="39" y="64"/>
                    <a:pt x="39" y="64"/>
                    <a:pt x="39" y="64"/>
                  </a:cubicBezTo>
                  <a:cubicBezTo>
                    <a:pt x="39" y="66"/>
                    <a:pt x="39" y="68"/>
                    <a:pt x="38" y="68"/>
                  </a:cubicBezTo>
                  <a:cubicBezTo>
                    <a:pt x="37" y="69"/>
                    <a:pt x="36" y="69"/>
                    <a:pt x="36" y="69"/>
                  </a:cubicBezTo>
                  <a:cubicBezTo>
                    <a:pt x="35" y="69"/>
                    <a:pt x="35" y="70"/>
                    <a:pt x="34" y="70"/>
                  </a:cubicBezTo>
                  <a:cubicBezTo>
                    <a:pt x="34" y="70"/>
                    <a:pt x="33" y="71"/>
                    <a:pt x="31" y="70"/>
                  </a:cubicBezTo>
                  <a:cubicBezTo>
                    <a:pt x="30" y="71"/>
                    <a:pt x="29" y="71"/>
                    <a:pt x="28" y="71"/>
                  </a:cubicBezTo>
                  <a:cubicBezTo>
                    <a:pt x="27" y="72"/>
                    <a:pt x="27" y="72"/>
                    <a:pt x="27" y="72"/>
                  </a:cubicBezTo>
                  <a:cubicBezTo>
                    <a:pt x="26" y="73"/>
                    <a:pt x="26" y="73"/>
                    <a:pt x="25" y="73"/>
                  </a:cubicBezTo>
                  <a:cubicBezTo>
                    <a:pt x="25" y="73"/>
                    <a:pt x="25" y="73"/>
                    <a:pt x="25" y="74"/>
                  </a:cubicBezTo>
                  <a:cubicBezTo>
                    <a:pt x="25" y="75"/>
                    <a:pt x="24" y="76"/>
                    <a:pt x="23" y="76"/>
                  </a:cubicBezTo>
                  <a:cubicBezTo>
                    <a:pt x="22" y="77"/>
                    <a:pt x="21" y="76"/>
                    <a:pt x="21" y="76"/>
                  </a:cubicBezTo>
                  <a:cubicBezTo>
                    <a:pt x="18" y="76"/>
                    <a:pt x="18" y="76"/>
                    <a:pt x="18" y="76"/>
                  </a:cubicBezTo>
                  <a:cubicBezTo>
                    <a:pt x="16" y="77"/>
                    <a:pt x="16" y="77"/>
                    <a:pt x="16" y="77"/>
                  </a:cubicBezTo>
                  <a:cubicBezTo>
                    <a:pt x="16" y="78"/>
                    <a:pt x="16" y="78"/>
                    <a:pt x="16" y="78"/>
                  </a:cubicBezTo>
                  <a:cubicBezTo>
                    <a:pt x="15" y="79"/>
                    <a:pt x="15" y="79"/>
                    <a:pt x="14" y="79"/>
                  </a:cubicBezTo>
                  <a:cubicBezTo>
                    <a:pt x="11" y="79"/>
                    <a:pt x="11" y="79"/>
                    <a:pt x="11" y="79"/>
                  </a:cubicBezTo>
                  <a:cubicBezTo>
                    <a:pt x="9" y="80"/>
                    <a:pt x="9" y="80"/>
                    <a:pt x="9" y="80"/>
                  </a:cubicBezTo>
                  <a:cubicBezTo>
                    <a:pt x="8" y="81"/>
                    <a:pt x="8" y="81"/>
                    <a:pt x="8" y="81"/>
                  </a:cubicBezTo>
                  <a:cubicBezTo>
                    <a:pt x="6" y="83"/>
                    <a:pt x="5" y="84"/>
                    <a:pt x="4" y="84"/>
                  </a:cubicBezTo>
                  <a:cubicBezTo>
                    <a:pt x="4" y="85"/>
                    <a:pt x="2" y="86"/>
                    <a:pt x="2" y="88"/>
                  </a:cubicBezTo>
                  <a:cubicBezTo>
                    <a:pt x="1" y="88"/>
                    <a:pt x="1" y="90"/>
                    <a:pt x="2" y="92"/>
                  </a:cubicBezTo>
                  <a:cubicBezTo>
                    <a:pt x="2" y="92"/>
                    <a:pt x="2" y="92"/>
                    <a:pt x="2" y="93"/>
                  </a:cubicBezTo>
                  <a:cubicBezTo>
                    <a:pt x="2" y="93"/>
                    <a:pt x="1" y="96"/>
                    <a:pt x="1" y="99"/>
                  </a:cubicBezTo>
                  <a:cubicBezTo>
                    <a:pt x="1" y="99"/>
                    <a:pt x="1" y="99"/>
                    <a:pt x="0" y="100"/>
                  </a:cubicBezTo>
                  <a:cubicBezTo>
                    <a:pt x="1" y="100"/>
                    <a:pt x="1" y="100"/>
                    <a:pt x="1" y="101"/>
                  </a:cubicBezTo>
                  <a:cubicBezTo>
                    <a:pt x="1" y="101"/>
                    <a:pt x="1" y="103"/>
                    <a:pt x="1" y="106"/>
                  </a:cubicBezTo>
                  <a:cubicBezTo>
                    <a:pt x="1" y="108"/>
                    <a:pt x="1" y="108"/>
                    <a:pt x="1" y="109"/>
                  </a:cubicBezTo>
                  <a:cubicBezTo>
                    <a:pt x="1" y="110"/>
                    <a:pt x="1" y="111"/>
                    <a:pt x="1" y="112"/>
                  </a:cubicBezTo>
                  <a:cubicBezTo>
                    <a:pt x="1" y="112"/>
                    <a:pt x="1" y="112"/>
                    <a:pt x="1" y="113"/>
                  </a:cubicBezTo>
                  <a:cubicBezTo>
                    <a:pt x="1" y="113"/>
                    <a:pt x="1" y="114"/>
                    <a:pt x="1" y="115"/>
                  </a:cubicBezTo>
                  <a:cubicBezTo>
                    <a:pt x="1" y="116"/>
                    <a:pt x="1" y="117"/>
                    <a:pt x="1" y="119"/>
                  </a:cubicBezTo>
                  <a:cubicBezTo>
                    <a:pt x="1" y="120"/>
                    <a:pt x="2" y="121"/>
                    <a:pt x="2" y="121"/>
                  </a:cubicBezTo>
                  <a:cubicBezTo>
                    <a:pt x="2" y="121"/>
                    <a:pt x="2" y="121"/>
                    <a:pt x="2" y="122"/>
                  </a:cubicBezTo>
                  <a:cubicBezTo>
                    <a:pt x="2" y="129"/>
                    <a:pt x="2" y="129"/>
                    <a:pt x="2" y="129"/>
                  </a:cubicBezTo>
                  <a:cubicBezTo>
                    <a:pt x="3" y="129"/>
                    <a:pt x="3" y="129"/>
                    <a:pt x="3" y="130"/>
                  </a:cubicBezTo>
                  <a:cubicBezTo>
                    <a:pt x="4" y="130"/>
                    <a:pt x="4" y="130"/>
                    <a:pt x="4" y="130"/>
                  </a:cubicBezTo>
                  <a:cubicBezTo>
                    <a:pt x="8" y="124"/>
                    <a:pt x="8" y="124"/>
                    <a:pt x="8" y="124"/>
                  </a:cubicBezTo>
                  <a:cubicBezTo>
                    <a:pt x="30" y="100"/>
                    <a:pt x="30" y="100"/>
                    <a:pt x="30" y="100"/>
                  </a:cubicBezTo>
                  <a:cubicBezTo>
                    <a:pt x="33" y="97"/>
                    <a:pt x="33" y="97"/>
                    <a:pt x="33" y="97"/>
                  </a:cubicBezTo>
                  <a:cubicBezTo>
                    <a:pt x="44" y="88"/>
                    <a:pt x="44" y="88"/>
                    <a:pt x="44" y="88"/>
                  </a:cubicBezTo>
                  <a:cubicBezTo>
                    <a:pt x="45" y="89"/>
                    <a:pt x="45" y="89"/>
                    <a:pt x="45" y="89"/>
                  </a:cubicBezTo>
                  <a:cubicBezTo>
                    <a:pt x="46" y="91"/>
                    <a:pt x="46" y="91"/>
                    <a:pt x="46" y="91"/>
                  </a:cubicBezTo>
                  <a:cubicBezTo>
                    <a:pt x="47" y="92"/>
                    <a:pt x="47" y="92"/>
                    <a:pt x="47" y="92"/>
                  </a:cubicBezTo>
                  <a:cubicBezTo>
                    <a:pt x="47" y="94"/>
                    <a:pt x="47" y="94"/>
                    <a:pt x="47" y="94"/>
                  </a:cubicBezTo>
                  <a:cubicBezTo>
                    <a:pt x="46" y="95"/>
                    <a:pt x="46" y="95"/>
                    <a:pt x="46" y="95"/>
                  </a:cubicBezTo>
                  <a:cubicBezTo>
                    <a:pt x="45" y="97"/>
                    <a:pt x="45" y="97"/>
                    <a:pt x="45" y="97"/>
                  </a:cubicBezTo>
                  <a:cubicBezTo>
                    <a:pt x="43" y="98"/>
                    <a:pt x="43" y="98"/>
                    <a:pt x="43" y="98"/>
                  </a:cubicBezTo>
                  <a:cubicBezTo>
                    <a:pt x="38" y="99"/>
                    <a:pt x="38" y="99"/>
                    <a:pt x="38" y="99"/>
                  </a:cubicBezTo>
                  <a:cubicBezTo>
                    <a:pt x="36" y="100"/>
                    <a:pt x="36" y="100"/>
                    <a:pt x="36" y="100"/>
                  </a:cubicBezTo>
                  <a:cubicBezTo>
                    <a:pt x="35" y="101"/>
                    <a:pt x="35" y="101"/>
                    <a:pt x="35" y="101"/>
                  </a:cubicBezTo>
                  <a:cubicBezTo>
                    <a:pt x="32" y="102"/>
                    <a:pt x="32" y="102"/>
                    <a:pt x="32" y="102"/>
                  </a:cubicBezTo>
                  <a:cubicBezTo>
                    <a:pt x="20" y="119"/>
                    <a:pt x="20" y="119"/>
                    <a:pt x="20" y="119"/>
                  </a:cubicBezTo>
                  <a:cubicBezTo>
                    <a:pt x="13" y="130"/>
                    <a:pt x="8" y="137"/>
                    <a:pt x="7" y="139"/>
                  </a:cubicBezTo>
                  <a:cubicBezTo>
                    <a:pt x="17" y="143"/>
                    <a:pt x="17" y="143"/>
                    <a:pt x="17" y="143"/>
                  </a:cubicBezTo>
                  <a:cubicBezTo>
                    <a:pt x="20" y="146"/>
                    <a:pt x="20" y="146"/>
                    <a:pt x="20" y="146"/>
                  </a:cubicBezTo>
                  <a:cubicBezTo>
                    <a:pt x="25" y="149"/>
                    <a:pt x="25" y="149"/>
                    <a:pt x="25" y="149"/>
                  </a:cubicBezTo>
                  <a:cubicBezTo>
                    <a:pt x="27" y="150"/>
                    <a:pt x="30" y="150"/>
                    <a:pt x="31" y="151"/>
                  </a:cubicBezTo>
                  <a:cubicBezTo>
                    <a:pt x="33" y="152"/>
                    <a:pt x="32" y="154"/>
                    <a:pt x="32" y="155"/>
                  </a:cubicBezTo>
                  <a:cubicBezTo>
                    <a:pt x="32" y="156"/>
                    <a:pt x="32" y="156"/>
                    <a:pt x="32" y="156"/>
                  </a:cubicBezTo>
                  <a:cubicBezTo>
                    <a:pt x="32" y="158"/>
                    <a:pt x="32" y="160"/>
                    <a:pt x="30" y="164"/>
                  </a:cubicBezTo>
                  <a:cubicBezTo>
                    <a:pt x="30" y="165"/>
                    <a:pt x="30" y="165"/>
                    <a:pt x="30" y="165"/>
                  </a:cubicBezTo>
                  <a:cubicBezTo>
                    <a:pt x="30" y="165"/>
                    <a:pt x="30" y="165"/>
                    <a:pt x="30" y="166"/>
                  </a:cubicBezTo>
                  <a:cubicBezTo>
                    <a:pt x="30" y="168"/>
                    <a:pt x="30" y="171"/>
                    <a:pt x="28" y="174"/>
                  </a:cubicBezTo>
                  <a:cubicBezTo>
                    <a:pt x="29" y="174"/>
                    <a:pt x="32" y="173"/>
                    <a:pt x="33" y="174"/>
                  </a:cubicBezTo>
                  <a:cubicBezTo>
                    <a:pt x="34" y="174"/>
                    <a:pt x="35" y="174"/>
                    <a:pt x="36" y="174"/>
                  </a:cubicBezTo>
                  <a:cubicBezTo>
                    <a:pt x="38" y="175"/>
                    <a:pt x="39" y="177"/>
                    <a:pt x="40" y="177"/>
                  </a:cubicBezTo>
                  <a:cubicBezTo>
                    <a:pt x="40" y="178"/>
                    <a:pt x="40" y="178"/>
                    <a:pt x="40" y="178"/>
                  </a:cubicBezTo>
                  <a:cubicBezTo>
                    <a:pt x="41" y="178"/>
                    <a:pt x="41" y="178"/>
                    <a:pt x="41" y="178"/>
                  </a:cubicBezTo>
                  <a:cubicBezTo>
                    <a:pt x="43" y="177"/>
                    <a:pt x="44" y="177"/>
                    <a:pt x="44" y="177"/>
                  </a:cubicBezTo>
                  <a:cubicBezTo>
                    <a:pt x="44" y="177"/>
                    <a:pt x="44" y="177"/>
                    <a:pt x="45" y="178"/>
                  </a:cubicBezTo>
                  <a:cubicBezTo>
                    <a:pt x="45" y="178"/>
                    <a:pt x="46" y="178"/>
                    <a:pt x="47" y="177"/>
                  </a:cubicBezTo>
                  <a:cubicBezTo>
                    <a:pt x="48" y="177"/>
                    <a:pt x="48" y="177"/>
                    <a:pt x="48" y="177"/>
                  </a:cubicBezTo>
                  <a:cubicBezTo>
                    <a:pt x="49" y="176"/>
                    <a:pt x="49" y="176"/>
                    <a:pt x="49" y="176"/>
                  </a:cubicBezTo>
                  <a:cubicBezTo>
                    <a:pt x="49" y="176"/>
                    <a:pt x="50" y="175"/>
                    <a:pt x="51" y="175"/>
                  </a:cubicBezTo>
                  <a:cubicBezTo>
                    <a:pt x="51" y="175"/>
                    <a:pt x="53" y="176"/>
                    <a:pt x="54" y="175"/>
                  </a:cubicBezTo>
                  <a:cubicBezTo>
                    <a:pt x="55" y="175"/>
                    <a:pt x="55" y="175"/>
                    <a:pt x="56" y="175"/>
                  </a:cubicBezTo>
                  <a:cubicBezTo>
                    <a:pt x="57" y="174"/>
                    <a:pt x="59" y="175"/>
                    <a:pt x="59" y="175"/>
                  </a:cubicBezTo>
                  <a:cubicBezTo>
                    <a:pt x="60" y="175"/>
                    <a:pt x="60" y="175"/>
                    <a:pt x="60" y="175"/>
                  </a:cubicBezTo>
                  <a:cubicBezTo>
                    <a:pt x="62" y="174"/>
                    <a:pt x="64" y="174"/>
                    <a:pt x="65" y="175"/>
                  </a:cubicBezTo>
                  <a:cubicBezTo>
                    <a:pt x="65" y="173"/>
                    <a:pt x="65" y="173"/>
                    <a:pt x="65" y="173"/>
                  </a:cubicBezTo>
                  <a:cubicBezTo>
                    <a:pt x="64" y="173"/>
                    <a:pt x="63" y="172"/>
                    <a:pt x="63" y="171"/>
                  </a:cubicBezTo>
                  <a:cubicBezTo>
                    <a:pt x="62" y="170"/>
                    <a:pt x="62" y="170"/>
                    <a:pt x="62" y="170"/>
                  </a:cubicBezTo>
                  <a:cubicBezTo>
                    <a:pt x="61" y="170"/>
                    <a:pt x="59" y="169"/>
                    <a:pt x="59" y="169"/>
                  </a:cubicBezTo>
                  <a:cubicBezTo>
                    <a:pt x="56" y="168"/>
                    <a:pt x="54" y="166"/>
                    <a:pt x="54" y="164"/>
                  </a:cubicBezTo>
                  <a:cubicBezTo>
                    <a:pt x="54" y="163"/>
                    <a:pt x="54" y="162"/>
                    <a:pt x="58" y="160"/>
                  </a:cubicBezTo>
                  <a:cubicBezTo>
                    <a:pt x="60" y="159"/>
                    <a:pt x="62" y="157"/>
                    <a:pt x="62" y="157"/>
                  </a:cubicBezTo>
                  <a:cubicBezTo>
                    <a:pt x="63" y="155"/>
                    <a:pt x="65" y="156"/>
                    <a:pt x="67" y="156"/>
                  </a:cubicBezTo>
                  <a:cubicBezTo>
                    <a:pt x="66" y="155"/>
                    <a:pt x="66" y="154"/>
                    <a:pt x="66" y="154"/>
                  </a:cubicBezTo>
                  <a:cubicBezTo>
                    <a:pt x="65" y="151"/>
                    <a:pt x="65" y="151"/>
                    <a:pt x="65" y="151"/>
                  </a:cubicBezTo>
                  <a:cubicBezTo>
                    <a:pt x="65" y="149"/>
                    <a:pt x="65" y="149"/>
                    <a:pt x="65" y="149"/>
                  </a:cubicBezTo>
                  <a:cubicBezTo>
                    <a:pt x="65" y="149"/>
                    <a:pt x="65" y="145"/>
                    <a:pt x="65" y="142"/>
                  </a:cubicBezTo>
                  <a:cubicBezTo>
                    <a:pt x="65" y="142"/>
                    <a:pt x="65" y="140"/>
                    <a:pt x="66" y="140"/>
                  </a:cubicBezTo>
                  <a:cubicBezTo>
                    <a:pt x="67" y="139"/>
                    <a:pt x="68" y="140"/>
                    <a:pt x="69" y="140"/>
                  </a:cubicBezTo>
                  <a:cubicBezTo>
                    <a:pt x="69" y="140"/>
                    <a:pt x="69" y="139"/>
                    <a:pt x="70" y="139"/>
                  </a:cubicBezTo>
                  <a:cubicBezTo>
                    <a:pt x="70" y="138"/>
                    <a:pt x="71" y="138"/>
                    <a:pt x="71" y="137"/>
                  </a:cubicBezTo>
                  <a:cubicBezTo>
                    <a:pt x="72" y="135"/>
                    <a:pt x="72" y="135"/>
                    <a:pt x="72" y="135"/>
                  </a:cubicBezTo>
                  <a:cubicBezTo>
                    <a:pt x="73" y="133"/>
                    <a:pt x="75" y="133"/>
                    <a:pt x="77" y="134"/>
                  </a:cubicBezTo>
                  <a:cubicBezTo>
                    <a:pt x="79" y="133"/>
                    <a:pt x="80" y="134"/>
                    <a:pt x="81" y="134"/>
                  </a:cubicBezTo>
                  <a:cubicBezTo>
                    <a:pt x="82" y="133"/>
                    <a:pt x="84" y="134"/>
                    <a:pt x="85" y="134"/>
                  </a:cubicBezTo>
                  <a:cubicBezTo>
                    <a:pt x="86" y="134"/>
                    <a:pt x="87" y="134"/>
                    <a:pt x="88" y="134"/>
                  </a:cubicBezTo>
                  <a:cubicBezTo>
                    <a:pt x="87" y="132"/>
                    <a:pt x="87" y="132"/>
                    <a:pt x="87" y="132"/>
                  </a:cubicBezTo>
                  <a:cubicBezTo>
                    <a:pt x="86" y="131"/>
                    <a:pt x="86" y="131"/>
                    <a:pt x="86" y="130"/>
                  </a:cubicBezTo>
                  <a:cubicBezTo>
                    <a:pt x="86" y="128"/>
                    <a:pt x="86" y="128"/>
                    <a:pt x="86" y="128"/>
                  </a:cubicBezTo>
                  <a:cubicBezTo>
                    <a:pt x="86" y="127"/>
                    <a:pt x="86" y="127"/>
                    <a:pt x="86" y="127"/>
                  </a:cubicBezTo>
                  <a:cubicBezTo>
                    <a:pt x="89" y="122"/>
                    <a:pt x="89" y="122"/>
                    <a:pt x="89" y="122"/>
                  </a:cubicBezTo>
                  <a:cubicBezTo>
                    <a:pt x="90" y="121"/>
                    <a:pt x="91" y="120"/>
                    <a:pt x="91" y="120"/>
                  </a:cubicBezTo>
                  <a:cubicBezTo>
                    <a:pt x="92" y="120"/>
                    <a:pt x="92" y="120"/>
                    <a:pt x="92" y="120"/>
                  </a:cubicBezTo>
                  <a:cubicBezTo>
                    <a:pt x="97" y="120"/>
                    <a:pt x="97" y="120"/>
                    <a:pt x="97" y="120"/>
                  </a:cubicBezTo>
                  <a:cubicBezTo>
                    <a:pt x="98" y="119"/>
                    <a:pt x="98" y="119"/>
                    <a:pt x="98" y="119"/>
                  </a:cubicBezTo>
                  <a:cubicBezTo>
                    <a:pt x="98" y="118"/>
                    <a:pt x="98" y="118"/>
                    <a:pt x="99" y="118"/>
                  </a:cubicBezTo>
                  <a:cubicBezTo>
                    <a:pt x="101" y="117"/>
                    <a:pt x="101" y="117"/>
                    <a:pt x="101" y="117"/>
                  </a:cubicBezTo>
                  <a:cubicBezTo>
                    <a:pt x="103" y="115"/>
                    <a:pt x="103" y="115"/>
                    <a:pt x="103" y="115"/>
                  </a:cubicBezTo>
                  <a:cubicBezTo>
                    <a:pt x="104" y="115"/>
                    <a:pt x="104" y="115"/>
                    <a:pt x="104" y="115"/>
                  </a:cubicBezTo>
                  <a:cubicBezTo>
                    <a:pt x="104" y="112"/>
                    <a:pt x="104" y="112"/>
                    <a:pt x="104" y="112"/>
                  </a:cubicBezTo>
                  <a:cubicBezTo>
                    <a:pt x="105" y="111"/>
                    <a:pt x="105" y="111"/>
                    <a:pt x="105" y="110"/>
                  </a:cubicBezTo>
                  <a:cubicBezTo>
                    <a:pt x="106" y="110"/>
                    <a:pt x="106" y="110"/>
                    <a:pt x="107" y="110"/>
                  </a:cubicBezTo>
                  <a:cubicBezTo>
                    <a:pt x="107" y="110"/>
                    <a:pt x="110" y="111"/>
                    <a:pt x="111" y="112"/>
                  </a:cubicBezTo>
                  <a:cubicBezTo>
                    <a:pt x="112" y="113"/>
                    <a:pt x="112" y="113"/>
                    <a:pt x="113" y="113"/>
                  </a:cubicBezTo>
                  <a:cubicBezTo>
                    <a:pt x="113" y="114"/>
                    <a:pt x="113" y="114"/>
                    <a:pt x="114" y="115"/>
                  </a:cubicBezTo>
                  <a:cubicBezTo>
                    <a:pt x="115" y="115"/>
                    <a:pt x="116" y="115"/>
                    <a:pt x="117" y="116"/>
                  </a:cubicBezTo>
                  <a:cubicBezTo>
                    <a:pt x="117" y="116"/>
                    <a:pt x="117" y="117"/>
                    <a:pt x="119" y="118"/>
                  </a:cubicBezTo>
                  <a:cubicBezTo>
                    <a:pt x="120" y="119"/>
                    <a:pt x="121" y="119"/>
                    <a:pt x="121" y="120"/>
                  </a:cubicBezTo>
                  <a:cubicBezTo>
                    <a:pt x="122" y="120"/>
                    <a:pt x="123" y="121"/>
                    <a:pt x="125" y="122"/>
                  </a:cubicBezTo>
                  <a:cubicBezTo>
                    <a:pt x="126" y="122"/>
                    <a:pt x="126" y="122"/>
                    <a:pt x="126" y="123"/>
                  </a:cubicBezTo>
                  <a:cubicBezTo>
                    <a:pt x="127" y="123"/>
                    <a:pt x="127" y="123"/>
                    <a:pt x="127" y="123"/>
                  </a:cubicBezTo>
                  <a:cubicBezTo>
                    <a:pt x="128" y="123"/>
                    <a:pt x="128" y="123"/>
                    <a:pt x="128" y="123"/>
                  </a:cubicBezTo>
                  <a:cubicBezTo>
                    <a:pt x="128" y="124"/>
                    <a:pt x="129" y="124"/>
                    <a:pt x="129" y="124"/>
                  </a:cubicBezTo>
                  <a:cubicBezTo>
                    <a:pt x="130" y="124"/>
                    <a:pt x="130" y="124"/>
                    <a:pt x="130" y="124"/>
                  </a:cubicBezTo>
                  <a:cubicBezTo>
                    <a:pt x="130" y="122"/>
                    <a:pt x="130" y="122"/>
                    <a:pt x="130" y="122"/>
                  </a:cubicBezTo>
                  <a:cubicBezTo>
                    <a:pt x="130" y="121"/>
                    <a:pt x="130" y="121"/>
                    <a:pt x="130" y="121"/>
                  </a:cubicBezTo>
                  <a:cubicBezTo>
                    <a:pt x="129" y="121"/>
                    <a:pt x="129" y="120"/>
                    <a:pt x="129" y="120"/>
                  </a:cubicBezTo>
                  <a:cubicBezTo>
                    <a:pt x="129" y="120"/>
                    <a:pt x="130" y="117"/>
                    <a:pt x="133" y="115"/>
                  </a:cubicBezTo>
                  <a:cubicBezTo>
                    <a:pt x="134" y="114"/>
                    <a:pt x="135" y="115"/>
                    <a:pt x="136" y="115"/>
                  </a:cubicBezTo>
                  <a:cubicBezTo>
                    <a:pt x="137" y="116"/>
                    <a:pt x="137" y="117"/>
                    <a:pt x="137" y="120"/>
                  </a:cubicBezTo>
                  <a:cubicBezTo>
                    <a:pt x="137" y="120"/>
                    <a:pt x="138" y="121"/>
                    <a:pt x="139" y="122"/>
                  </a:cubicBezTo>
                  <a:cubicBezTo>
                    <a:pt x="139" y="122"/>
                    <a:pt x="139" y="122"/>
                    <a:pt x="139" y="121"/>
                  </a:cubicBezTo>
                  <a:cubicBezTo>
                    <a:pt x="139" y="120"/>
                    <a:pt x="139" y="120"/>
                    <a:pt x="139" y="120"/>
                  </a:cubicBezTo>
                  <a:cubicBezTo>
                    <a:pt x="139" y="119"/>
                    <a:pt x="140" y="118"/>
                    <a:pt x="140" y="117"/>
                  </a:cubicBezTo>
                  <a:cubicBezTo>
                    <a:pt x="140" y="117"/>
                    <a:pt x="140" y="117"/>
                    <a:pt x="141" y="117"/>
                  </a:cubicBezTo>
                  <a:cubicBezTo>
                    <a:pt x="141" y="117"/>
                    <a:pt x="141" y="116"/>
                    <a:pt x="142" y="115"/>
                  </a:cubicBezTo>
                  <a:cubicBezTo>
                    <a:pt x="142" y="112"/>
                    <a:pt x="142" y="112"/>
                    <a:pt x="142" y="112"/>
                  </a:cubicBezTo>
                  <a:cubicBezTo>
                    <a:pt x="142" y="111"/>
                    <a:pt x="142" y="110"/>
                    <a:pt x="143" y="110"/>
                  </a:cubicBezTo>
                  <a:cubicBezTo>
                    <a:pt x="144" y="109"/>
                    <a:pt x="145" y="110"/>
                    <a:pt x="145" y="110"/>
                  </a:cubicBezTo>
                  <a:cubicBezTo>
                    <a:pt x="148" y="114"/>
                    <a:pt x="148" y="114"/>
                    <a:pt x="148" y="114"/>
                  </a:cubicBezTo>
                  <a:cubicBezTo>
                    <a:pt x="148" y="115"/>
                    <a:pt x="148" y="115"/>
                    <a:pt x="148" y="115"/>
                  </a:cubicBezTo>
                  <a:cubicBezTo>
                    <a:pt x="148" y="115"/>
                    <a:pt x="148" y="116"/>
                    <a:pt x="149" y="117"/>
                  </a:cubicBezTo>
                  <a:cubicBezTo>
                    <a:pt x="149" y="118"/>
                    <a:pt x="150" y="119"/>
                    <a:pt x="150" y="119"/>
                  </a:cubicBezTo>
                  <a:cubicBezTo>
                    <a:pt x="151" y="119"/>
                    <a:pt x="151" y="120"/>
                    <a:pt x="151" y="121"/>
                  </a:cubicBezTo>
                  <a:cubicBezTo>
                    <a:pt x="152" y="120"/>
                    <a:pt x="152" y="120"/>
                    <a:pt x="153" y="120"/>
                  </a:cubicBezTo>
                  <a:cubicBezTo>
                    <a:pt x="155" y="119"/>
                    <a:pt x="156" y="119"/>
                    <a:pt x="157" y="120"/>
                  </a:cubicBezTo>
                  <a:cubicBezTo>
                    <a:pt x="158" y="120"/>
                    <a:pt x="159" y="120"/>
                    <a:pt x="160" y="120"/>
                  </a:cubicBezTo>
                  <a:cubicBezTo>
                    <a:pt x="161" y="119"/>
                    <a:pt x="163" y="120"/>
                    <a:pt x="164" y="120"/>
                  </a:cubicBezTo>
                  <a:cubicBezTo>
                    <a:pt x="166" y="119"/>
                    <a:pt x="166" y="119"/>
                    <a:pt x="166" y="119"/>
                  </a:cubicBezTo>
                  <a:cubicBezTo>
                    <a:pt x="168" y="118"/>
                    <a:pt x="168" y="118"/>
                    <a:pt x="168" y="118"/>
                  </a:cubicBezTo>
                  <a:cubicBezTo>
                    <a:pt x="168" y="117"/>
                    <a:pt x="168" y="117"/>
                    <a:pt x="168" y="117"/>
                  </a:cubicBezTo>
                  <a:cubicBezTo>
                    <a:pt x="168" y="117"/>
                    <a:pt x="168" y="117"/>
                    <a:pt x="167" y="116"/>
                  </a:cubicBezTo>
                  <a:cubicBezTo>
                    <a:pt x="166" y="115"/>
                    <a:pt x="166" y="115"/>
                    <a:pt x="166" y="115"/>
                  </a:cubicBezTo>
                  <a:cubicBezTo>
                    <a:pt x="165" y="115"/>
                    <a:pt x="164" y="114"/>
                    <a:pt x="164" y="112"/>
                  </a:cubicBezTo>
                  <a:cubicBezTo>
                    <a:pt x="163" y="110"/>
                    <a:pt x="163" y="108"/>
                    <a:pt x="163" y="107"/>
                  </a:cubicBezTo>
                  <a:cubicBezTo>
                    <a:pt x="163" y="107"/>
                    <a:pt x="163" y="105"/>
                    <a:pt x="163" y="104"/>
                  </a:cubicBezTo>
                  <a:cubicBezTo>
                    <a:pt x="162" y="102"/>
                    <a:pt x="162" y="98"/>
                    <a:pt x="162" y="98"/>
                  </a:cubicBezTo>
                  <a:cubicBezTo>
                    <a:pt x="162" y="97"/>
                    <a:pt x="162" y="97"/>
                    <a:pt x="162" y="97"/>
                  </a:cubicBezTo>
                  <a:cubicBezTo>
                    <a:pt x="161" y="96"/>
                    <a:pt x="161" y="96"/>
                    <a:pt x="161" y="96"/>
                  </a:cubicBezTo>
                  <a:cubicBezTo>
                    <a:pt x="160" y="95"/>
                    <a:pt x="160" y="95"/>
                    <a:pt x="160" y="94"/>
                  </a:cubicBezTo>
                  <a:cubicBezTo>
                    <a:pt x="160" y="92"/>
                    <a:pt x="160" y="92"/>
                    <a:pt x="160" y="92"/>
                  </a:cubicBezTo>
                  <a:cubicBezTo>
                    <a:pt x="160" y="91"/>
                    <a:pt x="160" y="91"/>
                    <a:pt x="160" y="91"/>
                  </a:cubicBezTo>
                  <a:cubicBezTo>
                    <a:pt x="163" y="88"/>
                    <a:pt x="163" y="88"/>
                    <a:pt x="163" y="88"/>
                  </a:cubicBezTo>
                  <a:cubicBezTo>
                    <a:pt x="163" y="87"/>
                    <a:pt x="163" y="87"/>
                    <a:pt x="163" y="87"/>
                  </a:cubicBezTo>
                  <a:cubicBezTo>
                    <a:pt x="164" y="85"/>
                    <a:pt x="164" y="85"/>
                    <a:pt x="164" y="85"/>
                  </a:cubicBezTo>
                  <a:cubicBezTo>
                    <a:pt x="164" y="84"/>
                    <a:pt x="164" y="84"/>
                    <a:pt x="164" y="84"/>
                  </a:cubicBezTo>
                  <a:cubicBezTo>
                    <a:pt x="163" y="83"/>
                    <a:pt x="163" y="82"/>
                    <a:pt x="163" y="82"/>
                  </a:cubicBezTo>
                  <a:cubicBezTo>
                    <a:pt x="164" y="79"/>
                    <a:pt x="164" y="79"/>
                    <a:pt x="164" y="79"/>
                  </a:cubicBezTo>
                  <a:cubicBezTo>
                    <a:pt x="164" y="78"/>
                    <a:pt x="164" y="77"/>
                    <a:pt x="164" y="76"/>
                  </a:cubicBezTo>
                  <a:cubicBezTo>
                    <a:pt x="164" y="75"/>
                    <a:pt x="164" y="75"/>
                    <a:pt x="164" y="75"/>
                  </a:cubicBezTo>
                  <a:cubicBezTo>
                    <a:pt x="164" y="74"/>
                    <a:pt x="164" y="74"/>
                    <a:pt x="164" y="74"/>
                  </a:cubicBezTo>
                  <a:cubicBezTo>
                    <a:pt x="164" y="73"/>
                    <a:pt x="165" y="71"/>
                    <a:pt x="165" y="70"/>
                  </a:cubicBezTo>
                  <a:cubicBezTo>
                    <a:pt x="165" y="70"/>
                    <a:pt x="165" y="69"/>
                    <a:pt x="166" y="69"/>
                  </a:cubicBezTo>
                  <a:cubicBezTo>
                    <a:pt x="166" y="68"/>
                    <a:pt x="167" y="68"/>
                    <a:pt x="168" y="67"/>
                  </a:cubicBezTo>
                  <a:cubicBezTo>
                    <a:pt x="169" y="65"/>
                    <a:pt x="169" y="65"/>
                    <a:pt x="169" y="65"/>
                  </a:cubicBezTo>
                  <a:cubicBezTo>
                    <a:pt x="169" y="64"/>
                    <a:pt x="169" y="64"/>
                    <a:pt x="169" y="64"/>
                  </a:cubicBezTo>
                  <a:cubicBezTo>
                    <a:pt x="171" y="63"/>
                    <a:pt x="171" y="63"/>
                    <a:pt x="171" y="63"/>
                  </a:cubicBezTo>
                  <a:cubicBezTo>
                    <a:pt x="171" y="60"/>
                    <a:pt x="171" y="60"/>
                    <a:pt x="171" y="60"/>
                  </a:cubicBezTo>
                  <a:cubicBezTo>
                    <a:pt x="171" y="59"/>
                    <a:pt x="171" y="58"/>
                    <a:pt x="174" y="55"/>
                  </a:cubicBezTo>
                  <a:cubicBezTo>
                    <a:pt x="174" y="52"/>
                    <a:pt x="174" y="52"/>
                    <a:pt x="174" y="52"/>
                  </a:cubicBezTo>
                  <a:lnTo>
                    <a:pt x="173" y="52"/>
                  </a:lnTo>
                  <a:close/>
                </a:path>
              </a:pathLst>
            </a:custGeom>
            <a:solidFill>
              <a:srgbClr val="272727"/>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32" name="Freeform 92"/>
            <p:cNvSpPr>
              <a:spLocks/>
            </p:cNvSpPr>
            <p:nvPr/>
          </p:nvSpPr>
          <p:spPr bwMode="auto">
            <a:xfrm>
              <a:off x="7020495" y="5354662"/>
              <a:ext cx="566738" cy="392113"/>
            </a:xfrm>
            <a:custGeom>
              <a:avLst/>
              <a:gdLst>
                <a:gd name="T0" fmla="*/ 250 w 254"/>
                <a:gd name="T1" fmla="*/ 122 h 176"/>
                <a:gd name="T2" fmla="*/ 226 w 254"/>
                <a:gd name="T3" fmla="*/ 108 h 176"/>
                <a:gd name="T4" fmla="*/ 233 w 254"/>
                <a:gd name="T5" fmla="*/ 100 h 176"/>
                <a:gd name="T6" fmla="*/ 243 w 254"/>
                <a:gd name="T7" fmla="*/ 74 h 176"/>
                <a:gd name="T8" fmla="*/ 245 w 254"/>
                <a:gd name="T9" fmla="*/ 63 h 176"/>
                <a:gd name="T10" fmla="*/ 231 w 254"/>
                <a:gd name="T11" fmla="*/ 49 h 176"/>
                <a:gd name="T12" fmla="*/ 234 w 254"/>
                <a:gd name="T13" fmla="*/ 18 h 176"/>
                <a:gd name="T14" fmla="*/ 228 w 254"/>
                <a:gd name="T15" fmla="*/ 20 h 176"/>
                <a:gd name="T16" fmla="*/ 214 w 254"/>
                <a:gd name="T17" fmla="*/ 22 h 176"/>
                <a:gd name="T18" fmla="*/ 203 w 254"/>
                <a:gd name="T19" fmla="*/ 22 h 176"/>
                <a:gd name="T20" fmla="*/ 198 w 254"/>
                <a:gd name="T21" fmla="*/ 19 h 176"/>
                <a:gd name="T22" fmla="*/ 191 w 254"/>
                <a:gd name="T23" fmla="*/ 19 h 176"/>
                <a:gd name="T24" fmla="*/ 183 w 254"/>
                <a:gd name="T25" fmla="*/ 23 h 176"/>
                <a:gd name="T26" fmla="*/ 174 w 254"/>
                <a:gd name="T27" fmla="*/ 18 h 176"/>
                <a:gd name="T28" fmla="*/ 165 w 254"/>
                <a:gd name="T29" fmla="*/ 6 h 176"/>
                <a:gd name="T30" fmla="*/ 151 w 254"/>
                <a:gd name="T31" fmla="*/ 5 h 176"/>
                <a:gd name="T32" fmla="*/ 117 w 254"/>
                <a:gd name="T33" fmla="*/ 58 h 176"/>
                <a:gd name="T34" fmla="*/ 120 w 254"/>
                <a:gd name="T35" fmla="*/ 69 h 176"/>
                <a:gd name="T36" fmla="*/ 118 w 254"/>
                <a:gd name="T37" fmla="*/ 76 h 176"/>
                <a:gd name="T38" fmla="*/ 57 w 254"/>
                <a:gd name="T39" fmla="*/ 86 h 176"/>
                <a:gd name="T40" fmla="*/ 50 w 254"/>
                <a:gd name="T41" fmla="*/ 80 h 176"/>
                <a:gd name="T42" fmla="*/ 19 w 254"/>
                <a:gd name="T43" fmla="*/ 75 h 176"/>
                <a:gd name="T44" fmla="*/ 12 w 254"/>
                <a:gd name="T45" fmla="*/ 86 h 176"/>
                <a:gd name="T46" fmla="*/ 4 w 254"/>
                <a:gd name="T47" fmla="*/ 86 h 176"/>
                <a:gd name="T48" fmla="*/ 0 w 254"/>
                <a:gd name="T49" fmla="*/ 90 h 176"/>
                <a:gd name="T50" fmla="*/ 5 w 254"/>
                <a:gd name="T51" fmla="*/ 97 h 176"/>
                <a:gd name="T52" fmla="*/ 9 w 254"/>
                <a:gd name="T53" fmla="*/ 101 h 176"/>
                <a:gd name="T54" fmla="*/ 14 w 254"/>
                <a:gd name="T55" fmla="*/ 103 h 176"/>
                <a:gd name="T56" fmla="*/ 22 w 254"/>
                <a:gd name="T57" fmla="*/ 106 h 176"/>
                <a:gd name="T58" fmla="*/ 30 w 254"/>
                <a:gd name="T59" fmla="*/ 111 h 176"/>
                <a:gd name="T60" fmla="*/ 40 w 254"/>
                <a:gd name="T61" fmla="*/ 114 h 176"/>
                <a:gd name="T62" fmla="*/ 39 w 254"/>
                <a:gd name="T63" fmla="*/ 124 h 176"/>
                <a:gd name="T64" fmla="*/ 46 w 254"/>
                <a:gd name="T65" fmla="*/ 126 h 176"/>
                <a:gd name="T66" fmla="*/ 51 w 254"/>
                <a:gd name="T67" fmla="*/ 122 h 176"/>
                <a:gd name="T68" fmla="*/ 60 w 254"/>
                <a:gd name="T69" fmla="*/ 119 h 176"/>
                <a:gd name="T70" fmla="*/ 72 w 254"/>
                <a:gd name="T71" fmla="*/ 120 h 176"/>
                <a:gd name="T72" fmla="*/ 77 w 254"/>
                <a:gd name="T73" fmla="*/ 125 h 176"/>
                <a:gd name="T74" fmla="*/ 86 w 254"/>
                <a:gd name="T75" fmla="*/ 134 h 176"/>
                <a:gd name="T76" fmla="*/ 98 w 254"/>
                <a:gd name="T77" fmla="*/ 141 h 176"/>
                <a:gd name="T78" fmla="*/ 103 w 254"/>
                <a:gd name="T79" fmla="*/ 143 h 176"/>
                <a:gd name="T80" fmla="*/ 115 w 254"/>
                <a:gd name="T81" fmla="*/ 143 h 176"/>
                <a:gd name="T82" fmla="*/ 124 w 254"/>
                <a:gd name="T83" fmla="*/ 149 h 176"/>
                <a:gd name="T84" fmla="*/ 131 w 254"/>
                <a:gd name="T85" fmla="*/ 151 h 176"/>
                <a:gd name="T86" fmla="*/ 134 w 254"/>
                <a:gd name="T87" fmla="*/ 162 h 176"/>
                <a:gd name="T88" fmla="*/ 139 w 254"/>
                <a:gd name="T89" fmla="*/ 170 h 176"/>
                <a:gd name="T90" fmla="*/ 143 w 254"/>
                <a:gd name="T91" fmla="*/ 169 h 176"/>
                <a:gd name="T92" fmla="*/ 150 w 254"/>
                <a:gd name="T93" fmla="*/ 166 h 176"/>
                <a:gd name="T94" fmla="*/ 156 w 254"/>
                <a:gd name="T95" fmla="*/ 172 h 176"/>
                <a:gd name="T96" fmla="*/ 160 w 254"/>
                <a:gd name="T97" fmla="*/ 173 h 176"/>
                <a:gd name="T98" fmla="*/ 168 w 254"/>
                <a:gd name="T99" fmla="*/ 172 h 176"/>
                <a:gd name="T100" fmla="*/ 174 w 254"/>
                <a:gd name="T101" fmla="*/ 171 h 176"/>
                <a:gd name="T102" fmla="*/ 183 w 254"/>
                <a:gd name="T103" fmla="*/ 166 h 176"/>
                <a:gd name="T104" fmla="*/ 200 w 254"/>
                <a:gd name="T105" fmla="*/ 167 h 176"/>
                <a:gd name="T106" fmla="*/ 206 w 254"/>
                <a:gd name="T107" fmla="*/ 160 h 176"/>
                <a:gd name="T108" fmla="*/ 207 w 254"/>
                <a:gd name="T109" fmla="*/ 152 h 176"/>
                <a:gd name="T110" fmla="*/ 209 w 254"/>
                <a:gd name="T111" fmla="*/ 143 h 176"/>
                <a:gd name="T112" fmla="*/ 216 w 254"/>
                <a:gd name="T113" fmla="*/ 137 h 176"/>
                <a:gd name="T114" fmla="*/ 234 w 254"/>
                <a:gd name="T115" fmla="*/ 139 h 176"/>
                <a:gd name="T116" fmla="*/ 241 w 254"/>
                <a:gd name="T117" fmla="*/ 144 h 176"/>
                <a:gd name="T118" fmla="*/ 248 w 254"/>
                <a:gd name="T119" fmla="*/ 141 h 176"/>
                <a:gd name="T120" fmla="*/ 248 w 254"/>
                <a:gd name="T121" fmla="*/ 135 h 176"/>
                <a:gd name="T122" fmla="*/ 254 w 254"/>
                <a:gd name="T123" fmla="*/ 12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 h="176">
                  <a:moveTo>
                    <a:pt x="253" y="127"/>
                  </a:moveTo>
                  <a:cubicBezTo>
                    <a:pt x="251" y="125"/>
                    <a:pt x="251" y="125"/>
                    <a:pt x="251" y="125"/>
                  </a:cubicBezTo>
                  <a:cubicBezTo>
                    <a:pt x="250" y="125"/>
                    <a:pt x="250" y="124"/>
                    <a:pt x="250" y="123"/>
                  </a:cubicBezTo>
                  <a:cubicBezTo>
                    <a:pt x="250" y="122"/>
                    <a:pt x="250" y="122"/>
                    <a:pt x="250" y="122"/>
                  </a:cubicBezTo>
                  <a:cubicBezTo>
                    <a:pt x="249" y="121"/>
                    <a:pt x="248" y="119"/>
                    <a:pt x="247" y="116"/>
                  </a:cubicBezTo>
                  <a:cubicBezTo>
                    <a:pt x="238" y="116"/>
                    <a:pt x="238" y="116"/>
                    <a:pt x="238" y="116"/>
                  </a:cubicBezTo>
                  <a:cubicBezTo>
                    <a:pt x="237" y="116"/>
                    <a:pt x="237" y="116"/>
                    <a:pt x="237" y="115"/>
                  </a:cubicBezTo>
                  <a:cubicBezTo>
                    <a:pt x="226" y="108"/>
                    <a:pt x="226" y="108"/>
                    <a:pt x="226" y="108"/>
                  </a:cubicBezTo>
                  <a:cubicBezTo>
                    <a:pt x="225" y="108"/>
                    <a:pt x="225" y="107"/>
                    <a:pt x="225" y="107"/>
                  </a:cubicBezTo>
                  <a:cubicBezTo>
                    <a:pt x="225" y="106"/>
                    <a:pt x="225" y="105"/>
                    <a:pt x="226" y="105"/>
                  </a:cubicBezTo>
                  <a:cubicBezTo>
                    <a:pt x="231" y="100"/>
                    <a:pt x="231" y="100"/>
                    <a:pt x="231" y="100"/>
                  </a:cubicBezTo>
                  <a:cubicBezTo>
                    <a:pt x="232" y="100"/>
                    <a:pt x="232" y="100"/>
                    <a:pt x="233" y="100"/>
                  </a:cubicBezTo>
                  <a:cubicBezTo>
                    <a:pt x="234" y="100"/>
                    <a:pt x="234" y="100"/>
                    <a:pt x="234" y="100"/>
                  </a:cubicBezTo>
                  <a:cubicBezTo>
                    <a:pt x="237" y="99"/>
                    <a:pt x="237" y="99"/>
                    <a:pt x="237" y="99"/>
                  </a:cubicBezTo>
                  <a:cubicBezTo>
                    <a:pt x="239" y="98"/>
                    <a:pt x="241" y="98"/>
                    <a:pt x="243" y="99"/>
                  </a:cubicBezTo>
                  <a:cubicBezTo>
                    <a:pt x="243" y="74"/>
                    <a:pt x="243" y="74"/>
                    <a:pt x="243" y="74"/>
                  </a:cubicBezTo>
                  <a:cubicBezTo>
                    <a:pt x="243" y="73"/>
                    <a:pt x="243" y="73"/>
                    <a:pt x="243" y="73"/>
                  </a:cubicBezTo>
                  <a:cubicBezTo>
                    <a:pt x="247" y="66"/>
                    <a:pt x="247" y="66"/>
                    <a:pt x="247" y="66"/>
                  </a:cubicBezTo>
                  <a:cubicBezTo>
                    <a:pt x="247" y="63"/>
                    <a:pt x="247" y="63"/>
                    <a:pt x="247" y="63"/>
                  </a:cubicBezTo>
                  <a:cubicBezTo>
                    <a:pt x="245" y="63"/>
                    <a:pt x="245" y="63"/>
                    <a:pt x="245" y="63"/>
                  </a:cubicBezTo>
                  <a:cubicBezTo>
                    <a:pt x="243" y="63"/>
                    <a:pt x="243" y="62"/>
                    <a:pt x="243" y="61"/>
                  </a:cubicBezTo>
                  <a:cubicBezTo>
                    <a:pt x="243" y="54"/>
                    <a:pt x="243" y="54"/>
                    <a:pt x="243" y="54"/>
                  </a:cubicBezTo>
                  <a:cubicBezTo>
                    <a:pt x="232" y="50"/>
                    <a:pt x="232" y="50"/>
                    <a:pt x="232" y="50"/>
                  </a:cubicBezTo>
                  <a:cubicBezTo>
                    <a:pt x="231" y="50"/>
                    <a:pt x="231" y="50"/>
                    <a:pt x="231" y="49"/>
                  </a:cubicBezTo>
                  <a:cubicBezTo>
                    <a:pt x="230" y="48"/>
                    <a:pt x="231" y="48"/>
                    <a:pt x="231" y="47"/>
                  </a:cubicBezTo>
                  <a:cubicBezTo>
                    <a:pt x="243" y="36"/>
                    <a:pt x="243" y="36"/>
                    <a:pt x="243" y="36"/>
                  </a:cubicBezTo>
                  <a:cubicBezTo>
                    <a:pt x="243" y="18"/>
                    <a:pt x="243" y="18"/>
                    <a:pt x="243" y="18"/>
                  </a:cubicBezTo>
                  <a:cubicBezTo>
                    <a:pt x="234" y="18"/>
                    <a:pt x="234" y="18"/>
                    <a:pt x="234" y="18"/>
                  </a:cubicBezTo>
                  <a:cubicBezTo>
                    <a:pt x="234" y="19"/>
                    <a:pt x="234" y="20"/>
                    <a:pt x="233" y="20"/>
                  </a:cubicBezTo>
                  <a:cubicBezTo>
                    <a:pt x="230" y="20"/>
                    <a:pt x="230" y="20"/>
                    <a:pt x="230" y="20"/>
                  </a:cubicBezTo>
                  <a:cubicBezTo>
                    <a:pt x="230" y="20"/>
                    <a:pt x="229" y="20"/>
                    <a:pt x="229" y="19"/>
                  </a:cubicBezTo>
                  <a:cubicBezTo>
                    <a:pt x="229" y="19"/>
                    <a:pt x="229" y="19"/>
                    <a:pt x="228" y="20"/>
                  </a:cubicBezTo>
                  <a:cubicBezTo>
                    <a:pt x="226" y="21"/>
                    <a:pt x="225" y="20"/>
                    <a:pt x="224" y="20"/>
                  </a:cubicBezTo>
                  <a:cubicBezTo>
                    <a:pt x="223" y="21"/>
                    <a:pt x="222" y="20"/>
                    <a:pt x="221" y="20"/>
                  </a:cubicBezTo>
                  <a:cubicBezTo>
                    <a:pt x="219" y="20"/>
                    <a:pt x="218" y="20"/>
                    <a:pt x="217" y="20"/>
                  </a:cubicBezTo>
                  <a:cubicBezTo>
                    <a:pt x="217" y="21"/>
                    <a:pt x="216" y="22"/>
                    <a:pt x="214" y="22"/>
                  </a:cubicBezTo>
                  <a:cubicBezTo>
                    <a:pt x="212" y="23"/>
                    <a:pt x="210" y="23"/>
                    <a:pt x="209" y="22"/>
                  </a:cubicBezTo>
                  <a:cubicBezTo>
                    <a:pt x="209" y="22"/>
                    <a:pt x="209" y="22"/>
                    <a:pt x="209" y="23"/>
                  </a:cubicBezTo>
                  <a:cubicBezTo>
                    <a:pt x="208" y="23"/>
                    <a:pt x="207" y="23"/>
                    <a:pt x="206" y="23"/>
                  </a:cubicBezTo>
                  <a:cubicBezTo>
                    <a:pt x="205" y="23"/>
                    <a:pt x="204" y="23"/>
                    <a:pt x="203" y="22"/>
                  </a:cubicBezTo>
                  <a:cubicBezTo>
                    <a:pt x="203" y="21"/>
                    <a:pt x="203" y="21"/>
                    <a:pt x="203" y="21"/>
                  </a:cubicBezTo>
                  <a:cubicBezTo>
                    <a:pt x="202" y="20"/>
                    <a:pt x="201" y="19"/>
                    <a:pt x="200" y="19"/>
                  </a:cubicBezTo>
                  <a:cubicBezTo>
                    <a:pt x="199" y="19"/>
                    <a:pt x="199" y="19"/>
                    <a:pt x="199" y="19"/>
                  </a:cubicBezTo>
                  <a:cubicBezTo>
                    <a:pt x="199" y="19"/>
                    <a:pt x="199" y="19"/>
                    <a:pt x="198" y="19"/>
                  </a:cubicBezTo>
                  <a:cubicBezTo>
                    <a:pt x="196" y="18"/>
                    <a:pt x="194" y="19"/>
                    <a:pt x="194" y="19"/>
                  </a:cubicBezTo>
                  <a:cubicBezTo>
                    <a:pt x="193" y="19"/>
                    <a:pt x="193" y="19"/>
                    <a:pt x="193" y="19"/>
                  </a:cubicBezTo>
                  <a:cubicBezTo>
                    <a:pt x="192" y="19"/>
                    <a:pt x="192" y="19"/>
                    <a:pt x="192" y="19"/>
                  </a:cubicBezTo>
                  <a:cubicBezTo>
                    <a:pt x="192" y="19"/>
                    <a:pt x="191" y="19"/>
                    <a:pt x="191" y="19"/>
                  </a:cubicBezTo>
                  <a:cubicBezTo>
                    <a:pt x="191" y="19"/>
                    <a:pt x="190" y="21"/>
                    <a:pt x="189" y="21"/>
                  </a:cubicBezTo>
                  <a:cubicBezTo>
                    <a:pt x="188" y="21"/>
                    <a:pt x="186" y="22"/>
                    <a:pt x="186" y="22"/>
                  </a:cubicBezTo>
                  <a:cubicBezTo>
                    <a:pt x="184" y="22"/>
                    <a:pt x="184" y="22"/>
                    <a:pt x="184" y="22"/>
                  </a:cubicBezTo>
                  <a:cubicBezTo>
                    <a:pt x="183" y="22"/>
                    <a:pt x="183" y="23"/>
                    <a:pt x="183" y="23"/>
                  </a:cubicBezTo>
                  <a:cubicBezTo>
                    <a:pt x="183" y="23"/>
                    <a:pt x="182" y="22"/>
                    <a:pt x="182" y="22"/>
                  </a:cubicBezTo>
                  <a:cubicBezTo>
                    <a:pt x="181" y="22"/>
                    <a:pt x="180" y="21"/>
                    <a:pt x="179" y="21"/>
                  </a:cubicBezTo>
                  <a:cubicBezTo>
                    <a:pt x="178" y="21"/>
                    <a:pt x="177" y="21"/>
                    <a:pt x="175" y="20"/>
                  </a:cubicBezTo>
                  <a:cubicBezTo>
                    <a:pt x="174" y="19"/>
                    <a:pt x="174" y="19"/>
                    <a:pt x="174" y="18"/>
                  </a:cubicBezTo>
                  <a:cubicBezTo>
                    <a:pt x="175" y="13"/>
                    <a:pt x="175" y="13"/>
                    <a:pt x="175" y="13"/>
                  </a:cubicBezTo>
                  <a:cubicBezTo>
                    <a:pt x="174" y="13"/>
                    <a:pt x="172" y="13"/>
                    <a:pt x="172" y="10"/>
                  </a:cubicBezTo>
                  <a:cubicBezTo>
                    <a:pt x="171" y="9"/>
                    <a:pt x="170" y="7"/>
                    <a:pt x="169" y="6"/>
                  </a:cubicBezTo>
                  <a:cubicBezTo>
                    <a:pt x="167" y="6"/>
                    <a:pt x="165" y="6"/>
                    <a:pt x="165" y="6"/>
                  </a:cubicBezTo>
                  <a:cubicBezTo>
                    <a:pt x="164" y="7"/>
                    <a:pt x="164" y="6"/>
                    <a:pt x="163" y="6"/>
                  </a:cubicBezTo>
                  <a:cubicBezTo>
                    <a:pt x="159" y="2"/>
                    <a:pt x="159" y="2"/>
                    <a:pt x="159" y="2"/>
                  </a:cubicBezTo>
                  <a:cubicBezTo>
                    <a:pt x="156" y="0"/>
                    <a:pt x="156" y="0"/>
                    <a:pt x="156" y="0"/>
                  </a:cubicBezTo>
                  <a:cubicBezTo>
                    <a:pt x="151" y="5"/>
                    <a:pt x="151" y="5"/>
                    <a:pt x="151" y="5"/>
                  </a:cubicBezTo>
                  <a:cubicBezTo>
                    <a:pt x="124" y="38"/>
                    <a:pt x="124" y="38"/>
                    <a:pt x="124" y="38"/>
                  </a:cubicBezTo>
                  <a:cubicBezTo>
                    <a:pt x="120" y="42"/>
                    <a:pt x="120" y="42"/>
                    <a:pt x="120" y="42"/>
                  </a:cubicBezTo>
                  <a:cubicBezTo>
                    <a:pt x="118" y="52"/>
                    <a:pt x="118" y="52"/>
                    <a:pt x="118" y="52"/>
                  </a:cubicBezTo>
                  <a:cubicBezTo>
                    <a:pt x="117" y="58"/>
                    <a:pt x="117" y="58"/>
                    <a:pt x="117" y="58"/>
                  </a:cubicBezTo>
                  <a:cubicBezTo>
                    <a:pt x="117" y="63"/>
                    <a:pt x="117" y="63"/>
                    <a:pt x="117" y="63"/>
                  </a:cubicBezTo>
                  <a:cubicBezTo>
                    <a:pt x="117" y="65"/>
                    <a:pt x="117" y="65"/>
                    <a:pt x="117" y="65"/>
                  </a:cubicBezTo>
                  <a:cubicBezTo>
                    <a:pt x="120" y="68"/>
                    <a:pt x="120" y="68"/>
                    <a:pt x="120" y="68"/>
                  </a:cubicBezTo>
                  <a:cubicBezTo>
                    <a:pt x="120" y="69"/>
                    <a:pt x="120" y="69"/>
                    <a:pt x="120" y="69"/>
                  </a:cubicBezTo>
                  <a:cubicBezTo>
                    <a:pt x="120" y="70"/>
                    <a:pt x="120" y="70"/>
                    <a:pt x="120" y="70"/>
                  </a:cubicBezTo>
                  <a:cubicBezTo>
                    <a:pt x="120" y="72"/>
                    <a:pt x="120" y="72"/>
                    <a:pt x="120" y="72"/>
                  </a:cubicBezTo>
                  <a:cubicBezTo>
                    <a:pt x="119" y="75"/>
                    <a:pt x="119" y="75"/>
                    <a:pt x="119" y="75"/>
                  </a:cubicBezTo>
                  <a:cubicBezTo>
                    <a:pt x="118" y="76"/>
                    <a:pt x="118" y="76"/>
                    <a:pt x="118" y="76"/>
                  </a:cubicBezTo>
                  <a:cubicBezTo>
                    <a:pt x="110" y="79"/>
                    <a:pt x="110" y="79"/>
                    <a:pt x="110" y="79"/>
                  </a:cubicBezTo>
                  <a:cubicBezTo>
                    <a:pt x="109" y="80"/>
                    <a:pt x="109" y="80"/>
                    <a:pt x="109" y="80"/>
                  </a:cubicBezTo>
                  <a:cubicBezTo>
                    <a:pt x="76" y="86"/>
                    <a:pt x="76" y="86"/>
                    <a:pt x="76" y="86"/>
                  </a:cubicBezTo>
                  <a:cubicBezTo>
                    <a:pt x="57" y="86"/>
                    <a:pt x="57" y="86"/>
                    <a:pt x="57" y="86"/>
                  </a:cubicBezTo>
                  <a:cubicBezTo>
                    <a:pt x="56" y="85"/>
                    <a:pt x="56" y="85"/>
                    <a:pt x="56" y="85"/>
                  </a:cubicBezTo>
                  <a:cubicBezTo>
                    <a:pt x="55" y="85"/>
                    <a:pt x="55" y="85"/>
                    <a:pt x="55" y="85"/>
                  </a:cubicBezTo>
                  <a:cubicBezTo>
                    <a:pt x="53" y="83"/>
                    <a:pt x="53" y="83"/>
                    <a:pt x="53" y="83"/>
                  </a:cubicBezTo>
                  <a:cubicBezTo>
                    <a:pt x="50" y="80"/>
                    <a:pt x="50" y="80"/>
                    <a:pt x="50" y="80"/>
                  </a:cubicBezTo>
                  <a:cubicBezTo>
                    <a:pt x="43" y="77"/>
                    <a:pt x="43" y="77"/>
                    <a:pt x="43" y="77"/>
                  </a:cubicBezTo>
                  <a:cubicBezTo>
                    <a:pt x="30" y="74"/>
                    <a:pt x="30" y="74"/>
                    <a:pt x="30" y="74"/>
                  </a:cubicBezTo>
                  <a:cubicBezTo>
                    <a:pt x="19" y="74"/>
                    <a:pt x="19" y="74"/>
                    <a:pt x="19" y="74"/>
                  </a:cubicBezTo>
                  <a:cubicBezTo>
                    <a:pt x="19" y="74"/>
                    <a:pt x="19" y="74"/>
                    <a:pt x="19" y="75"/>
                  </a:cubicBezTo>
                  <a:cubicBezTo>
                    <a:pt x="19" y="82"/>
                    <a:pt x="19" y="82"/>
                    <a:pt x="19" y="82"/>
                  </a:cubicBezTo>
                  <a:cubicBezTo>
                    <a:pt x="19" y="84"/>
                    <a:pt x="18" y="85"/>
                    <a:pt x="16" y="86"/>
                  </a:cubicBezTo>
                  <a:cubicBezTo>
                    <a:pt x="15" y="86"/>
                    <a:pt x="14" y="86"/>
                    <a:pt x="14" y="86"/>
                  </a:cubicBezTo>
                  <a:cubicBezTo>
                    <a:pt x="12" y="86"/>
                    <a:pt x="12" y="86"/>
                    <a:pt x="12" y="86"/>
                  </a:cubicBezTo>
                  <a:cubicBezTo>
                    <a:pt x="9" y="86"/>
                    <a:pt x="9" y="86"/>
                    <a:pt x="9" y="86"/>
                  </a:cubicBezTo>
                  <a:cubicBezTo>
                    <a:pt x="8" y="86"/>
                    <a:pt x="8" y="86"/>
                    <a:pt x="8" y="86"/>
                  </a:cubicBezTo>
                  <a:cubicBezTo>
                    <a:pt x="8" y="86"/>
                    <a:pt x="8" y="86"/>
                    <a:pt x="6" y="86"/>
                  </a:cubicBezTo>
                  <a:cubicBezTo>
                    <a:pt x="5" y="86"/>
                    <a:pt x="4" y="86"/>
                    <a:pt x="4" y="86"/>
                  </a:cubicBezTo>
                  <a:cubicBezTo>
                    <a:pt x="3" y="86"/>
                    <a:pt x="3" y="86"/>
                    <a:pt x="3" y="86"/>
                  </a:cubicBezTo>
                  <a:cubicBezTo>
                    <a:pt x="2" y="86"/>
                    <a:pt x="2" y="86"/>
                    <a:pt x="2" y="86"/>
                  </a:cubicBezTo>
                  <a:cubicBezTo>
                    <a:pt x="0" y="88"/>
                    <a:pt x="0" y="88"/>
                    <a:pt x="0" y="88"/>
                  </a:cubicBezTo>
                  <a:cubicBezTo>
                    <a:pt x="0" y="90"/>
                    <a:pt x="0" y="90"/>
                    <a:pt x="0" y="90"/>
                  </a:cubicBezTo>
                  <a:cubicBezTo>
                    <a:pt x="0" y="91"/>
                    <a:pt x="0" y="91"/>
                    <a:pt x="0" y="91"/>
                  </a:cubicBezTo>
                  <a:cubicBezTo>
                    <a:pt x="3" y="95"/>
                    <a:pt x="3" y="95"/>
                    <a:pt x="3" y="95"/>
                  </a:cubicBezTo>
                  <a:cubicBezTo>
                    <a:pt x="3" y="95"/>
                    <a:pt x="3" y="95"/>
                    <a:pt x="4" y="95"/>
                  </a:cubicBezTo>
                  <a:cubicBezTo>
                    <a:pt x="5" y="97"/>
                    <a:pt x="5" y="97"/>
                    <a:pt x="5" y="97"/>
                  </a:cubicBezTo>
                  <a:cubicBezTo>
                    <a:pt x="6" y="97"/>
                    <a:pt x="6" y="97"/>
                    <a:pt x="6" y="97"/>
                  </a:cubicBezTo>
                  <a:cubicBezTo>
                    <a:pt x="7" y="98"/>
                    <a:pt x="7" y="98"/>
                    <a:pt x="7" y="98"/>
                  </a:cubicBezTo>
                  <a:cubicBezTo>
                    <a:pt x="9" y="99"/>
                    <a:pt x="9" y="99"/>
                    <a:pt x="9" y="99"/>
                  </a:cubicBezTo>
                  <a:cubicBezTo>
                    <a:pt x="9" y="100"/>
                    <a:pt x="9" y="100"/>
                    <a:pt x="9" y="101"/>
                  </a:cubicBezTo>
                  <a:cubicBezTo>
                    <a:pt x="9" y="102"/>
                    <a:pt x="9" y="102"/>
                    <a:pt x="9" y="102"/>
                  </a:cubicBezTo>
                  <a:cubicBezTo>
                    <a:pt x="10" y="102"/>
                    <a:pt x="11" y="102"/>
                    <a:pt x="11" y="103"/>
                  </a:cubicBezTo>
                  <a:cubicBezTo>
                    <a:pt x="12" y="102"/>
                    <a:pt x="12" y="102"/>
                    <a:pt x="12" y="102"/>
                  </a:cubicBezTo>
                  <a:cubicBezTo>
                    <a:pt x="13" y="102"/>
                    <a:pt x="14" y="102"/>
                    <a:pt x="14" y="103"/>
                  </a:cubicBezTo>
                  <a:cubicBezTo>
                    <a:pt x="16" y="104"/>
                    <a:pt x="16" y="104"/>
                    <a:pt x="16" y="104"/>
                  </a:cubicBezTo>
                  <a:cubicBezTo>
                    <a:pt x="19" y="104"/>
                    <a:pt x="19" y="104"/>
                    <a:pt x="19" y="104"/>
                  </a:cubicBezTo>
                  <a:cubicBezTo>
                    <a:pt x="20" y="104"/>
                    <a:pt x="21" y="105"/>
                    <a:pt x="21" y="106"/>
                  </a:cubicBezTo>
                  <a:cubicBezTo>
                    <a:pt x="22" y="106"/>
                    <a:pt x="22" y="106"/>
                    <a:pt x="22" y="106"/>
                  </a:cubicBezTo>
                  <a:cubicBezTo>
                    <a:pt x="23" y="106"/>
                    <a:pt x="24" y="106"/>
                    <a:pt x="24" y="107"/>
                  </a:cubicBezTo>
                  <a:cubicBezTo>
                    <a:pt x="24" y="108"/>
                    <a:pt x="24" y="108"/>
                    <a:pt x="24" y="108"/>
                  </a:cubicBezTo>
                  <a:cubicBezTo>
                    <a:pt x="25" y="108"/>
                    <a:pt x="26" y="109"/>
                    <a:pt x="27" y="110"/>
                  </a:cubicBezTo>
                  <a:cubicBezTo>
                    <a:pt x="30" y="111"/>
                    <a:pt x="30" y="111"/>
                    <a:pt x="30" y="111"/>
                  </a:cubicBezTo>
                  <a:cubicBezTo>
                    <a:pt x="30" y="112"/>
                    <a:pt x="31" y="111"/>
                    <a:pt x="33" y="111"/>
                  </a:cubicBezTo>
                  <a:cubicBezTo>
                    <a:pt x="33" y="111"/>
                    <a:pt x="34" y="111"/>
                    <a:pt x="34" y="112"/>
                  </a:cubicBezTo>
                  <a:cubicBezTo>
                    <a:pt x="37" y="114"/>
                    <a:pt x="37" y="114"/>
                    <a:pt x="37" y="114"/>
                  </a:cubicBezTo>
                  <a:cubicBezTo>
                    <a:pt x="40" y="114"/>
                    <a:pt x="40" y="114"/>
                    <a:pt x="40" y="114"/>
                  </a:cubicBezTo>
                  <a:cubicBezTo>
                    <a:pt x="41" y="114"/>
                    <a:pt x="42" y="115"/>
                    <a:pt x="42" y="116"/>
                  </a:cubicBezTo>
                  <a:cubicBezTo>
                    <a:pt x="42" y="120"/>
                    <a:pt x="42" y="120"/>
                    <a:pt x="42" y="120"/>
                  </a:cubicBezTo>
                  <a:cubicBezTo>
                    <a:pt x="42" y="120"/>
                    <a:pt x="42" y="120"/>
                    <a:pt x="42" y="121"/>
                  </a:cubicBezTo>
                  <a:cubicBezTo>
                    <a:pt x="42" y="123"/>
                    <a:pt x="40" y="124"/>
                    <a:pt x="39" y="124"/>
                  </a:cubicBezTo>
                  <a:cubicBezTo>
                    <a:pt x="39" y="125"/>
                    <a:pt x="39" y="125"/>
                    <a:pt x="38" y="125"/>
                  </a:cubicBezTo>
                  <a:cubicBezTo>
                    <a:pt x="39" y="126"/>
                    <a:pt x="40" y="126"/>
                    <a:pt x="40" y="126"/>
                  </a:cubicBezTo>
                  <a:cubicBezTo>
                    <a:pt x="41" y="125"/>
                    <a:pt x="44" y="125"/>
                    <a:pt x="45" y="127"/>
                  </a:cubicBezTo>
                  <a:cubicBezTo>
                    <a:pt x="46" y="126"/>
                    <a:pt x="46" y="126"/>
                    <a:pt x="46" y="126"/>
                  </a:cubicBezTo>
                  <a:cubicBezTo>
                    <a:pt x="47" y="126"/>
                    <a:pt x="49" y="126"/>
                    <a:pt x="50" y="126"/>
                  </a:cubicBezTo>
                  <a:cubicBezTo>
                    <a:pt x="50" y="125"/>
                    <a:pt x="50" y="124"/>
                    <a:pt x="51" y="124"/>
                  </a:cubicBezTo>
                  <a:cubicBezTo>
                    <a:pt x="51" y="123"/>
                    <a:pt x="51" y="123"/>
                    <a:pt x="51" y="123"/>
                  </a:cubicBezTo>
                  <a:cubicBezTo>
                    <a:pt x="51" y="122"/>
                    <a:pt x="51" y="122"/>
                    <a:pt x="51" y="122"/>
                  </a:cubicBezTo>
                  <a:cubicBezTo>
                    <a:pt x="51" y="121"/>
                    <a:pt x="52" y="120"/>
                    <a:pt x="52" y="120"/>
                  </a:cubicBezTo>
                  <a:cubicBezTo>
                    <a:pt x="53" y="120"/>
                    <a:pt x="53" y="120"/>
                    <a:pt x="53" y="120"/>
                  </a:cubicBezTo>
                  <a:cubicBezTo>
                    <a:pt x="54" y="119"/>
                    <a:pt x="55" y="119"/>
                    <a:pt x="57" y="119"/>
                  </a:cubicBezTo>
                  <a:cubicBezTo>
                    <a:pt x="58" y="119"/>
                    <a:pt x="60" y="119"/>
                    <a:pt x="60" y="119"/>
                  </a:cubicBezTo>
                  <a:cubicBezTo>
                    <a:pt x="64" y="120"/>
                    <a:pt x="64" y="120"/>
                    <a:pt x="64" y="120"/>
                  </a:cubicBezTo>
                  <a:cubicBezTo>
                    <a:pt x="69" y="120"/>
                    <a:pt x="69" y="120"/>
                    <a:pt x="69" y="120"/>
                  </a:cubicBezTo>
                  <a:cubicBezTo>
                    <a:pt x="71" y="120"/>
                    <a:pt x="71" y="120"/>
                    <a:pt x="71" y="120"/>
                  </a:cubicBezTo>
                  <a:cubicBezTo>
                    <a:pt x="72" y="120"/>
                    <a:pt x="72" y="120"/>
                    <a:pt x="72" y="120"/>
                  </a:cubicBezTo>
                  <a:cubicBezTo>
                    <a:pt x="74" y="121"/>
                    <a:pt x="74" y="121"/>
                    <a:pt x="74" y="121"/>
                  </a:cubicBezTo>
                  <a:cubicBezTo>
                    <a:pt x="74" y="121"/>
                    <a:pt x="74" y="121"/>
                    <a:pt x="74" y="122"/>
                  </a:cubicBezTo>
                  <a:cubicBezTo>
                    <a:pt x="75" y="122"/>
                    <a:pt x="75" y="123"/>
                    <a:pt x="76" y="123"/>
                  </a:cubicBezTo>
                  <a:cubicBezTo>
                    <a:pt x="77" y="125"/>
                    <a:pt x="77" y="125"/>
                    <a:pt x="77" y="125"/>
                  </a:cubicBezTo>
                  <a:cubicBezTo>
                    <a:pt x="78" y="126"/>
                    <a:pt x="78" y="126"/>
                    <a:pt x="78" y="127"/>
                  </a:cubicBezTo>
                  <a:cubicBezTo>
                    <a:pt x="78" y="132"/>
                    <a:pt x="78" y="132"/>
                    <a:pt x="78" y="132"/>
                  </a:cubicBezTo>
                  <a:cubicBezTo>
                    <a:pt x="82" y="132"/>
                    <a:pt x="82" y="132"/>
                    <a:pt x="82" y="132"/>
                  </a:cubicBezTo>
                  <a:cubicBezTo>
                    <a:pt x="83" y="132"/>
                    <a:pt x="83" y="133"/>
                    <a:pt x="86" y="134"/>
                  </a:cubicBezTo>
                  <a:cubicBezTo>
                    <a:pt x="88" y="136"/>
                    <a:pt x="88" y="136"/>
                    <a:pt x="88" y="136"/>
                  </a:cubicBezTo>
                  <a:cubicBezTo>
                    <a:pt x="90" y="138"/>
                    <a:pt x="90" y="138"/>
                    <a:pt x="90" y="138"/>
                  </a:cubicBezTo>
                  <a:cubicBezTo>
                    <a:pt x="95" y="141"/>
                    <a:pt x="95" y="141"/>
                    <a:pt x="95" y="141"/>
                  </a:cubicBezTo>
                  <a:cubicBezTo>
                    <a:pt x="98" y="141"/>
                    <a:pt x="98" y="141"/>
                    <a:pt x="98" y="141"/>
                  </a:cubicBezTo>
                  <a:cubicBezTo>
                    <a:pt x="99" y="141"/>
                    <a:pt x="100" y="142"/>
                    <a:pt x="100" y="143"/>
                  </a:cubicBezTo>
                  <a:cubicBezTo>
                    <a:pt x="101" y="143"/>
                    <a:pt x="101" y="143"/>
                    <a:pt x="101" y="143"/>
                  </a:cubicBezTo>
                  <a:cubicBezTo>
                    <a:pt x="102" y="143"/>
                    <a:pt x="102" y="143"/>
                    <a:pt x="102" y="143"/>
                  </a:cubicBezTo>
                  <a:cubicBezTo>
                    <a:pt x="103" y="143"/>
                    <a:pt x="103" y="143"/>
                    <a:pt x="103" y="143"/>
                  </a:cubicBezTo>
                  <a:cubicBezTo>
                    <a:pt x="104" y="142"/>
                    <a:pt x="105" y="142"/>
                    <a:pt x="106" y="143"/>
                  </a:cubicBezTo>
                  <a:cubicBezTo>
                    <a:pt x="106" y="142"/>
                    <a:pt x="107" y="142"/>
                    <a:pt x="107" y="142"/>
                  </a:cubicBezTo>
                  <a:cubicBezTo>
                    <a:pt x="108" y="141"/>
                    <a:pt x="109" y="141"/>
                    <a:pt x="111" y="142"/>
                  </a:cubicBezTo>
                  <a:cubicBezTo>
                    <a:pt x="114" y="143"/>
                    <a:pt x="115" y="143"/>
                    <a:pt x="115" y="143"/>
                  </a:cubicBezTo>
                  <a:cubicBezTo>
                    <a:pt x="118" y="145"/>
                    <a:pt x="118" y="145"/>
                    <a:pt x="118" y="145"/>
                  </a:cubicBezTo>
                  <a:cubicBezTo>
                    <a:pt x="120" y="147"/>
                    <a:pt x="120" y="147"/>
                    <a:pt x="120" y="147"/>
                  </a:cubicBezTo>
                  <a:cubicBezTo>
                    <a:pt x="123" y="149"/>
                    <a:pt x="123" y="149"/>
                    <a:pt x="123" y="149"/>
                  </a:cubicBezTo>
                  <a:cubicBezTo>
                    <a:pt x="124" y="149"/>
                    <a:pt x="124" y="149"/>
                    <a:pt x="124" y="149"/>
                  </a:cubicBezTo>
                  <a:cubicBezTo>
                    <a:pt x="125" y="149"/>
                    <a:pt x="125" y="149"/>
                    <a:pt x="125" y="149"/>
                  </a:cubicBezTo>
                  <a:cubicBezTo>
                    <a:pt x="128" y="150"/>
                    <a:pt x="128" y="150"/>
                    <a:pt x="128" y="150"/>
                  </a:cubicBezTo>
                  <a:cubicBezTo>
                    <a:pt x="129" y="150"/>
                    <a:pt x="129" y="150"/>
                    <a:pt x="129" y="150"/>
                  </a:cubicBezTo>
                  <a:cubicBezTo>
                    <a:pt x="130" y="150"/>
                    <a:pt x="131" y="150"/>
                    <a:pt x="131" y="151"/>
                  </a:cubicBezTo>
                  <a:cubicBezTo>
                    <a:pt x="131" y="152"/>
                    <a:pt x="131" y="152"/>
                    <a:pt x="131" y="152"/>
                  </a:cubicBezTo>
                  <a:cubicBezTo>
                    <a:pt x="133" y="153"/>
                    <a:pt x="134" y="154"/>
                    <a:pt x="134" y="155"/>
                  </a:cubicBezTo>
                  <a:cubicBezTo>
                    <a:pt x="134" y="161"/>
                    <a:pt x="134" y="161"/>
                    <a:pt x="134" y="161"/>
                  </a:cubicBezTo>
                  <a:cubicBezTo>
                    <a:pt x="134" y="162"/>
                    <a:pt x="134" y="162"/>
                    <a:pt x="134" y="162"/>
                  </a:cubicBezTo>
                  <a:cubicBezTo>
                    <a:pt x="135" y="162"/>
                    <a:pt x="135" y="162"/>
                    <a:pt x="135" y="162"/>
                  </a:cubicBezTo>
                  <a:cubicBezTo>
                    <a:pt x="137" y="165"/>
                    <a:pt x="137" y="165"/>
                    <a:pt x="137" y="165"/>
                  </a:cubicBezTo>
                  <a:cubicBezTo>
                    <a:pt x="137" y="166"/>
                    <a:pt x="137" y="166"/>
                    <a:pt x="137" y="166"/>
                  </a:cubicBezTo>
                  <a:cubicBezTo>
                    <a:pt x="137" y="167"/>
                    <a:pt x="138" y="169"/>
                    <a:pt x="139" y="170"/>
                  </a:cubicBezTo>
                  <a:cubicBezTo>
                    <a:pt x="140" y="170"/>
                    <a:pt x="140" y="171"/>
                    <a:pt x="141" y="172"/>
                  </a:cubicBezTo>
                  <a:cubicBezTo>
                    <a:pt x="142" y="172"/>
                    <a:pt x="142" y="172"/>
                    <a:pt x="143" y="173"/>
                  </a:cubicBezTo>
                  <a:cubicBezTo>
                    <a:pt x="143" y="172"/>
                    <a:pt x="143" y="171"/>
                    <a:pt x="143" y="171"/>
                  </a:cubicBezTo>
                  <a:cubicBezTo>
                    <a:pt x="143" y="169"/>
                    <a:pt x="143" y="169"/>
                    <a:pt x="143" y="169"/>
                  </a:cubicBezTo>
                  <a:cubicBezTo>
                    <a:pt x="143" y="168"/>
                    <a:pt x="144" y="167"/>
                    <a:pt x="145" y="167"/>
                  </a:cubicBezTo>
                  <a:cubicBezTo>
                    <a:pt x="146" y="167"/>
                    <a:pt x="146" y="167"/>
                    <a:pt x="146" y="167"/>
                  </a:cubicBezTo>
                  <a:cubicBezTo>
                    <a:pt x="147" y="167"/>
                    <a:pt x="147" y="166"/>
                    <a:pt x="148" y="166"/>
                  </a:cubicBezTo>
                  <a:cubicBezTo>
                    <a:pt x="150" y="166"/>
                    <a:pt x="150" y="166"/>
                    <a:pt x="150" y="166"/>
                  </a:cubicBezTo>
                  <a:cubicBezTo>
                    <a:pt x="151" y="166"/>
                    <a:pt x="152" y="167"/>
                    <a:pt x="152" y="167"/>
                  </a:cubicBezTo>
                  <a:cubicBezTo>
                    <a:pt x="153" y="168"/>
                    <a:pt x="153" y="168"/>
                    <a:pt x="153" y="168"/>
                  </a:cubicBezTo>
                  <a:cubicBezTo>
                    <a:pt x="154" y="169"/>
                    <a:pt x="155" y="169"/>
                    <a:pt x="155" y="171"/>
                  </a:cubicBezTo>
                  <a:cubicBezTo>
                    <a:pt x="156" y="172"/>
                    <a:pt x="156" y="172"/>
                    <a:pt x="156" y="172"/>
                  </a:cubicBezTo>
                  <a:cubicBezTo>
                    <a:pt x="157" y="174"/>
                    <a:pt x="157" y="174"/>
                    <a:pt x="157" y="174"/>
                  </a:cubicBezTo>
                  <a:cubicBezTo>
                    <a:pt x="157" y="175"/>
                    <a:pt x="157" y="175"/>
                    <a:pt x="157" y="176"/>
                  </a:cubicBezTo>
                  <a:cubicBezTo>
                    <a:pt x="158" y="174"/>
                    <a:pt x="158" y="174"/>
                    <a:pt x="158" y="174"/>
                  </a:cubicBezTo>
                  <a:cubicBezTo>
                    <a:pt x="159" y="174"/>
                    <a:pt x="159" y="173"/>
                    <a:pt x="160" y="173"/>
                  </a:cubicBezTo>
                  <a:cubicBezTo>
                    <a:pt x="160" y="173"/>
                    <a:pt x="160" y="172"/>
                    <a:pt x="161" y="172"/>
                  </a:cubicBezTo>
                  <a:cubicBezTo>
                    <a:pt x="164" y="171"/>
                    <a:pt x="164" y="171"/>
                    <a:pt x="164" y="171"/>
                  </a:cubicBezTo>
                  <a:cubicBezTo>
                    <a:pt x="165" y="171"/>
                    <a:pt x="165" y="171"/>
                    <a:pt x="165" y="171"/>
                  </a:cubicBezTo>
                  <a:cubicBezTo>
                    <a:pt x="166" y="171"/>
                    <a:pt x="167" y="171"/>
                    <a:pt x="168" y="172"/>
                  </a:cubicBezTo>
                  <a:cubicBezTo>
                    <a:pt x="169" y="173"/>
                    <a:pt x="169" y="173"/>
                    <a:pt x="169" y="173"/>
                  </a:cubicBezTo>
                  <a:cubicBezTo>
                    <a:pt x="169" y="172"/>
                    <a:pt x="169" y="172"/>
                    <a:pt x="170" y="172"/>
                  </a:cubicBezTo>
                  <a:cubicBezTo>
                    <a:pt x="173" y="172"/>
                    <a:pt x="173" y="172"/>
                    <a:pt x="173" y="172"/>
                  </a:cubicBezTo>
                  <a:cubicBezTo>
                    <a:pt x="173" y="172"/>
                    <a:pt x="173" y="172"/>
                    <a:pt x="174" y="171"/>
                  </a:cubicBezTo>
                  <a:cubicBezTo>
                    <a:pt x="174" y="171"/>
                    <a:pt x="175" y="171"/>
                    <a:pt x="175" y="170"/>
                  </a:cubicBezTo>
                  <a:cubicBezTo>
                    <a:pt x="176" y="170"/>
                    <a:pt x="177" y="169"/>
                    <a:pt x="179" y="168"/>
                  </a:cubicBezTo>
                  <a:cubicBezTo>
                    <a:pt x="181" y="167"/>
                    <a:pt x="181" y="167"/>
                    <a:pt x="181" y="167"/>
                  </a:cubicBezTo>
                  <a:cubicBezTo>
                    <a:pt x="182" y="166"/>
                    <a:pt x="182" y="166"/>
                    <a:pt x="183" y="166"/>
                  </a:cubicBezTo>
                  <a:cubicBezTo>
                    <a:pt x="194" y="166"/>
                    <a:pt x="194" y="166"/>
                    <a:pt x="194" y="166"/>
                  </a:cubicBezTo>
                  <a:cubicBezTo>
                    <a:pt x="194" y="166"/>
                    <a:pt x="195" y="166"/>
                    <a:pt x="195" y="167"/>
                  </a:cubicBezTo>
                  <a:cubicBezTo>
                    <a:pt x="197" y="165"/>
                    <a:pt x="199" y="166"/>
                    <a:pt x="199" y="167"/>
                  </a:cubicBezTo>
                  <a:cubicBezTo>
                    <a:pt x="200" y="167"/>
                    <a:pt x="200" y="167"/>
                    <a:pt x="200" y="167"/>
                  </a:cubicBezTo>
                  <a:cubicBezTo>
                    <a:pt x="201" y="166"/>
                    <a:pt x="203" y="165"/>
                    <a:pt x="204" y="165"/>
                  </a:cubicBezTo>
                  <a:cubicBezTo>
                    <a:pt x="204" y="164"/>
                    <a:pt x="204" y="164"/>
                    <a:pt x="204" y="164"/>
                  </a:cubicBezTo>
                  <a:cubicBezTo>
                    <a:pt x="205" y="163"/>
                    <a:pt x="205" y="163"/>
                    <a:pt x="206" y="162"/>
                  </a:cubicBezTo>
                  <a:cubicBezTo>
                    <a:pt x="206" y="161"/>
                    <a:pt x="206" y="161"/>
                    <a:pt x="206" y="160"/>
                  </a:cubicBezTo>
                  <a:cubicBezTo>
                    <a:pt x="206" y="160"/>
                    <a:pt x="206" y="160"/>
                    <a:pt x="206" y="159"/>
                  </a:cubicBezTo>
                  <a:cubicBezTo>
                    <a:pt x="206" y="157"/>
                    <a:pt x="206" y="157"/>
                    <a:pt x="206" y="157"/>
                  </a:cubicBezTo>
                  <a:cubicBezTo>
                    <a:pt x="206" y="156"/>
                    <a:pt x="206" y="155"/>
                    <a:pt x="206" y="153"/>
                  </a:cubicBezTo>
                  <a:cubicBezTo>
                    <a:pt x="206" y="152"/>
                    <a:pt x="206" y="152"/>
                    <a:pt x="207" y="152"/>
                  </a:cubicBezTo>
                  <a:cubicBezTo>
                    <a:pt x="207" y="152"/>
                    <a:pt x="207" y="152"/>
                    <a:pt x="206" y="151"/>
                  </a:cubicBezTo>
                  <a:cubicBezTo>
                    <a:pt x="205" y="150"/>
                    <a:pt x="206" y="149"/>
                    <a:pt x="206" y="148"/>
                  </a:cubicBezTo>
                  <a:cubicBezTo>
                    <a:pt x="207" y="148"/>
                    <a:pt x="207" y="147"/>
                    <a:pt x="207" y="147"/>
                  </a:cubicBezTo>
                  <a:cubicBezTo>
                    <a:pt x="208" y="145"/>
                    <a:pt x="209" y="144"/>
                    <a:pt x="209" y="143"/>
                  </a:cubicBezTo>
                  <a:cubicBezTo>
                    <a:pt x="209" y="142"/>
                    <a:pt x="210" y="142"/>
                    <a:pt x="211" y="141"/>
                  </a:cubicBezTo>
                  <a:cubicBezTo>
                    <a:pt x="211" y="140"/>
                    <a:pt x="211" y="140"/>
                    <a:pt x="211" y="140"/>
                  </a:cubicBezTo>
                  <a:cubicBezTo>
                    <a:pt x="212" y="140"/>
                    <a:pt x="212" y="139"/>
                    <a:pt x="213" y="138"/>
                  </a:cubicBezTo>
                  <a:cubicBezTo>
                    <a:pt x="216" y="137"/>
                    <a:pt x="216" y="137"/>
                    <a:pt x="216" y="137"/>
                  </a:cubicBezTo>
                  <a:cubicBezTo>
                    <a:pt x="216" y="137"/>
                    <a:pt x="216" y="137"/>
                    <a:pt x="217" y="137"/>
                  </a:cubicBezTo>
                  <a:cubicBezTo>
                    <a:pt x="229" y="137"/>
                    <a:pt x="229" y="137"/>
                    <a:pt x="229" y="137"/>
                  </a:cubicBezTo>
                  <a:cubicBezTo>
                    <a:pt x="230" y="137"/>
                    <a:pt x="230" y="137"/>
                    <a:pt x="230" y="137"/>
                  </a:cubicBezTo>
                  <a:cubicBezTo>
                    <a:pt x="234" y="139"/>
                    <a:pt x="234" y="139"/>
                    <a:pt x="234" y="139"/>
                  </a:cubicBezTo>
                  <a:cubicBezTo>
                    <a:pt x="234" y="140"/>
                    <a:pt x="235" y="140"/>
                    <a:pt x="235" y="141"/>
                  </a:cubicBezTo>
                  <a:cubicBezTo>
                    <a:pt x="235" y="145"/>
                    <a:pt x="235" y="145"/>
                    <a:pt x="235" y="145"/>
                  </a:cubicBezTo>
                  <a:cubicBezTo>
                    <a:pt x="237" y="145"/>
                    <a:pt x="237" y="145"/>
                    <a:pt x="237" y="145"/>
                  </a:cubicBezTo>
                  <a:cubicBezTo>
                    <a:pt x="239" y="144"/>
                    <a:pt x="241" y="144"/>
                    <a:pt x="241" y="144"/>
                  </a:cubicBezTo>
                  <a:cubicBezTo>
                    <a:pt x="244" y="143"/>
                    <a:pt x="244" y="143"/>
                    <a:pt x="244" y="143"/>
                  </a:cubicBezTo>
                  <a:cubicBezTo>
                    <a:pt x="245" y="143"/>
                    <a:pt x="246" y="143"/>
                    <a:pt x="246" y="143"/>
                  </a:cubicBezTo>
                  <a:cubicBezTo>
                    <a:pt x="247" y="142"/>
                    <a:pt x="247" y="142"/>
                    <a:pt x="247" y="142"/>
                  </a:cubicBezTo>
                  <a:cubicBezTo>
                    <a:pt x="247" y="141"/>
                    <a:pt x="248" y="141"/>
                    <a:pt x="248" y="141"/>
                  </a:cubicBezTo>
                  <a:cubicBezTo>
                    <a:pt x="248" y="141"/>
                    <a:pt x="248" y="140"/>
                    <a:pt x="247" y="140"/>
                  </a:cubicBezTo>
                  <a:cubicBezTo>
                    <a:pt x="247" y="138"/>
                    <a:pt x="247" y="138"/>
                    <a:pt x="247" y="138"/>
                  </a:cubicBezTo>
                  <a:cubicBezTo>
                    <a:pt x="247" y="137"/>
                    <a:pt x="247" y="137"/>
                    <a:pt x="247" y="136"/>
                  </a:cubicBezTo>
                  <a:cubicBezTo>
                    <a:pt x="248" y="136"/>
                    <a:pt x="248" y="135"/>
                    <a:pt x="248" y="135"/>
                  </a:cubicBezTo>
                  <a:cubicBezTo>
                    <a:pt x="248" y="134"/>
                    <a:pt x="248" y="133"/>
                    <a:pt x="248" y="133"/>
                  </a:cubicBezTo>
                  <a:cubicBezTo>
                    <a:pt x="249" y="132"/>
                    <a:pt x="250" y="131"/>
                    <a:pt x="251" y="131"/>
                  </a:cubicBezTo>
                  <a:cubicBezTo>
                    <a:pt x="254" y="129"/>
                    <a:pt x="254" y="129"/>
                    <a:pt x="254" y="129"/>
                  </a:cubicBezTo>
                  <a:cubicBezTo>
                    <a:pt x="254" y="128"/>
                    <a:pt x="254" y="128"/>
                    <a:pt x="254" y="128"/>
                  </a:cubicBezTo>
                  <a:cubicBezTo>
                    <a:pt x="253" y="127"/>
                    <a:pt x="253" y="127"/>
                    <a:pt x="253" y="127"/>
                  </a:cubicBezTo>
                  <a:close/>
                </a:path>
              </a:pathLst>
            </a:custGeom>
            <a:solidFill>
              <a:srgbClr val="000000"/>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33" name="Freeform 93"/>
            <p:cNvSpPr>
              <a:spLocks/>
            </p:cNvSpPr>
            <p:nvPr/>
          </p:nvSpPr>
          <p:spPr bwMode="auto">
            <a:xfrm>
              <a:off x="7374508" y="5314974"/>
              <a:ext cx="77788" cy="79375"/>
            </a:xfrm>
            <a:custGeom>
              <a:avLst/>
              <a:gdLst>
                <a:gd name="T0" fmla="*/ 35 w 35"/>
                <a:gd name="T1" fmla="*/ 13 h 36"/>
                <a:gd name="T2" fmla="*/ 31 w 35"/>
                <a:gd name="T3" fmla="*/ 12 h 36"/>
                <a:gd name="T4" fmla="*/ 31 w 35"/>
                <a:gd name="T5" fmla="*/ 12 h 36"/>
                <a:gd name="T6" fmla="*/ 25 w 35"/>
                <a:gd name="T7" fmla="*/ 9 h 36"/>
                <a:gd name="T8" fmla="*/ 24 w 35"/>
                <a:gd name="T9" fmla="*/ 8 h 36"/>
                <a:gd name="T10" fmla="*/ 21 w 35"/>
                <a:gd name="T11" fmla="*/ 6 h 36"/>
                <a:gd name="T12" fmla="*/ 12 w 35"/>
                <a:gd name="T13" fmla="*/ 0 h 36"/>
                <a:gd name="T14" fmla="*/ 11 w 35"/>
                <a:gd name="T15" fmla="*/ 2 h 36"/>
                <a:gd name="T16" fmla="*/ 0 w 35"/>
                <a:gd name="T17" fmla="*/ 15 h 36"/>
                <a:gd name="T18" fmla="*/ 2 w 35"/>
                <a:gd name="T19" fmla="*/ 17 h 36"/>
                <a:gd name="T20" fmla="*/ 6 w 35"/>
                <a:gd name="T21" fmla="*/ 20 h 36"/>
                <a:gd name="T22" fmla="*/ 11 w 35"/>
                <a:gd name="T23" fmla="*/ 21 h 36"/>
                <a:gd name="T24" fmla="*/ 12 w 35"/>
                <a:gd name="T25" fmla="*/ 21 h 36"/>
                <a:gd name="T26" fmla="*/ 16 w 35"/>
                <a:gd name="T27" fmla="*/ 27 h 36"/>
                <a:gd name="T28" fmla="*/ 18 w 35"/>
                <a:gd name="T29" fmla="*/ 27 h 36"/>
                <a:gd name="T30" fmla="*/ 20 w 35"/>
                <a:gd name="T31" fmla="*/ 29 h 36"/>
                <a:gd name="T32" fmla="*/ 20 w 35"/>
                <a:gd name="T33" fmla="*/ 31 h 36"/>
                <a:gd name="T34" fmla="*/ 19 w 35"/>
                <a:gd name="T35" fmla="*/ 35 h 36"/>
                <a:gd name="T36" fmla="*/ 19 w 35"/>
                <a:gd name="T37" fmla="*/ 35 h 36"/>
                <a:gd name="T38" fmla="*/ 24 w 35"/>
                <a:gd name="T39" fmla="*/ 36 h 36"/>
                <a:gd name="T40" fmla="*/ 25 w 35"/>
                <a:gd name="T41" fmla="*/ 36 h 36"/>
                <a:gd name="T42" fmla="*/ 26 w 35"/>
                <a:gd name="T43" fmla="*/ 36 h 36"/>
                <a:gd name="T44" fmla="*/ 26 w 35"/>
                <a:gd name="T45" fmla="*/ 36 h 36"/>
                <a:gd name="T46" fmla="*/ 26 w 35"/>
                <a:gd name="T47" fmla="*/ 36 h 36"/>
                <a:gd name="T48" fmla="*/ 32 w 35"/>
                <a:gd name="T49" fmla="*/ 31 h 36"/>
                <a:gd name="T50" fmla="*/ 33 w 35"/>
                <a:gd name="T51" fmla="*/ 25 h 36"/>
                <a:gd name="T52" fmla="*/ 33 w 35"/>
                <a:gd name="T53" fmla="*/ 23 h 36"/>
                <a:gd name="T54" fmla="*/ 33 w 35"/>
                <a:gd name="T55" fmla="*/ 22 h 36"/>
                <a:gd name="T56" fmla="*/ 35 w 35"/>
                <a:gd name="T57" fmla="*/ 17 h 36"/>
                <a:gd name="T58" fmla="*/ 35 w 35"/>
                <a:gd name="T59" fmla="*/ 13 h 36"/>
                <a:gd name="T60" fmla="*/ 35 w 35"/>
                <a:gd name="T61"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 h="36">
                  <a:moveTo>
                    <a:pt x="35" y="13"/>
                  </a:moveTo>
                  <a:cubicBezTo>
                    <a:pt x="34" y="13"/>
                    <a:pt x="32" y="12"/>
                    <a:pt x="31" y="12"/>
                  </a:cubicBezTo>
                  <a:cubicBezTo>
                    <a:pt x="31" y="12"/>
                    <a:pt x="31" y="12"/>
                    <a:pt x="31" y="12"/>
                  </a:cubicBezTo>
                  <a:cubicBezTo>
                    <a:pt x="25" y="9"/>
                    <a:pt x="25" y="9"/>
                    <a:pt x="25" y="9"/>
                  </a:cubicBezTo>
                  <a:cubicBezTo>
                    <a:pt x="25" y="9"/>
                    <a:pt x="25" y="9"/>
                    <a:pt x="24" y="8"/>
                  </a:cubicBezTo>
                  <a:cubicBezTo>
                    <a:pt x="21" y="6"/>
                    <a:pt x="21" y="6"/>
                    <a:pt x="21" y="6"/>
                  </a:cubicBezTo>
                  <a:cubicBezTo>
                    <a:pt x="12" y="0"/>
                    <a:pt x="12" y="0"/>
                    <a:pt x="12" y="0"/>
                  </a:cubicBezTo>
                  <a:cubicBezTo>
                    <a:pt x="11" y="1"/>
                    <a:pt x="11" y="1"/>
                    <a:pt x="11" y="2"/>
                  </a:cubicBezTo>
                  <a:cubicBezTo>
                    <a:pt x="0" y="15"/>
                    <a:pt x="0" y="15"/>
                    <a:pt x="0" y="15"/>
                  </a:cubicBezTo>
                  <a:cubicBezTo>
                    <a:pt x="2" y="17"/>
                    <a:pt x="2" y="17"/>
                    <a:pt x="2" y="17"/>
                  </a:cubicBezTo>
                  <a:cubicBezTo>
                    <a:pt x="6" y="20"/>
                    <a:pt x="6" y="20"/>
                    <a:pt x="6" y="20"/>
                  </a:cubicBezTo>
                  <a:cubicBezTo>
                    <a:pt x="7" y="20"/>
                    <a:pt x="9" y="20"/>
                    <a:pt x="11" y="21"/>
                  </a:cubicBezTo>
                  <a:cubicBezTo>
                    <a:pt x="12" y="21"/>
                    <a:pt x="12" y="21"/>
                    <a:pt x="12" y="21"/>
                  </a:cubicBezTo>
                  <a:cubicBezTo>
                    <a:pt x="12" y="21"/>
                    <a:pt x="16" y="24"/>
                    <a:pt x="16" y="27"/>
                  </a:cubicBezTo>
                  <a:cubicBezTo>
                    <a:pt x="17" y="26"/>
                    <a:pt x="18" y="27"/>
                    <a:pt x="18" y="27"/>
                  </a:cubicBezTo>
                  <a:cubicBezTo>
                    <a:pt x="20" y="29"/>
                    <a:pt x="20" y="29"/>
                    <a:pt x="20" y="29"/>
                  </a:cubicBezTo>
                  <a:cubicBezTo>
                    <a:pt x="20" y="30"/>
                    <a:pt x="20" y="30"/>
                    <a:pt x="20" y="31"/>
                  </a:cubicBezTo>
                  <a:cubicBezTo>
                    <a:pt x="19" y="35"/>
                    <a:pt x="19" y="35"/>
                    <a:pt x="19" y="35"/>
                  </a:cubicBezTo>
                  <a:cubicBezTo>
                    <a:pt x="19" y="35"/>
                    <a:pt x="19" y="35"/>
                    <a:pt x="19" y="35"/>
                  </a:cubicBezTo>
                  <a:cubicBezTo>
                    <a:pt x="20" y="35"/>
                    <a:pt x="21" y="35"/>
                    <a:pt x="24" y="36"/>
                  </a:cubicBezTo>
                  <a:cubicBezTo>
                    <a:pt x="25" y="36"/>
                    <a:pt x="25" y="36"/>
                    <a:pt x="25" y="36"/>
                  </a:cubicBezTo>
                  <a:cubicBezTo>
                    <a:pt x="25" y="36"/>
                    <a:pt x="25" y="36"/>
                    <a:pt x="26" y="36"/>
                  </a:cubicBezTo>
                  <a:cubicBezTo>
                    <a:pt x="26" y="36"/>
                    <a:pt x="26" y="36"/>
                    <a:pt x="26" y="36"/>
                  </a:cubicBezTo>
                  <a:cubicBezTo>
                    <a:pt x="26" y="36"/>
                    <a:pt x="26" y="36"/>
                    <a:pt x="26" y="36"/>
                  </a:cubicBezTo>
                  <a:cubicBezTo>
                    <a:pt x="28" y="35"/>
                    <a:pt x="31" y="33"/>
                    <a:pt x="32" y="31"/>
                  </a:cubicBezTo>
                  <a:cubicBezTo>
                    <a:pt x="33" y="29"/>
                    <a:pt x="33" y="27"/>
                    <a:pt x="33" y="25"/>
                  </a:cubicBezTo>
                  <a:cubicBezTo>
                    <a:pt x="33" y="24"/>
                    <a:pt x="33" y="23"/>
                    <a:pt x="33" y="23"/>
                  </a:cubicBezTo>
                  <a:cubicBezTo>
                    <a:pt x="33" y="22"/>
                    <a:pt x="33" y="22"/>
                    <a:pt x="33" y="22"/>
                  </a:cubicBezTo>
                  <a:cubicBezTo>
                    <a:pt x="34" y="19"/>
                    <a:pt x="35" y="17"/>
                    <a:pt x="35" y="17"/>
                  </a:cubicBezTo>
                  <a:cubicBezTo>
                    <a:pt x="34" y="16"/>
                    <a:pt x="35" y="14"/>
                    <a:pt x="35" y="13"/>
                  </a:cubicBezTo>
                  <a:cubicBezTo>
                    <a:pt x="35" y="13"/>
                    <a:pt x="35" y="13"/>
                    <a:pt x="35" y="13"/>
                  </a:cubicBezTo>
                  <a:close/>
                </a:path>
              </a:pathLst>
            </a:custGeom>
            <a:solidFill>
              <a:srgbClr val="959595"/>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34" name="Freeform 94"/>
            <p:cNvSpPr>
              <a:spLocks/>
            </p:cNvSpPr>
            <p:nvPr/>
          </p:nvSpPr>
          <p:spPr bwMode="auto">
            <a:xfrm>
              <a:off x="7820595" y="5311799"/>
              <a:ext cx="350838" cy="122238"/>
            </a:xfrm>
            <a:custGeom>
              <a:avLst/>
              <a:gdLst>
                <a:gd name="T0" fmla="*/ 153 w 157"/>
                <a:gd name="T1" fmla="*/ 25 h 55"/>
                <a:gd name="T2" fmla="*/ 141 w 157"/>
                <a:gd name="T3" fmla="*/ 20 h 55"/>
                <a:gd name="T4" fmla="*/ 136 w 157"/>
                <a:gd name="T5" fmla="*/ 13 h 55"/>
                <a:gd name="T6" fmla="*/ 135 w 157"/>
                <a:gd name="T7" fmla="*/ 7 h 55"/>
                <a:gd name="T8" fmla="*/ 136 w 157"/>
                <a:gd name="T9" fmla="*/ 4 h 55"/>
                <a:gd name="T10" fmla="*/ 132 w 157"/>
                <a:gd name="T11" fmla="*/ 0 h 55"/>
                <a:gd name="T12" fmla="*/ 128 w 157"/>
                <a:gd name="T13" fmla="*/ 1 h 55"/>
                <a:gd name="T14" fmla="*/ 121 w 157"/>
                <a:gd name="T15" fmla="*/ 7 h 55"/>
                <a:gd name="T16" fmla="*/ 110 w 157"/>
                <a:gd name="T17" fmla="*/ 6 h 55"/>
                <a:gd name="T18" fmla="*/ 103 w 157"/>
                <a:gd name="T19" fmla="*/ 3 h 55"/>
                <a:gd name="T20" fmla="*/ 105 w 157"/>
                <a:gd name="T21" fmla="*/ 8 h 55"/>
                <a:gd name="T22" fmla="*/ 111 w 157"/>
                <a:gd name="T23" fmla="*/ 12 h 55"/>
                <a:gd name="T24" fmla="*/ 109 w 157"/>
                <a:gd name="T25" fmla="*/ 20 h 55"/>
                <a:gd name="T26" fmla="*/ 101 w 157"/>
                <a:gd name="T27" fmla="*/ 29 h 55"/>
                <a:gd name="T28" fmla="*/ 88 w 157"/>
                <a:gd name="T29" fmla="*/ 29 h 55"/>
                <a:gd name="T30" fmla="*/ 79 w 157"/>
                <a:gd name="T31" fmla="*/ 25 h 55"/>
                <a:gd name="T32" fmla="*/ 77 w 157"/>
                <a:gd name="T33" fmla="*/ 24 h 55"/>
                <a:gd name="T34" fmla="*/ 68 w 157"/>
                <a:gd name="T35" fmla="*/ 22 h 55"/>
                <a:gd name="T36" fmla="*/ 56 w 157"/>
                <a:gd name="T37" fmla="*/ 22 h 55"/>
                <a:gd name="T38" fmla="*/ 35 w 157"/>
                <a:gd name="T39" fmla="*/ 17 h 55"/>
                <a:gd name="T40" fmla="*/ 32 w 157"/>
                <a:gd name="T41" fmla="*/ 16 h 55"/>
                <a:gd name="T42" fmla="*/ 26 w 157"/>
                <a:gd name="T43" fmla="*/ 12 h 55"/>
                <a:gd name="T44" fmla="*/ 13 w 157"/>
                <a:gd name="T45" fmla="*/ 20 h 55"/>
                <a:gd name="T46" fmla="*/ 4 w 157"/>
                <a:gd name="T47" fmla="*/ 25 h 55"/>
                <a:gd name="T48" fmla="*/ 6 w 157"/>
                <a:gd name="T49" fmla="*/ 27 h 55"/>
                <a:gd name="T50" fmla="*/ 11 w 157"/>
                <a:gd name="T51" fmla="*/ 30 h 55"/>
                <a:gd name="T52" fmla="*/ 9 w 157"/>
                <a:gd name="T53" fmla="*/ 45 h 55"/>
                <a:gd name="T54" fmla="*/ 6 w 157"/>
                <a:gd name="T55" fmla="*/ 46 h 55"/>
                <a:gd name="T56" fmla="*/ 1 w 157"/>
                <a:gd name="T57" fmla="*/ 49 h 55"/>
                <a:gd name="T58" fmla="*/ 13 w 157"/>
                <a:gd name="T59" fmla="*/ 50 h 55"/>
                <a:gd name="T60" fmla="*/ 16 w 157"/>
                <a:gd name="T61" fmla="*/ 55 h 55"/>
                <a:gd name="T62" fmla="*/ 26 w 157"/>
                <a:gd name="T63" fmla="*/ 52 h 55"/>
                <a:gd name="T64" fmla="*/ 59 w 157"/>
                <a:gd name="T65" fmla="*/ 51 h 55"/>
                <a:gd name="T66" fmla="*/ 69 w 157"/>
                <a:gd name="T67" fmla="*/ 50 h 55"/>
                <a:gd name="T68" fmla="*/ 83 w 157"/>
                <a:gd name="T69" fmla="*/ 53 h 55"/>
                <a:gd name="T70" fmla="*/ 91 w 157"/>
                <a:gd name="T71" fmla="*/ 53 h 55"/>
                <a:gd name="T72" fmla="*/ 99 w 157"/>
                <a:gd name="T73" fmla="*/ 53 h 55"/>
                <a:gd name="T74" fmla="*/ 109 w 157"/>
                <a:gd name="T75" fmla="*/ 50 h 55"/>
                <a:gd name="T76" fmla="*/ 121 w 157"/>
                <a:gd name="T77" fmla="*/ 52 h 55"/>
                <a:gd name="T78" fmla="*/ 126 w 157"/>
                <a:gd name="T79" fmla="*/ 47 h 55"/>
                <a:gd name="T80" fmla="*/ 139 w 157"/>
                <a:gd name="T81" fmla="*/ 45 h 55"/>
                <a:gd name="T82" fmla="*/ 145 w 157"/>
                <a:gd name="T83" fmla="*/ 39 h 55"/>
                <a:gd name="T84" fmla="*/ 149 w 157"/>
                <a:gd name="T85" fmla="*/ 27 h 55"/>
                <a:gd name="T86" fmla="*/ 157 w 157"/>
                <a:gd name="T87"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7" h="55">
                  <a:moveTo>
                    <a:pt x="156" y="26"/>
                  </a:moveTo>
                  <a:cubicBezTo>
                    <a:pt x="156" y="26"/>
                    <a:pt x="155" y="26"/>
                    <a:pt x="155" y="25"/>
                  </a:cubicBezTo>
                  <a:cubicBezTo>
                    <a:pt x="153" y="25"/>
                    <a:pt x="153" y="25"/>
                    <a:pt x="153" y="25"/>
                  </a:cubicBezTo>
                  <a:cubicBezTo>
                    <a:pt x="152" y="26"/>
                    <a:pt x="151" y="25"/>
                    <a:pt x="148" y="24"/>
                  </a:cubicBezTo>
                  <a:cubicBezTo>
                    <a:pt x="145" y="22"/>
                    <a:pt x="145" y="22"/>
                    <a:pt x="145" y="22"/>
                  </a:cubicBezTo>
                  <a:cubicBezTo>
                    <a:pt x="144" y="22"/>
                    <a:pt x="143" y="22"/>
                    <a:pt x="141" y="20"/>
                  </a:cubicBezTo>
                  <a:cubicBezTo>
                    <a:pt x="139" y="18"/>
                    <a:pt x="139" y="18"/>
                    <a:pt x="139" y="18"/>
                  </a:cubicBezTo>
                  <a:cubicBezTo>
                    <a:pt x="136" y="15"/>
                    <a:pt x="136" y="14"/>
                    <a:pt x="136" y="14"/>
                  </a:cubicBezTo>
                  <a:cubicBezTo>
                    <a:pt x="136" y="13"/>
                    <a:pt x="136" y="13"/>
                    <a:pt x="136" y="13"/>
                  </a:cubicBezTo>
                  <a:cubicBezTo>
                    <a:pt x="135" y="12"/>
                    <a:pt x="135" y="11"/>
                    <a:pt x="135" y="11"/>
                  </a:cubicBezTo>
                  <a:cubicBezTo>
                    <a:pt x="135" y="11"/>
                    <a:pt x="135" y="10"/>
                    <a:pt x="135" y="9"/>
                  </a:cubicBezTo>
                  <a:cubicBezTo>
                    <a:pt x="135" y="8"/>
                    <a:pt x="135" y="7"/>
                    <a:pt x="135" y="7"/>
                  </a:cubicBezTo>
                  <a:cubicBezTo>
                    <a:pt x="136" y="6"/>
                    <a:pt x="136" y="6"/>
                    <a:pt x="136" y="6"/>
                  </a:cubicBezTo>
                  <a:cubicBezTo>
                    <a:pt x="136" y="5"/>
                    <a:pt x="136" y="5"/>
                    <a:pt x="136" y="5"/>
                  </a:cubicBezTo>
                  <a:cubicBezTo>
                    <a:pt x="136" y="4"/>
                    <a:pt x="136" y="4"/>
                    <a:pt x="136" y="4"/>
                  </a:cubicBezTo>
                  <a:cubicBezTo>
                    <a:pt x="136" y="4"/>
                    <a:pt x="135" y="3"/>
                    <a:pt x="136" y="3"/>
                  </a:cubicBezTo>
                  <a:cubicBezTo>
                    <a:pt x="135" y="2"/>
                    <a:pt x="134" y="2"/>
                    <a:pt x="134" y="1"/>
                  </a:cubicBezTo>
                  <a:cubicBezTo>
                    <a:pt x="133" y="1"/>
                    <a:pt x="133" y="0"/>
                    <a:pt x="132" y="0"/>
                  </a:cubicBezTo>
                  <a:cubicBezTo>
                    <a:pt x="131" y="0"/>
                    <a:pt x="131" y="0"/>
                    <a:pt x="131" y="0"/>
                  </a:cubicBezTo>
                  <a:cubicBezTo>
                    <a:pt x="131" y="0"/>
                    <a:pt x="131" y="0"/>
                    <a:pt x="130" y="0"/>
                  </a:cubicBezTo>
                  <a:cubicBezTo>
                    <a:pt x="129" y="1"/>
                    <a:pt x="128" y="1"/>
                    <a:pt x="128" y="1"/>
                  </a:cubicBezTo>
                  <a:cubicBezTo>
                    <a:pt x="128" y="2"/>
                    <a:pt x="128" y="2"/>
                    <a:pt x="128" y="2"/>
                  </a:cubicBezTo>
                  <a:cubicBezTo>
                    <a:pt x="123" y="6"/>
                    <a:pt x="123" y="6"/>
                    <a:pt x="123" y="6"/>
                  </a:cubicBezTo>
                  <a:cubicBezTo>
                    <a:pt x="121" y="7"/>
                    <a:pt x="121" y="7"/>
                    <a:pt x="121" y="7"/>
                  </a:cubicBezTo>
                  <a:cubicBezTo>
                    <a:pt x="121" y="7"/>
                    <a:pt x="120" y="7"/>
                    <a:pt x="120" y="8"/>
                  </a:cubicBezTo>
                  <a:cubicBezTo>
                    <a:pt x="119" y="8"/>
                    <a:pt x="118" y="8"/>
                    <a:pt x="117" y="8"/>
                  </a:cubicBezTo>
                  <a:cubicBezTo>
                    <a:pt x="110" y="6"/>
                    <a:pt x="110" y="6"/>
                    <a:pt x="110" y="6"/>
                  </a:cubicBezTo>
                  <a:cubicBezTo>
                    <a:pt x="109" y="5"/>
                    <a:pt x="109" y="5"/>
                    <a:pt x="109" y="5"/>
                  </a:cubicBezTo>
                  <a:cubicBezTo>
                    <a:pt x="109" y="5"/>
                    <a:pt x="109" y="4"/>
                    <a:pt x="108" y="4"/>
                  </a:cubicBezTo>
                  <a:cubicBezTo>
                    <a:pt x="106" y="3"/>
                    <a:pt x="104" y="3"/>
                    <a:pt x="103" y="3"/>
                  </a:cubicBezTo>
                  <a:cubicBezTo>
                    <a:pt x="103" y="4"/>
                    <a:pt x="104" y="4"/>
                    <a:pt x="104" y="4"/>
                  </a:cubicBezTo>
                  <a:cubicBezTo>
                    <a:pt x="104" y="5"/>
                    <a:pt x="104" y="5"/>
                    <a:pt x="104" y="5"/>
                  </a:cubicBezTo>
                  <a:cubicBezTo>
                    <a:pt x="105" y="8"/>
                    <a:pt x="105" y="8"/>
                    <a:pt x="105" y="8"/>
                  </a:cubicBezTo>
                  <a:cubicBezTo>
                    <a:pt x="106" y="9"/>
                    <a:pt x="106" y="9"/>
                    <a:pt x="106" y="9"/>
                  </a:cubicBezTo>
                  <a:cubicBezTo>
                    <a:pt x="107" y="10"/>
                    <a:pt x="107" y="11"/>
                    <a:pt x="108" y="11"/>
                  </a:cubicBezTo>
                  <a:cubicBezTo>
                    <a:pt x="109" y="11"/>
                    <a:pt x="110" y="12"/>
                    <a:pt x="111" y="12"/>
                  </a:cubicBezTo>
                  <a:cubicBezTo>
                    <a:pt x="111" y="13"/>
                    <a:pt x="111" y="13"/>
                    <a:pt x="111" y="14"/>
                  </a:cubicBezTo>
                  <a:cubicBezTo>
                    <a:pt x="111" y="15"/>
                    <a:pt x="111" y="15"/>
                    <a:pt x="111" y="15"/>
                  </a:cubicBezTo>
                  <a:cubicBezTo>
                    <a:pt x="111" y="16"/>
                    <a:pt x="111" y="18"/>
                    <a:pt x="109" y="20"/>
                  </a:cubicBezTo>
                  <a:cubicBezTo>
                    <a:pt x="108" y="21"/>
                    <a:pt x="108" y="22"/>
                    <a:pt x="107" y="22"/>
                  </a:cubicBezTo>
                  <a:cubicBezTo>
                    <a:pt x="104" y="25"/>
                    <a:pt x="104" y="25"/>
                    <a:pt x="104" y="25"/>
                  </a:cubicBezTo>
                  <a:cubicBezTo>
                    <a:pt x="101" y="29"/>
                    <a:pt x="101" y="29"/>
                    <a:pt x="101" y="29"/>
                  </a:cubicBezTo>
                  <a:cubicBezTo>
                    <a:pt x="100" y="30"/>
                    <a:pt x="97" y="31"/>
                    <a:pt x="96" y="31"/>
                  </a:cubicBezTo>
                  <a:cubicBezTo>
                    <a:pt x="92" y="31"/>
                    <a:pt x="92" y="31"/>
                    <a:pt x="92" y="31"/>
                  </a:cubicBezTo>
                  <a:cubicBezTo>
                    <a:pt x="92" y="31"/>
                    <a:pt x="90" y="31"/>
                    <a:pt x="88" y="29"/>
                  </a:cubicBezTo>
                  <a:cubicBezTo>
                    <a:pt x="87" y="29"/>
                    <a:pt x="87" y="29"/>
                    <a:pt x="86" y="29"/>
                  </a:cubicBezTo>
                  <a:cubicBezTo>
                    <a:pt x="85" y="29"/>
                    <a:pt x="85" y="28"/>
                    <a:pt x="85" y="28"/>
                  </a:cubicBezTo>
                  <a:cubicBezTo>
                    <a:pt x="83" y="28"/>
                    <a:pt x="81" y="27"/>
                    <a:pt x="79" y="25"/>
                  </a:cubicBezTo>
                  <a:cubicBezTo>
                    <a:pt x="79" y="24"/>
                    <a:pt x="79" y="24"/>
                    <a:pt x="79" y="24"/>
                  </a:cubicBezTo>
                  <a:cubicBezTo>
                    <a:pt x="78" y="24"/>
                    <a:pt x="78" y="24"/>
                    <a:pt x="78" y="24"/>
                  </a:cubicBezTo>
                  <a:cubicBezTo>
                    <a:pt x="77" y="24"/>
                    <a:pt x="77" y="24"/>
                    <a:pt x="77" y="24"/>
                  </a:cubicBezTo>
                  <a:cubicBezTo>
                    <a:pt x="76" y="24"/>
                    <a:pt x="75" y="24"/>
                    <a:pt x="73" y="24"/>
                  </a:cubicBezTo>
                  <a:cubicBezTo>
                    <a:pt x="70" y="24"/>
                    <a:pt x="70" y="24"/>
                    <a:pt x="70" y="24"/>
                  </a:cubicBezTo>
                  <a:cubicBezTo>
                    <a:pt x="68" y="24"/>
                    <a:pt x="68" y="23"/>
                    <a:pt x="68" y="22"/>
                  </a:cubicBezTo>
                  <a:cubicBezTo>
                    <a:pt x="68" y="22"/>
                    <a:pt x="68" y="21"/>
                    <a:pt x="68" y="21"/>
                  </a:cubicBezTo>
                  <a:cubicBezTo>
                    <a:pt x="67" y="21"/>
                    <a:pt x="66" y="21"/>
                    <a:pt x="65" y="21"/>
                  </a:cubicBezTo>
                  <a:cubicBezTo>
                    <a:pt x="61" y="21"/>
                    <a:pt x="56" y="22"/>
                    <a:pt x="56" y="22"/>
                  </a:cubicBezTo>
                  <a:cubicBezTo>
                    <a:pt x="56" y="22"/>
                    <a:pt x="56" y="22"/>
                    <a:pt x="55" y="22"/>
                  </a:cubicBezTo>
                  <a:cubicBezTo>
                    <a:pt x="44" y="19"/>
                    <a:pt x="44" y="19"/>
                    <a:pt x="44" y="19"/>
                  </a:cubicBezTo>
                  <a:cubicBezTo>
                    <a:pt x="38" y="18"/>
                    <a:pt x="36" y="17"/>
                    <a:pt x="35" y="17"/>
                  </a:cubicBezTo>
                  <a:cubicBezTo>
                    <a:pt x="35" y="17"/>
                    <a:pt x="35" y="17"/>
                    <a:pt x="35" y="17"/>
                  </a:cubicBezTo>
                  <a:cubicBezTo>
                    <a:pt x="34" y="18"/>
                    <a:pt x="33" y="18"/>
                    <a:pt x="33" y="17"/>
                  </a:cubicBezTo>
                  <a:cubicBezTo>
                    <a:pt x="32" y="17"/>
                    <a:pt x="32" y="17"/>
                    <a:pt x="32" y="16"/>
                  </a:cubicBezTo>
                  <a:cubicBezTo>
                    <a:pt x="32" y="16"/>
                    <a:pt x="32" y="16"/>
                    <a:pt x="32" y="16"/>
                  </a:cubicBezTo>
                  <a:cubicBezTo>
                    <a:pt x="32" y="15"/>
                    <a:pt x="31" y="12"/>
                    <a:pt x="29" y="12"/>
                  </a:cubicBezTo>
                  <a:cubicBezTo>
                    <a:pt x="27" y="12"/>
                    <a:pt x="27" y="12"/>
                    <a:pt x="26" y="12"/>
                  </a:cubicBezTo>
                  <a:cubicBezTo>
                    <a:pt x="25" y="14"/>
                    <a:pt x="23" y="15"/>
                    <a:pt x="19" y="16"/>
                  </a:cubicBezTo>
                  <a:cubicBezTo>
                    <a:pt x="16" y="17"/>
                    <a:pt x="16" y="17"/>
                    <a:pt x="16" y="17"/>
                  </a:cubicBezTo>
                  <a:cubicBezTo>
                    <a:pt x="15" y="19"/>
                    <a:pt x="13" y="20"/>
                    <a:pt x="13" y="20"/>
                  </a:cubicBezTo>
                  <a:cubicBezTo>
                    <a:pt x="11" y="19"/>
                    <a:pt x="10" y="18"/>
                    <a:pt x="9" y="18"/>
                  </a:cubicBezTo>
                  <a:cubicBezTo>
                    <a:pt x="7" y="19"/>
                    <a:pt x="7" y="19"/>
                    <a:pt x="7" y="19"/>
                  </a:cubicBezTo>
                  <a:cubicBezTo>
                    <a:pt x="4" y="25"/>
                    <a:pt x="4" y="25"/>
                    <a:pt x="4" y="25"/>
                  </a:cubicBezTo>
                  <a:cubicBezTo>
                    <a:pt x="4" y="25"/>
                    <a:pt x="4" y="25"/>
                    <a:pt x="4" y="25"/>
                  </a:cubicBezTo>
                  <a:cubicBezTo>
                    <a:pt x="4" y="25"/>
                    <a:pt x="4" y="25"/>
                    <a:pt x="4" y="25"/>
                  </a:cubicBezTo>
                  <a:cubicBezTo>
                    <a:pt x="6" y="27"/>
                    <a:pt x="6" y="27"/>
                    <a:pt x="6" y="27"/>
                  </a:cubicBezTo>
                  <a:cubicBezTo>
                    <a:pt x="7" y="27"/>
                    <a:pt x="7" y="27"/>
                    <a:pt x="7" y="27"/>
                  </a:cubicBezTo>
                  <a:cubicBezTo>
                    <a:pt x="8" y="27"/>
                    <a:pt x="8" y="27"/>
                    <a:pt x="8" y="27"/>
                  </a:cubicBezTo>
                  <a:cubicBezTo>
                    <a:pt x="11" y="30"/>
                    <a:pt x="11" y="30"/>
                    <a:pt x="11" y="30"/>
                  </a:cubicBezTo>
                  <a:cubicBezTo>
                    <a:pt x="11" y="31"/>
                    <a:pt x="11" y="31"/>
                    <a:pt x="11" y="31"/>
                  </a:cubicBezTo>
                  <a:cubicBezTo>
                    <a:pt x="11" y="44"/>
                    <a:pt x="11" y="44"/>
                    <a:pt x="11" y="44"/>
                  </a:cubicBezTo>
                  <a:cubicBezTo>
                    <a:pt x="11" y="45"/>
                    <a:pt x="10" y="45"/>
                    <a:pt x="9" y="45"/>
                  </a:cubicBezTo>
                  <a:cubicBezTo>
                    <a:pt x="9" y="46"/>
                    <a:pt x="8" y="45"/>
                    <a:pt x="8" y="45"/>
                  </a:cubicBezTo>
                  <a:cubicBezTo>
                    <a:pt x="7" y="45"/>
                    <a:pt x="7" y="45"/>
                    <a:pt x="7" y="45"/>
                  </a:cubicBezTo>
                  <a:cubicBezTo>
                    <a:pt x="6" y="46"/>
                    <a:pt x="6" y="46"/>
                    <a:pt x="6" y="46"/>
                  </a:cubicBezTo>
                  <a:cubicBezTo>
                    <a:pt x="6" y="47"/>
                    <a:pt x="5" y="47"/>
                    <a:pt x="3" y="47"/>
                  </a:cubicBezTo>
                  <a:cubicBezTo>
                    <a:pt x="3" y="47"/>
                    <a:pt x="2" y="48"/>
                    <a:pt x="0" y="49"/>
                  </a:cubicBezTo>
                  <a:cubicBezTo>
                    <a:pt x="1" y="49"/>
                    <a:pt x="1" y="49"/>
                    <a:pt x="1" y="49"/>
                  </a:cubicBezTo>
                  <a:cubicBezTo>
                    <a:pt x="5" y="49"/>
                    <a:pt x="5" y="49"/>
                    <a:pt x="5" y="49"/>
                  </a:cubicBezTo>
                  <a:cubicBezTo>
                    <a:pt x="11" y="49"/>
                    <a:pt x="11" y="49"/>
                    <a:pt x="11" y="49"/>
                  </a:cubicBezTo>
                  <a:cubicBezTo>
                    <a:pt x="12" y="49"/>
                    <a:pt x="12" y="50"/>
                    <a:pt x="13" y="50"/>
                  </a:cubicBezTo>
                  <a:cubicBezTo>
                    <a:pt x="14" y="50"/>
                    <a:pt x="14" y="50"/>
                    <a:pt x="14" y="50"/>
                  </a:cubicBezTo>
                  <a:cubicBezTo>
                    <a:pt x="15" y="50"/>
                    <a:pt x="16" y="51"/>
                    <a:pt x="16" y="52"/>
                  </a:cubicBezTo>
                  <a:cubicBezTo>
                    <a:pt x="16" y="55"/>
                    <a:pt x="16" y="55"/>
                    <a:pt x="16" y="55"/>
                  </a:cubicBezTo>
                  <a:cubicBezTo>
                    <a:pt x="24" y="55"/>
                    <a:pt x="24" y="55"/>
                    <a:pt x="24" y="55"/>
                  </a:cubicBezTo>
                  <a:cubicBezTo>
                    <a:pt x="24" y="54"/>
                    <a:pt x="24" y="54"/>
                    <a:pt x="24" y="54"/>
                  </a:cubicBezTo>
                  <a:cubicBezTo>
                    <a:pt x="24" y="53"/>
                    <a:pt x="25" y="53"/>
                    <a:pt x="26" y="52"/>
                  </a:cubicBezTo>
                  <a:cubicBezTo>
                    <a:pt x="33" y="51"/>
                    <a:pt x="33" y="51"/>
                    <a:pt x="33" y="51"/>
                  </a:cubicBezTo>
                  <a:cubicBezTo>
                    <a:pt x="53" y="51"/>
                    <a:pt x="53" y="51"/>
                    <a:pt x="53" y="51"/>
                  </a:cubicBezTo>
                  <a:cubicBezTo>
                    <a:pt x="55" y="50"/>
                    <a:pt x="58" y="50"/>
                    <a:pt x="59" y="51"/>
                  </a:cubicBezTo>
                  <a:cubicBezTo>
                    <a:pt x="60" y="51"/>
                    <a:pt x="61" y="51"/>
                    <a:pt x="62" y="51"/>
                  </a:cubicBezTo>
                  <a:cubicBezTo>
                    <a:pt x="63" y="50"/>
                    <a:pt x="64" y="50"/>
                    <a:pt x="67" y="50"/>
                  </a:cubicBezTo>
                  <a:cubicBezTo>
                    <a:pt x="69" y="50"/>
                    <a:pt x="69" y="50"/>
                    <a:pt x="69" y="50"/>
                  </a:cubicBezTo>
                  <a:cubicBezTo>
                    <a:pt x="72" y="51"/>
                    <a:pt x="76" y="50"/>
                    <a:pt x="76" y="50"/>
                  </a:cubicBezTo>
                  <a:cubicBezTo>
                    <a:pt x="77" y="50"/>
                    <a:pt x="77" y="50"/>
                    <a:pt x="77" y="50"/>
                  </a:cubicBezTo>
                  <a:cubicBezTo>
                    <a:pt x="83" y="53"/>
                    <a:pt x="83" y="53"/>
                    <a:pt x="83" y="53"/>
                  </a:cubicBezTo>
                  <a:cubicBezTo>
                    <a:pt x="84" y="53"/>
                    <a:pt x="84" y="53"/>
                    <a:pt x="84" y="53"/>
                  </a:cubicBezTo>
                  <a:cubicBezTo>
                    <a:pt x="86" y="52"/>
                    <a:pt x="87" y="52"/>
                    <a:pt x="89" y="52"/>
                  </a:cubicBezTo>
                  <a:cubicBezTo>
                    <a:pt x="89" y="53"/>
                    <a:pt x="90" y="53"/>
                    <a:pt x="91" y="53"/>
                  </a:cubicBezTo>
                  <a:cubicBezTo>
                    <a:pt x="92" y="52"/>
                    <a:pt x="94" y="52"/>
                    <a:pt x="95" y="53"/>
                  </a:cubicBezTo>
                  <a:cubicBezTo>
                    <a:pt x="96" y="53"/>
                    <a:pt x="96" y="53"/>
                    <a:pt x="96" y="53"/>
                  </a:cubicBezTo>
                  <a:cubicBezTo>
                    <a:pt x="97" y="52"/>
                    <a:pt x="98" y="53"/>
                    <a:pt x="99" y="53"/>
                  </a:cubicBezTo>
                  <a:cubicBezTo>
                    <a:pt x="99" y="53"/>
                    <a:pt x="99" y="53"/>
                    <a:pt x="100" y="53"/>
                  </a:cubicBezTo>
                  <a:cubicBezTo>
                    <a:pt x="101" y="52"/>
                    <a:pt x="101" y="52"/>
                    <a:pt x="102" y="52"/>
                  </a:cubicBezTo>
                  <a:cubicBezTo>
                    <a:pt x="104" y="50"/>
                    <a:pt x="106" y="49"/>
                    <a:pt x="109" y="50"/>
                  </a:cubicBezTo>
                  <a:cubicBezTo>
                    <a:pt x="109" y="51"/>
                    <a:pt x="111" y="50"/>
                    <a:pt x="112" y="50"/>
                  </a:cubicBezTo>
                  <a:cubicBezTo>
                    <a:pt x="114" y="50"/>
                    <a:pt x="116" y="49"/>
                    <a:pt x="117" y="50"/>
                  </a:cubicBezTo>
                  <a:cubicBezTo>
                    <a:pt x="118" y="51"/>
                    <a:pt x="120" y="52"/>
                    <a:pt x="121" y="52"/>
                  </a:cubicBezTo>
                  <a:cubicBezTo>
                    <a:pt x="122" y="52"/>
                    <a:pt x="123" y="52"/>
                    <a:pt x="125" y="52"/>
                  </a:cubicBezTo>
                  <a:cubicBezTo>
                    <a:pt x="125" y="49"/>
                    <a:pt x="125" y="49"/>
                    <a:pt x="125" y="49"/>
                  </a:cubicBezTo>
                  <a:cubicBezTo>
                    <a:pt x="125" y="48"/>
                    <a:pt x="126" y="48"/>
                    <a:pt x="126" y="47"/>
                  </a:cubicBezTo>
                  <a:cubicBezTo>
                    <a:pt x="132" y="45"/>
                    <a:pt x="132" y="45"/>
                    <a:pt x="132" y="45"/>
                  </a:cubicBezTo>
                  <a:cubicBezTo>
                    <a:pt x="132" y="45"/>
                    <a:pt x="132" y="45"/>
                    <a:pt x="133" y="45"/>
                  </a:cubicBezTo>
                  <a:cubicBezTo>
                    <a:pt x="139" y="45"/>
                    <a:pt x="139" y="45"/>
                    <a:pt x="139" y="45"/>
                  </a:cubicBezTo>
                  <a:cubicBezTo>
                    <a:pt x="141" y="42"/>
                    <a:pt x="143" y="41"/>
                    <a:pt x="143" y="40"/>
                  </a:cubicBezTo>
                  <a:cubicBezTo>
                    <a:pt x="144" y="40"/>
                    <a:pt x="144" y="40"/>
                    <a:pt x="145" y="40"/>
                  </a:cubicBezTo>
                  <a:cubicBezTo>
                    <a:pt x="145" y="39"/>
                    <a:pt x="145" y="39"/>
                    <a:pt x="145" y="39"/>
                  </a:cubicBezTo>
                  <a:cubicBezTo>
                    <a:pt x="146" y="35"/>
                    <a:pt x="145" y="32"/>
                    <a:pt x="145" y="32"/>
                  </a:cubicBezTo>
                  <a:cubicBezTo>
                    <a:pt x="145" y="32"/>
                    <a:pt x="145" y="31"/>
                    <a:pt x="146" y="31"/>
                  </a:cubicBezTo>
                  <a:cubicBezTo>
                    <a:pt x="149" y="27"/>
                    <a:pt x="149" y="27"/>
                    <a:pt x="149" y="27"/>
                  </a:cubicBezTo>
                  <a:cubicBezTo>
                    <a:pt x="150" y="27"/>
                    <a:pt x="150" y="27"/>
                    <a:pt x="151" y="27"/>
                  </a:cubicBezTo>
                  <a:cubicBezTo>
                    <a:pt x="155" y="27"/>
                    <a:pt x="155" y="27"/>
                    <a:pt x="155" y="27"/>
                  </a:cubicBezTo>
                  <a:cubicBezTo>
                    <a:pt x="157" y="27"/>
                    <a:pt x="157" y="27"/>
                    <a:pt x="157" y="27"/>
                  </a:cubicBezTo>
                  <a:cubicBezTo>
                    <a:pt x="156" y="26"/>
                    <a:pt x="156" y="26"/>
                    <a:pt x="156" y="26"/>
                  </a:cubicBezTo>
                  <a:close/>
                </a:path>
              </a:pathLst>
            </a:custGeom>
            <a:solidFill>
              <a:srgbClr val="515151"/>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35" name="Freeform 95"/>
            <p:cNvSpPr>
              <a:spLocks/>
            </p:cNvSpPr>
            <p:nvPr/>
          </p:nvSpPr>
          <p:spPr bwMode="auto">
            <a:xfrm>
              <a:off x="7755508" y="4992712"/>
              <a:ext cx="307975" cy="379413"/>
            </a:xfrm>
            <a:custGeom>
              <a:avLst/>
              <a:gdLst>
                <a:gd name="T0" fmla="*/ 129 w 138"/>
                <a:gd name="T1" fmla="*/ 128 h 170"/>
                <a:gd name="T2" fmla="*/ 138 w 138"/>
                <a:gd name="T3" fmla="*/ 123 h 170"/>
                <a:gd name="T4" fmla="*/ 132 w 138"/>
                <a:gd name="T5" fmla="*/ 112 h 170"/>
                <a:gd name="T6" fmla="*/ 128 w 138"/>
                <a:gd name="T7" fmla="*/ 105 h 170"/>
                <a:gd name="T8" fmla="*/ 114 w 138"/>
                <a:gd name="T9" fmla="*/ 100 h 170"/>
                <a:gd name="T10" fmla="*/ 104 w 138"/>
                <a:gd name="T11" fmla="*/ 101 h 170"/>
                <a:gd name="T12" fmla="*/ 100 w 138"/>
                <a:gd name="T13" fmla="*/ 94 h 170"/>
                <a:gd name="T14" fmla="*/ 95 w 138"/>
                <a:gd name="T15" fmla="*/ 87 h 170"/>
                <a:gd name="T16" fmla="*/ 98 w 138"/>
                <a:gd name="T17" fmla="*/ 84 h 170"/>
                <a:gd name="T18" fmla="*/ 103 w 138"/>
                <a:gd name="T19" fmla="*/ 79 h 170"/>
                <a:gd name="T20" fmla="*/ 101 w 138"/>
                <a:gd name="T21" fmla="*/ 71 h 170"/>
                <a:gd name="T22" fmla="*/ 97 w 138"/>
                <a:gd name="T23" fmla="*/ 65 h 170"/>
                <a:gd name="T24" fmla="*/ 98 w 138"/>
                <a:gd name="T25" fmla="*/ 57 h 170"/>
                <a:gd name="T26" fmla="*/ 98 w 138"/>
                <a:gd name="T27" fmla="*/ 46 h 170"/>
                <a:gd name="T28" fmla="*/ 100 w 138"/>
                <a:gd name="T29" fmla="*/ 42 h 170"/>
                <a:gd name="T30" fmla="*/ 96 w 138"/>
                <a:gd name="T31" fmla="*/ 38 h 170"/>
                <a:gd name="T32" fmla="*/ 91 w 138"/>
                <a:gd name="T33" fmla="*/ 38 h 170"/>
                <a:gd name="T34" fmla="*/ 88 w 138"/>
                <a:gd name="T35" fmla="*/ 43 h 170"/>
                <a:gd name="T36" fmla="*/ 79 w 138"/>
                <a:gd name="T37" fmla="*/ 44 h 170"/>
                <a:gd name="T38" fmla="*/ 75 w 138"/>
                <a:gd name="T39" fmla="*/ 44 h 170"/>
                <a:gd name="T40" fmla="*/ 66 w 138"/>
                <a:gd name="T41" fmla="*/ 41 h 170"/>
                <a:gd name="T42" fmla="*/ 64 w 138"/>
                <a:gd name="T43" fmla="*/ 32 h 170"/>
                <a:gd name="T44" fmla="*/ 60 w 138"/>
                <a:gd name="T45" fmla="*/ 20 h 170"/>
                <a:gd name="T46" fmla="*/ 65 w 138"/>
                <a:gd name="T47" fmla="*/ 14 h 170"/>
                <a:gd name="T48" fmla="*/ 65 w 138"/>
                <a:gd name="T49" fmla="*/ 9 h 170"/>
                <a:gd name="T50" fmla="*/ 59 w 138"/>
                <a:gd name="T51" fmla="*/ 0 h 170"/>
                <a:gd name="T52" fmla="*/ 56 w 138"/>
                <a:gd name="T53" fmla="*/ 9 h 170"/>
                <a:gd name="T54" fmla="*/ 52 w 138"/>
                <a:gd name="T55" fmla="*/ 17 h 170"/>
                <a:gd name="T56" fmla="*/ 42 w 138"/>
                <a:gd name="T57" fmla="*/ 12 h 170"/>
                <a:gd name="T58" fmla="*/ 36 w 138"/>
                <a:gd name="T59" fmla="*/ 15 h 170"/>
                <a:gd name="T60" fmla="*/ 31 w 138"/>
                <a:gd name="T61" fmla="*/ 22 h 170"/>
                <a:gd name="T62" fmla="*/ 26 w 138"/>
                <a:gd name="T63" fmla="*/ 39 h 170"/>
                <a:gd name="T64" fmla="*/ 19 w 138"/>
                <a:gd name="T65" fmla="*/ 45 h 170"/>
                <a:gd name="T66" fmla="*/ 7 w 138"/>
                <a:gd name="T67" fmla="*/ 47 h 170"/>
                <a:gd name="T68" fmla="*/ 12 w 138"/>
                <a:gd name="T69" fmla="*/ 51 h 170"/>
                <a:gd name="T70" fmla="*/ 14 w 138"/>
                <a:gd name="T71" fmla="*/ 55 h 170"/>
                <a:gd name="T72" fmla="*/ 11 w 138"/>
                <a:gd name="T73" fmla="*/ 67 h 170"/>
                <a:gd name="T74" fmla="*/ 5 w 138"/>
                <a:gd name="T75" fmla="*/ 75 h 170"/>
                <a:gd name="T76" fmla="*/ 4 w 138"/>
                <a:gd name="T77" fmla="*/ 82 h 170"/>
                <a:gd name="T78" fmla="*/ 4 w 138"/>
                <a:gd name="T79" fmla="*/ 88 h 170"/>
                <a:gd name="T80" fmla="*/ 0 w 138"/>
                <a:gd name="T81" fmla="*/ 96 h 170"/>
                <a:gd name="T82" fmla="*/ 3 w 138"/>
                <a:gd name="T83" fmla="*/ 106 h 170"/>
                <a:gd name="T84" fmla="*/ 9 w 138"/>
                <a:gd name="T85" fmla="*/ 116 h 170"/>
                <a:gd name="T86" fmla="*/ 12 w 138"/>
                <a:gd name="T87" fmla="*/ 121 h 170"/>
                <a:gd name="T88" fmla="*/ 15 w 138"/>
                <a:gd name="T89" fmla="*/ 127 h 170"/>
                <a:gd name="T90" fmla="*/ 12 w 138"/>
                <a:gd name="T91" fmla="*/ 139 h 170"/>
                <a:gd name="T92" fmla="*/ 19 w 138"/>
                <a:gd name="T93" fmla="*/ 142 h 170"/>
                <a:gd name="T94" fmla="*/ 24 w 138"/>
                <a:gd name="T95" fmla="*/ 152 h 170"/>
                <a:gd name="T96" fmla="*/ 28 w 138"/>
                <a:gd name="T97" fmla="*/ 161 h 170"/>
                <a:gd name="T98" fmla="*/ 33 w 138"/>
                <a:gd name="T99" fmla="*/ 159 h 170"/>
                <a:gd name="T100" fmla="*/ 47 w 138"/>
                <a:gd name="T101" fmla="*/ 155 h 170"/>
                <a:gd name="T102" fmla="*/ 64 w 138"/>
                <a:gd name="T103" fmla="*/ 156 h 170"/>
                <a:gd name="T104" fmla="*/ 101 w 138"/>
                <a:gd name="T105" fmla="*/ 161 h 170"/>
                <a:gd name="T106" fmla="*/ 105 w 138"/>
                <a:gd name="T107" fmla="*/ 163 h 170"/>
                <a:gd name="T108" fmla="*/ 111 w 138"/>
                <a:gd name="T109" fmla="*/ 164 h 170"/>
                <a:gd name="T110" fmla="*/ 117 w 138"/>
                <a:gd name="T111" fmla="*/ 167 h 170"/>
                <a:gd name="T112" fmla="*/ 127 w 138"/>
                <a:gd name="T113" fmla="*/ 169 h 170"/>
                <a:gd name="T114" fmla="*/ 135 w 138"/>
                <a:gd name="T115" fmla="*/ 161 h 170"/>
                <a:gd name="T116" fmla="*/ 130 w 138"/>
                <a:gd name="T117" fmla="*/ 150 h 170"/>
                <a:gd name="T118" fmla="*/ 124 w 138"/>
                <a:gd name="T119" fmla="*/ 142 h 170"/>
                <a:gd name="T120" fmla="*/ 125 w 138"/>
                <a:gd name="T121" fmla="*/ 138 h 170"/>
                <a:gd name="T122" fmla="*/ 124 w 138"/>
                <a:gd name="T123" fmla="*/ 13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8" h="170">
                  <a:moveTo>
                    <a:pt x="124" y="130"/>
                  </a:moveTo>
                  <a:cubicBezTo>
                    <a:pt x="125" y="128"/>
                    <a:pt x="125" y="128"/>
                    <a:pt x="125" y="128"/>
                  </a:cubicBezTo>
                  <a:cubicBezTo>
                    <a:pt x="125" y="127"/>
                    <a:pt x="127" y="127"/>
                    <a:pt x="127" y="127"/>
                  </a:cubicBezTo>
                  <a:cubicBezTo>
                    <a:pt x="129" y="128"/>
                    <a:pt x="129" y="128"/>
                    <a:pt x="129" y="128"/>
                  </a:cubicBezTo>
                  <a:cubicBezTo>
                    <a:pt x="133" y="127"/>
                    <a:pt x="133" y="127"/>
                    <a:pt x="133" y="127"/>
                  </a:cubicBezTo>
                  <a:cubicBezTo>
                    <a:pt x="135" y="126"/>
                    <a:pt x="135" y="126"/>
                    <a:pt x="135" y="126"/>
                  </a:cubicBezTo>
                  <a:cubicBezTo>
                    <a:pt x="137" y="125"/>
                    <a:pt x="137" y="125"/>
                    <a:pt x="137" y="125"/>
                  </a:cubicBezTo>
                  <a:cubicBezTo>
                    <a:pt x="137" y="124"/>
                    <a:pt x="138" y="123"/>
                    <a:pt x="138" y="123"/>
                  </a:cubicBezTo>
                  <a:cubicBezTo>
                    <a:pt x="137" y="122"/>
                    <a:pt x="137" y="122"/>
                    <a:pt x="137" y="122"/>
                  </a:cubicBezTo>
                  <a:cubicBezTo>
                    <a:pt x="136" y="122"/>
                    <a:pt x="136" y="122"/>
                    <a:pt x="136" y="122"/>
                  </a:cubicBezTo>
                  <a:cubicBezTo>
                    <a:pt x="135" y="122"/>
                    <a:pt x="132" y="121"/>
                    <a:pt x="132" y="117"/>
                  </a:cubicBezTo>
                  <a:cubicBezTo>
                    <a:pt x="132" y="112"/>
                    <a:pt x="132" y="112"/>
                    <a:pt x="132" y="112"/>
                  </a:cubicBezTo>
                  <a:cubicBezTo>
                    <a:pt x="132" y="111"/>
                    <a:pt x="131" y="109"/>
                    <a:pt x="131" y="109"/>
                  </a:cubicBezTo>
                  <a:cubicBezTo>
                    <a:pt x="131" y="108"/>
                    <a:pt x="131" y="108"/>
                    <a:pt x="131" y="107"/>
                  </a:cubicBezTo>
                  <a:cubicBezTo>
                    <a:pt x="130" y="107"/>
                    <a:pt x="130" y="107"/>
                    <a:pt x="130" y="107"/>
                  </a:cubicBezTo>
                  <a:cubicBezTo>
                    <a:pt x="129" y="107"/>
                    <a:pt x="129" y="106"/>
                    <a:pt x="128" y="105"/>
                  </a:cubicBezTo>
                  <a:cubicBezTo>
                    <a:pt x="127" y="104"/>
                    <a:pt x="125" y="103"/>
                    <a:pt x="125" y="103"/>
                  </a:cubicBezTo>
                  <a:cubicBezTo>
                    <a:pt x="122" y="101"/>
                    <a:pt x="120" y="100"/>
                    <a:pt x="119" y="99"/>
                  </a:cubicBezTo>
                  <a:cubicBezTo>
                    <a:pt x="116" y="100"/>
                    <a:pt x="116" y="100"/>
                    <a:pt x="116" y="100"/>
                  </a:cubicBezTo>
                  <a:cubicBezTo>
                    <a:pt x="115" y="100"/>
                    <a:pt x="115" y="100"/>
                    <a:pt x="114" y="100"/>
                  </a:cubicBezTo>
                  <a:cubicBezTo>
                    <a:pt x="113" y="100"/>
                    <a:pt x="110" y="101"/>
                    <a:pt x="108" y="101"/>
                  </a:cubicBezTo>
                  <a:cubicBezTo>
                    <a:pt x="108" y="101"/>
                    <a:pt x="108" y="101"/>
                    <a:pt x="107" y="101"/>
                  </a:cubicBezTo>
                  <a:cubicBezTo>
                    <a:pt x="106" y="101"/>
                    <a:pt x="106" y="101"/>
                    <a:pt x="106" y="101"/>
                  </a:cubicBezTo>
                  <a:cubicBezTo>
                    <a:pt x="104" y="101"/>
                    <a:pt x="104" y="101"/>
                    <a:pt x="104" y="101"/>
                  </a:cubicBezTo>
                  <a:cubicBezTo>
                    <a:pt x="103" y="101"/>
                    <a:pt x="102" y="100"/>
                    <a:pt x="102" y="100"/>
                  </a:cubicBezTo>
                  <a:cubicBezTo>
                    <a:pt x="101" y="96"/>
                    <a:pt x="101" y="96"/>
                    <a:pt x="101" y="96"/>
                  </a:cubicBezTo>
                  <a:cubicBezTo>
                    <a:pt x="101" y="94"/>
                    <a:pt x="101" y="94"/>
                    <a:pt x="101" y="94"/>
                  </a:cubicBezTo>
                  <a:cubicBezTo>
                    <a:pt x="100" y="94"/>
                    <a:pt x="100" y="94"/>
                    <a:pt x="100" y="94"/>
                  </a:cubicBezTo>
                  <a:cubicBezTo>
                    <a:pt x="96" y="94"/>
                    <a:pt x="96" y="94"/>
                    <a:pt x="96" y="94"/>
                  </a:cubicBezTo>
                  <a:cubicBezTo>
                    <a:pt x="95" y="94"/>
                    <a:pt x="94" y="93"/>
                    <a:pt x="94" y="92"/>
                  </a:cubicBezTo>
                  <a:cubicBezTo>
                    <a:pt x="94" y="89"/>
                    <a:pt x="94" y="89"/>
                    <a:pt x="94" y="89"/>
                  </a:cubicBezTo>
                  <a:cubicBezTo>
                    <a:pt x="95" y="87"/>
                    <a:pt x="95" y="87"/>
                    <a:pt x="95" y="87"/>
                  </a:cubicBezTo>
                  <a:cubicBezTo>
                    <a:pt x="95" y="86"/>
                    <a:pt x="95" y="86"/>
                    <a:pt x="95" y="86"/>
                  </a:cubicBezTo>
                  <a:cubicBezTo>
                    <a:pt x="96" y="85"/>
                    <a:pt x="96" y="85"/>
                    <a:pt x="96" y="85"/>
                  </a:cubicBezTo>
                  <a:cubicBezTo>
                    <a:pt x="96" y="84"/>
                    <a:pt x="97" y="84"/>
                    <a:pt x="97" y="84"/>
                  </a:cubicBezTo>
                  <a:cubicBezTo>
                    <a:pt x="98" y="84"/>
                    <a:pt x="98" y="84"/>
                    <a:pt x="98" y="84"/>
                  </a:cubicBezTo>
                  <a:cubicBezTo>
                    <a:pt x="98" y="83"/>
                    <a:pt x="99" y="83"/>
                    <a:pt x="100" y="83"/>
                  </a:cubicBezTo>
                  <a:cubicBezTo>
                    <a:pt x="101" y="83"/>
                    <a:pt x="101" y="83"/>
                    <a:pt x="101" y="83"/>
                  </a:cubicBezTo>
                  <a:cubicBezTo>
                    <a:pt x="101" y="82"/>
                    <a:pt x="101" y="82"/>
                    <a:pt x="101" y="82"/>
                  </a:cubicBezTo>
                  <a:cubicBezTo>
                    <a:pt x="103" y="79"/>
                    <a:pt x="103" y="79"/>
                    <a:pt x="103" y="79"/>
                  </a:cubicBezTo>
                  <a:cubicBezTo>
                    <a:pt x="104" y="78"/>
                    <a:pt x="104" y="78"/>
                    <a:pt x="104" y="78"/>
                  </a:cubicBezTo>
                  <a:cubicBezTo>
                    <a:pt x="103" y="75"/>
                    <a:pt x="103" y="75"/>
                    <a:pt x="103" y="75"/>
                  </a:cubicBezTo>
                  <a:cubicBezTo>
                    <a:pt x="102" y="74"/>
                    <a:pt x="102" y="74"/>
                    <a:pt x="102" y="74"/>
                  </a:cubicBezTo>
                  <a:cubicBezTo>
                    <a:pt x="101" y="71"/>
                    <a:pt x="101" y="71"/>
                    <a:pt x="101" y="71"/>
                  </a:cubicBezTo>
                  <a:cubicBezTo>
                    <a:pt x="101" y="71"/>
                    <a:pt x="101" y="71"/>
                    <a:pt x="101" y="70"/>
                  </a:cubicBezTo>
                  <a:cubicBezTo>
                    <a:pt x="101" y="69"/>
                    <a:pt x="101" y="69"/>
                    <a:pt x="101" y="69"/>
                  </a:cubicBezTo>
                  <a:cubicBezTo>
                    <a:pt x="101" y="69"/>
                    <a:pt x="101" y="69"/>
                    <a:pt x="100" y="69"/>
                  </a:cubicBezTo>
                  <a:cubicBezTo>
                    <a:pt x="99" y="68"/>
                    <a:pt x="97" y="67"/>
                    <a:pt x="97" y="65"/>
                  </a:cubicBezTo>
                  <a:cubicBezTo>
                    <a:pt x="97" y="64"/>
                    <a:pt x="97" y="64"/>
                    <a:pt x="97" y="62"/>
                  </a:cubicBezTo>
                  <a:cubicBezTo>
                    <a:pt x="97" y="62"/>
                    <a:pt x="97" y="62"/>
                    <a:pt x="97" y="61"/>
                  </a:cubicBezTo>
                  <a:cubicBezTo>
                    <a:pt x="97" y="61"/>
                    <a:pt x="97" y="60"/>
                    <a:pt x="98" y="59"/>
                  </a:cubicBezTo>
                  <a:cubicBezTo>
                    <a:pt x="98" y="57"/>
                    <a:pt x="98" y="57"/>
                    <a:pt x="98" y="57"/>
                  </a:cubicBezTo>
                  <a:cubicBezTo>
                    <a:pt x="98" y="57"/>
                    <a:pt x="99" y="56"/>
                    <a:pt x="99" y="54"/>
                  </a:cubicBezTo>
                  <a:cubicBezTo>
                    <a:pt x="100" y="53"/>
                    <a:pt x="100" y="53"/>
                    <a:pt x="100" y="52"/>
                  </a:cubicBezTo>
                  <a:cubicBezTo>
                    <a:pt x="99" y="52"/>
                    <a:pt x="98" y="51"/>
                    <a:pt x="98" y="50"/>
                  </a:cubicBezTo>
                  <a:cubicBezTo>
                    <a:pt x="98" y="48"/>
                    <a:pt x="98" y="46"/>
                    <a:pt x="98" y="46"/>
                  </a:cubicBezTo>
                  <a:cubicBezTo>
                    <a:pt x="98" y="44"/>
                    <a:pt x="98" y="44"/>
                    <a:pt x="98" y="44"/>
                  </a:cubicBezTo>
                  <a:cubicBezTo>
                    <a:pt x="98" y="44"/>
                    <a:pt x="99" y="44"/>
                    <a:pt x="99" y="43"/>
                  </a:cubicBezTo>
                  <a:cubicBezTo>
                    <a:pt x="99" y="43"/>
                    <a:pt x="99" y="43"/>
                    <a:pt x="100" y="43"/>
                  </a:cubicBezTo>
                  <a:cubicBezTo>
                    <a:pt x="100" y="42"/>
                    <a:pt x="100" y="42"/>
                    <a:pt x="100" y="42"/>
                  </a:cubicBezTo>
                  <a:cubicBezTo>
                    <a:pt x="101" y="41"/>
                    <a:pt x="101" y="41"/>
                    <a:pt x="101" y="41"/>
                  </a:cubicBezTo>
                  <a:cubicBezTo>
                    <a:pt x="101" y="40"/>
                    <a:pt x="101" y="40"/>
                    <a:pt x="101" y="39"/>
                  </a:cubicBezTo>
                  <a:cubicBezTo>
                    <a:pt x="99" y="39"/>
                    <a:pt x="97" y="39"/>
                    <a:pt x="97" y="39"/>
                  </a:cubicBezTo>
                  <a:cubicBezTo>
                    <a:pt x="97" y="39"/>
                    <a:pt x="96" y="39"/>
                    <a:pt x="96" y="38"/>
                  </a:cubicBezTo>
                  <a:cubicBezTo>
                    <a:pt x="94" y="37"/>
                    <a:pt x="94" y="37"/>
                    <a:pt x="94" y="37"/>
                  </a:cubicBezTo>
                  <a:cubicBezTo>
                    <a:pt x="93" y="37"/>
                    <a:pt x="93" y="37"/>
                    <a:pt x="93" y="37"/>
                  </a:cubicBezTo>
                  <a:cubicBezTo>
                    <a:pt x="92" y="37"/>
                    <a:pt x="92" y="37"/>
                    <a:pt x="92" y="37"/>
                  </a:cubicBezTo>
                  <a:cubicBezTo>
                    <a:pt x="91" y="38"/>
                    <a:pt x="91" y="38"/>
                    <a:pt x="91" y="38"/>
                  </a:cubicBezTo>
                  <a:cubicBezTo>
                    <a:pt x="91" y="39"/>
                    <a:pt x="91" y="39"/>
                    <a:pt x="91" y="39"/>
                  </a:cubicBezTo>
                  <a:cubicBezTo>
                    <a:pt x="90" y="41"/>
                    <a:pt x="90" y="41"/>
                    <a:pt x="90" y="41"/>
                  </a:cubicBezTo>
                  <a:cubicBezTo>
                    <a:pt x="90" y="41"/>
                    <a:pt x="89" y="41"/>
                    <a:pt x="89" y="42"/>
                  </a:cubicBezTo>
                  <a:cubicBezTo>
                    <a:pt x="88" y="43"/>
                    <a:pt x="88" y="43"/>
                    <a:pt x="88" y="43"/>
                  </a:cubicBezTo>
                  <a:cubicBezTo>
                    <a:pt x="87" y="43"/>
                    <a:pt x="86" y="43"/>
                    <a:pt x="86" y="43"/>
                  </a:cubicBezTo>
                  <a:cubicBezTo>
                    <a:pt x="85" y="44"/>
                    <a:pt x="85" y="44"/>
                    <a:pt x="85" y="44"/>
                  </a:cubicBezTo>
                  <a:cubicBezTo>
                    <a:pt x="85" y="44"/>
                    <a:pt x="84" y="44"/>
                    <a:pt x="83" y="44"/>
                  </a:cubicBezTo>
                  <a:cubicBezTo>
                    <a:pt x="79" y="44"/>
                    <a:pt x="79" y="44"/>
                    <a:pt x="79" y="44"/>
                  </a:cubicBezTo>
                  <a:cubicBezTo>
                    <a:pt x="78" y="44"/>
                    <a:pt x="78" y="44"/>
                    <a:pt x="78" y="44"/>
                  </a:cubicBezTo>
                  <a:cubicBezTo>
                    <a:pt x="78" y="44"/>
                    <a:pt x="78" y="44"/>
                    <a:pt x="77" y="44"/>
                  </a:cubicBezTo>
                  <a:cubicBezTo>
                    <a:pt x="77" y="44"/>
                    <a:pt x="77" y="44"/>
                    <a:pt x="76" y="44"/>
                  </a:cubicBezTo>
                  <a:cubicBezTo>
                    <a:pt x="75" y="44"/>
                    <a:pt x="75" y="44"/>
                    <a:pt x="75" y="44"/>
                  </a:cubicBezTo>
                  <a:cubicBezTo>
                    <a:pt x="74" y="44"/>
                    <a:pt x="74" y="44"/>
                    <a:pt x="74" y="44"/>
                  </a:cubicBezTo>
                  <a:cubicBezTo>
                    <a:pt x="73" y="44"/>
                    <a:pt x="73" y="44"/>
                    <a:pt x="72" y="44"/>
                  </a:cubicBezTo>
                  <a:cubicBezTo>
                    <a:pt x="69" y="44"/>
                    <a:pt x="68" y="44"/>
                    <a:pt x="67" y="43"/>
                  </a:cubicBezTo>
                  <a:cubicBezTo>
                    <a:pt x="66" y="42"/>
                    <a:pt x="66" y="41"/>
                    <a:pt x="66" y="41"/>
                  </a:cubicBezTo>
                  <a:cubicBezTo>
                    <a:pt x="65" y="40"/>
                    <a:pt x="65" y="38"/>
                    <a:pt x="65" y="37"/>
                  </a:cubicBezTo>
                  <a:cubicBezTo>
                    <a:pt x="65" y="36"/>
                    <a:pt x="65" y="34"/>
                    <a:pt x="65" y="34"/>
                  </a:cubicBezTo>
                  <a:cubicBezTo>
                    <a:pt x="65" y="33"/>
                    <a:pt x="65" y="33"/>
                    <a:pt x="65" y="33"/>
                  </a:cubicBezTo>
                  <a:cubicBezTo>
                    <a:pt x="64" y="33"/>
                    <a:pt x="64" y="33"/>
                    <a:pt x="64" y="32"/>
                  </a:cubicBezTo>
                  <a:cubicBezTo>
                    <a:pt x="64" y="32"/>
                    <a:pt x="62" y="29"/>
                    <a:pt x="62" y="28"/>
                  </a:cubicBezTo>
                  <a:cubicBezTo>
                    <a:pt x="60" y="27"/>
                    <a:pt x="60" y="26"/>
                    <a:pt x="60" y="25"/>
                  </a:cubicBezTo>
                  <a:cubicBezTo>
                    <a:pt x="60" y="24"/>
                    <a:pt x="60" y="23"/>
                    <a:pt x="60" y="23"/>
                  </a:cubicBezTo>
                  <a:cubicBezTo>
                    <a:pt x="60" y="20"/>
                    <a:pt x="60" y="20"/>
                    <a:pt x="60" y="20"/>
                  </a:cubicBezTo>
                  <a:cubicBezTo>
                    <a:pt x="61" y="20"/>
                    <a:pt x="61" y="18"/>
                    <a:pt x="61" y="17"/>
                  </a:cubicBezTo>
                  <a:cubicBezTo>
                    <a:pt x="62" y="15"/>
                    <a:pt x="62" y="15"/>
                    <a:pt x="62" y="15"/>
                  </a:cubicBezTo>
                  <a:cubicBezTo>
                    <a:pt x="62" y="14"/>
                    <a:pt x="63" y="14"/>
                    <a:pt x="64" y="14"/>
                  </a:cubicBezTo>
                  <a:cubicBezTo>
                    <a:pt x="65" y="14"/>
                    <a:pt x="65" y="14"/>
                    <a:pt x="65" y="14"/>
                  </a:cubicBezTo>
                  <a:cubicBezTo>
                    <a:pt x="66" y="13"/>
                    <a:pt x="66" y="13"/>
                    <a:pt x="66" y="13"/>
                  </a:cubicBezTo>
                  <a:cubicBezTo>
                    <a:pt x="66" y="12"/>
                    <a:pt x="67" y="12"/>
                    <a:pt x="67" y="12"/>
                  </a:cubicBezTo>
                  <a:cubicBezTo>
                    <a:pt x="68" y="12"/>
                    <a:pt x="68" y="12"/>
                    <a:pt x="68" y="12"/>
                  </a:cubicBezTo>
                  <a:cubicBezTo>
                    <a:pt x="65" y="9"/>
                    <a:pt x="65" y="9"/>
                    <a:pt x="65" y="9"/>
                  </a:cubicBezTo>
                  <a:cubicBezTo>
                    <a:pt x="64" y="8"/>
                    <a:pt x="64" y="8"/>
                    <a:pt x="64" y="8"/>
                  </a:cubicBezTo>
                  <a:cubicBezTo>
                    <a:pt x="63" y="7"/>
                    <a:pt x="63" y="7"/>
                    <a:pt x="63" y="7"/>
                  </a:cubicBezTo>
                  <a:cubicBezTo>
                    <a:pt x="63" y="7"/>
                    <a:pt x="63" y="6"/>
                    <a:pt x="62" y="6"/>
                  </a:cubicBezTo>
                  <a:cubicBezTo>
                    <a:pt x="61" y="5"/>
                    <a:pt x="60" y="3"/>
                    <a:pt x="59" y="0"/>
                  </a:cubicBezTo>
                  <a:cubicBezTo>
                    <a:pt x="59" y="1"/>
                    <a:pt x="59" y="2"/>
                    <a:pt x="58" y="2"/>
                  </a:cubicBezTo>
                  <a:cubicBezTo>
                    <a:pt x="56" y="4"/>
                    <a:pt x="56" y="4"/>
                    <a:pt x="56" y="4"/>
                  </a:cubicBezTo>
                  <a:cubicBezTo>
                    <a:pt x="56" y="5"/>
                    <a:pt x="56" y="5"/>
                    <a:pt x="56" y="6"/>
                  </a:cubicBezTo>
                  <a:cubicBezTo>
                    <a:pt x="57" y="8"/>
                    <a:pt x="57" y="9"/>
                    <a:pt x="56" y="9"/>
                  </a:cubicBezTo>
                  <a:cubicBezTo>
                    <a:pt x="56" y="10"/>
                    <a:pt x="56" y="10"/>
                    <a:pt x="56" y="11"/>
                  </a:cubicBezTo>
                  <a:cubicBezTo>
                    <a:pt x="56" y="12"/>
                    <a:pt x="56" y="12"/>
                    <a:pt x="56" y="12"/>
                  </a:cubicBezTo>
                  <a:cubicBezTo>
                    <a:pt x="57" y="14"/>
                    <a:pt x="57" y="14"/>
                    <a:pt x="56" y="15"/>
                  </a:cubicBezTo>
                  <a:cubicBezTo>
                    <a:pt x="55" y="17"/>
                    <a:pt x="53" y="17"/>
                    <a:pt x="52" y="17"/>
                  </a:cubicBezTo>
                  <a:cubicBezTo>
                    <a:pt x="47" y="16"/>
                    <a:pt x="47" y="16"/>
                    <a:pt x="47" y="16"/>
                  </a:cubicBezTo>
                  <a:cubicBezTo>
                    <a:pt x="44" y="15"/>
                    <a:pt x="44" y="15"/>
                    <a:pt x="44" y="15"/>
                  </a:cubicBezTo>
                  <a:cubicBezTo>
                    <a:pt x="43" y="14"/>
                    <a:pt x="42" y="14"/>
                    <a:pt x="42" y="13"/>
                  </a:cubicBezTo>
                  <a:cubicBezTo>
                    <a:pt x="42" y="12"/>
                    <a:pt x="42" y="12"/>
                    <a:pt x="42" y="12"/>
                  </a:cubicBezTo>
                  <a:cubicBezTo>
                    <a:pt x="42" y="11"/>
                    <a:pt x="42" y="11"/>
                    <a:pt x="42" y="11"/>
                  </a:cubicBezTo>
                  <a:cubicBezTo>
                    <a:pt x="39" y="11"/>
                    <a:pt x="39" y="11"/>
                    <a:pt x="39" y="11"/>
                  </a:cubicBezTo>
                  <a:cubicBezTo>
                    <a:pt x="39" y="12"/>
                    <a:pt x="39" y="12"/>
                    <a:pt x="39" y="13"/>
                  </a:cubicBezTo>
                  <a:cubicBezTo>
                    <a:pt x="39" y="13"/>
                    <a:pt x="37" y="14"/>
                    <a:pt x="36" y="15"/>
                  </a:cubicBezTo>
                  <a:cubicBezTo>
                    <a:pt x="35" y="16"/>
                    <a:pt x="35" y="16"/>
                    <a:pt x="35" y="16"/>
                  </a:cubicBezTo>
                  <a:cubicBezTo>
                    <a:pt x="35" y="17"/>
                    <a:pt x="34" y="17"/>
                    <a:pt x="34" y="18"/>
                  </a:cubicBezTo>
                  <a:cubicBezTo>
                    <a:pt x="33" y="19"/>
                    <a:pt x="32" y="19"/>
                    <a:pt x="31" y="20"/>
                  </a:cubicBezTo>
                  <a:cubicBezTo>
                    <a:pt x="31" y="20"/>
                    <a:pt x="31" y="21"/>
                    <a:pt x="31" y="22"/>
                  </a:cubicBezTo>
                  <a:cubicBezTo>
                    <a:pt x="30" y="22"/>
                    <a:pt x="30" y="23"/>
                    <a:pt x="29" y="23"/>
                  </a:cubicBezTo>
                  <a:cubicBezTo>
                    <a:pt x="29" y="34"/>
                    <a:pt x="29" y="34"/>
                    <a:pt x="29" y="34"/>
                  </a:cubicBezTo>
                  <a:cubicBezTo>
                    <a:pt x="28" y="35"/>
                    <a:pt x="28" y="36"/>
                    <a:pt x="27" y="37"/>
                  </a:cubicBezTo>
                  <a:cubicBezTo>
                    <a:pt x="27" y="37"/>
                    <a:pt x="27" y="38"/>
                    <a:pt x="26" y="39"/>
                  </a:cubicBezTo>
                  <a:cubicBezTo>
                    <a:pt x="26" y="40"/>
                    <a:pt x="26" y="40"/>
                    <a:pt x="25" y="41"/>
                  </a:cubicBezTo>
                  <a:cubicBezTo>
                    <a:pt x="25" y="42"/>
                    <a:pt x="23" y="43"/>
                    <a:pt x="23" y="43"/>
                  </a:cubicBezTo>
                  <a:cubicBezTo>
                    <a:pt x="22" y="43"/>
                    <a:pt x="22" y="43"/>
                    <a:pt x="21" y="43"/>
                  </a:cubicBezTo>
                  <a:cubicBezTo>
                    <a:pt x="20" y="44"/>
                    <a:pt x="20" y="44"/>
                    <a:pt x="19" y="45"/>
                  </a:cubicBezTo>
                  <a:cubicBezTo>
                    <a:pt x="19" y="46"/>
                    <a:pt x="18" y="47"/>
                    <a:pt x="17" y="47"/>
                  </a:cubicBezTo>
                  <a:cubicBezTo>
                    <a:pt x="9" y="47"/>
                    <a:pt x="9" y="47"/>
                    <a:pt x="9" y="47"/>
                  </a:cubicBezTo>
                  <a:cubicBezTo>
                    <a:pt x="8" y="47"/>
                    <a:pt x="7" y="46"/>
                    <a:pt x="7" y="46"/>
                  </a:cubicBezTo>
                  <a:cubicBezTo>
                    <a:pt x="7" y="47"/>
                    <a:pt x="7" y="47"/>
                    <a:pt x="7" y="47"/>
                  </a:cubicBezTo>
                  <a:cubicBezTo>
                    <a:pt x="7" y="48"/>
                    <a:pt x="7" y="48"/>
                    <a:pt x="7" y="48"/>
                  </a:cubicBezTo>
                  <a:cubicBezTo>
                    <a:pt x="8" y="49"/>
                    <a:pt x="8" y="49"/>
                    <a:pt x="8" y="49"/>
                  </a:cubicBezTo>
                  <a:cubicBezTo>
                    <a:pt x="10" y="51"/>
                    <a:pt x="10" y="51"/>
                    <a:pt x="10" y="51"/>
                  </a:cubicBezTo>
                  <a:cubicBezTo>
                    <a:pt x="12" y="51"/>
                    <a:pt x="12" y="51"/>
                    <a:pt x="12" y="51"/>
                  </a:cubicBezTo>
                  <a:cubicBezTo>
                    <a:pt x="13" y="52"/>
                    <a:pt x="13" y="52"/>
                    <a:pt x="13" y="52"/>
                  </a:cubicBezTo>
                  <a:cubicBezTo>
                    <a:pt x="14" y="53"/>
                    <a:pt x="14" y="53"/>
                    <a:pt x="14" y="53"/>
                  </a:cubicBezTo>
                  <a:cubicBezTo>
                    <a:pt x="14" y="54"/>
                    <a:pt x="14" y="54"/>
                    <a:pt x="14" y="54"/>
                  </a:cubicBezTo>
                  <a:cubicBezTo>
                    <a:pt x="14" y="55"/>
                    <a:pt x="14" y="55"/>
                    <a:pt x="14" y="55"/>
                  </a:cubicBezTo>
                  <a:cubicBezTo>
                    <a:pt x="14" y="55"/>
                    <a:pt x="15" y="55"/>
                    <a:pt x="15" y="56"/>
                  </a:cubicBezTo>
                  <a:cubicBezTo>
                    <a:pt x="16" y="57"/>
                    <a:pt x="15" y="59"/>
                    <a:pt x="14" y="60"/>
                  </a:cubicBezTo>
                  <a:cubicBezTo>
                    <a:pt x="12" y="62"/>
                    <a:pt x="11" y="63"/>
                    <a:pt x="11" y="64"/>
                  </a:cubicBezTo>
                  <a:cubicBezTo>
                    <a:pt x="11" y="67"/>
                    <a:pt x="11" y="67"/>
                    <a:pt x="11" y="67"/>
                  </a:cubicBezTo>
                  <a:cubicBezTo>
                    <a:pt x="11" y="68"/>
                    <a:pt x="10" y="68"/>
                    <a:pt x="10" y="68"/>
                  </a:cubicBezTo>
                  <a:cubicBezTo>
                    <a:pt x="8" y="70"/>
                    <a:pt x="8" y="70"/>
                    <a:pt x="8" y="70"/>
                  </a:cubicBezTo>
                  <a:cubicBezTo>
                    <a:pt x="8" y="71"/>
                    <a:pt x="7" y="72"/>
                    <a:pt x="7" y="73"/>
                  </a:cubicBezTo>
                  <a:cubicBezTo>
                    <a:pt x="6" y="73"/>
                    <a:pt x="5" y="74"/>
                    <a:pt x="5" y="75"/>
                  </a:cubicBezTo>
                  <a:cubicBezTo>
                    <a:pt x="4" y="76"/>
                    <a:pt x="4" y="77"/>
                    <a:pt x="4" y="77"/>
                  </a:cubicBezTo>
                  <a:cubicBezTo>
                    <a:pt x="4" y="78"/>
                    <a:pt x="4" y="78"/>
                    <a:pt x="4" y="78"/>
                  </a:cubicBezTo>
                  <a:cubicBezTo>
                    <a:pt x="4" y="79"/>
                    <a:pt x="4" y="79"/>
                    <a:pt x="4" y="79"/>
                  </a:cubicBezTo>
                  <a:cubicBezTo>
                    <a:pt x="4" y="80"/>
                    <a:pt x="4" y="82"/>
                    <a:pt x="4" y="82"/>
                  </a:cubicBezTo>
                  <a:cubicBezTo>
                    <a:pt x="3" y="85"/>
                    <a:pt x="3" y="85"/>
                    <a:pt x="3" y="85"/>
                  </a:cubicBezTo>
                  <a:cubicBezTo>
                    <a:pt x="3" y="85"/>
                    <a:pt x="3" y="86"/>
                    <a:pt x="4" y="86"/>
                  </a:cubicBezTo>
                  <a:cubicBezTo>
                    <a:pt x="4" y="87"/>
                    <a:pt x="4" y="87"/>
                    <a:pt x="4" y="87"/>
                  </a:cubicBezTo>
                  <a:cubicBezTo>
                    <a:pt x="4" y="88"/>
                    <a:pt x="4" y="88"/>
                    <a:pt x="4" y="88"/>
                  </a:cubicBezTo>
                  <a:cubicBezTo>
                    <a:pt x="3" y="91"/>
                    <a:pt x="3" y="91"/>
                    <a:pt x="3" y="91"/>
                  </a:cubicBezTo>
                  <a:cubicBezTo>
                    <a:pt x="3" y="92"/>
                    <a:pt x="3" y="92"/>
                    <a:pt x="3" y="92"/>
                  </a:cubicBezTo>
                  <a:cubicBezTo>
                    <a:pt x="3" y="93"/>
                    <a:pt x="3" y="93"/>
                    <a:pt x="3" y="93"/>
                  </a:cubicBezTo>
                  <a:cubicBezTo>
                    <a:pt x="0" y="96"/>
                    <a:pt x="0" y="96"/>
                    <a:pt x="0" y="96"/>
                  </a:cubicBezTo>
                  <a:cubicBezTo>
                    <a:pt x="2" y="97"/>
                    <a:pt x="2" y="97"/>
                    <a:pt x="2" y="97"/>
                  </a:cubicBezTo>
                  <a:cubicBezTo>
                    <a:pt x="2" y="97"/>
                    <a:pt x="3" y="98"/>
                    <a:pt x="2" y="99"/>
                  </a:cubicBezTo>
                  <a:cubicBezTo>
                    <a:pt x="2" y="101"/>
                    <a:pt x="2" y="101"/>
                    <a:pt x="2" y="101"/>
                  </a:cubicBezTo>
                  <a:cubicBezTo>
                    <a:pt x="2" y="102"/>
                    <a:pt x="2" y="104"/>
                    <a:pt x="3" y="106"/>
                  </a:cubicBezTo>
                  <a:cubicBezTo>
                    <a:pt x="3" y="108"/>
                    <a:pt x="3" y="110"/>
                    <a:pt x="3" y="110"/>
                  </a:cubicBezTo>
                  <a:cubicBezTo>
                    <a:pt x="3" y="111"/>
                    <a:pt x="3" y="111"/>
                    <a:pt x="3" y="112"/>
                  </a:cubicBezTo>
                  <a:cubicBezTo>
                    <a:pt x="3" y="112"/>
                    <a:pt x="4" y="112"/>
                    <a:pt x="4" y="111"/>
                  </a:cubicBezTo>
                  <a:cubicBezTo>
                    <a:pt x="5" y="113"/>
                    <a:pt x="7" y="116"/>
                    <a:pt x="9" y="116"/>
                  </a:cubicBezTo>
                  <a:cubicBezTo>
                    <a:pt x="6" y="116"/>
                    <a:pt x="6" y="116"/>
                    <a:pt x="6" y="116"/>
                  </a:cubicBezTo>
                  <a:cubicBezTo>
                    <a:pt x="7" y="118"/>
                    <a:pt x="8" y="119"/>
                    <a:pt x="8" y="119"/>
                  </a:cubicBezTo>
                  <a:cubicBezTo>
                    <a:pt x="10" y="119"/>
                    <a:pt x="10" y="119"/>
                    <a:pt x="10" y="119"/>
                  </a:cubicBezTo>
                  <a:cubicBezTo>
                    <a:pt x="11" y="119"/>
                    <a:pt x="12" y="120"/>
                    <a:pt x="12" y="121"/>
                  </a:cubicBezTo>
                  <a:cubicBezTo>
                    <a:pt x="12" y="121"/>
                    <a:pt x="12" y="122"/>
                    <a:pt x="12" y="122"/>
                  </a:cubicBezTo>
                  <a:cubicBezTo>
                    <a:pt x="12" y="122"/>
                    <a:pt x="13" y="123"/>
                    <a:pt x="13" y="124"/>
                  </a:cubicBezTo>
                  <a:cubicBezTo>
                    <a:pt x="14" y="126"/>
                    <a:pt x="15" y="126"/>
                    <a:pt x="15" y="126"/>
                  </a:cubicBezTo>
                  <a:cubicBezTo>
                    <a:pt x="15" y="126"/>
                    <a:pt x="15" y="126"/>
                    <a:pt x="15" y="127"/>
                  </a:cubicBezTo>
                  <a:cubicBezTo>
                    <a:pt x="15" y="127"/>
                    <a:pt x="16" y="128"/>
                    <a:pt x="15" y="130"/>
                  </a:cubicBezTo>
                  <a:cubicBezTo>
                    <a:pt x="15" y="131"/>
                    <a:pt x="15" y="131"/>
                    <a:pt x="15" y="131"/>
                  </a:cubicBezTo>
                  <a:cubicBezTo>
                    <a:pt x="16" y="132"/>
                    <a:pt x="16" y="132"/>
                    <a:pt x="15" y="133"/>
                  </a:cubicBezTo>
                  <a:cubicBezTo>
                    <a:pt x="12" y="139"/>
                    <a:pt x="12" y="139"/>
                    <a:pt x="12" y="139"/>
                  </a:cubicBezTo>
                  <a:cubicBezTo>
                    <a:pt x="14" y="139"/>
                    <a:pt x="14" y="139"/>
                    <a:pt x="14" y="139"/>
                  </a:cubicBezTo>
                  <a:cubicBezTo>
                    <a:pt x="15" y="140"/>
                    <a:pt x="15" y="140"/>
                    <a:pt x="15" y="140"/>
                  </a:cubicBezTo>
                  <a:cubicBezTo>
                    <a:pt x="16" y="140"/>
                    <a:pt x="16" y="141"/>
                    <a:pt x="17" y="141"/>
                  </a:cubicBezTo>
                  <a:cubicBezTo>
                    <a:pt x="17" y="141"/>
                    <a:pt x="18" y="142"/>
                    <a:pt x="19" y="142"/>
                  </a:cubicBezTo>
                  <a:cubicBezTo>
                    <a:pt x="20" y="143"/>
                    <a:pt x="20" y="143"/>
                    <a:pt x="20" y="143"/>
                  </a:cubicBezTo>
                  <a:cubicBezTo>
                    <a:pt x="21" y="144"/>
                    <a:pt x="21" y="144"/>
                    <a:pt x="21" y="144"/>
                  </a:cubicBezTo>
                  <a:cubicBezTo>
                    <a:pt x="22" y="150"/>
                    <a:pt x="22" y="150"/>
                    <a:pt x="22" y="150"/>
                  </a:cubicBezTo>
                  <a:cubicBezTo>
                    <a:pt x="24" y="152"/>
                    <a:pt x="24" y="152"/>
                    <a:pt x="24" y="152"/>
                  </a:cubicBezTo>
                  <a:cubicBezTo>
                    <a:pt x="26" y="154"/>
                    <a:pt x="26" y="154"/>
                    <a:pt x="26" y="154"/>
                  </a:cubicBezTo>
                  <a:cubicBezTo>
                    <a:pt x="27" y="155"/>
                    <a:pt x="27" y="155"/>
                    <a:pt x="27" y="156"/>
                  </a:cubicBezTo>
                  <a:cubicBezTo>
                    <a:pt x="27" y="157"/>
                    <a:pt x="27" y="157"/>
                    <a:pt x="27" y="157"/>
                  </a:cubicBezTo>
                  <a:cubicBezTo>
                    <a:pt x="28" y="161"/>
                    <a:pt x="28" y="161"/>
                    <a:pt x="28" y="161"/>
                  </a:cubicBezTo>
                  <a:cubicBezTo>
                    <a:pt x="30" y="162"/>
                    <a:pt x="30" y="162"/>
                    <a:pt x="30" y="162"/>
                  </a:cubicBezTo>
                  <a:cubicBezTo>
                    <a:pt x="31" y="162"/>
                    <a:pt x="31" y="162"/>
                    <a:pt x="31" y="163"/>
                  </a:cubicBezTo>
                  <a:cubicBezTo>
                    <a:pt x="32" y="160"/>
                    <a:pt x="32" y="160"/>
                    <a:pt x="32" y="160"/>
                  </a:cubicBezTo>
                  <a:cubicBezTo>
                    <a:pt x="32" y="159"/>
                    <a:pt x="33" y="159"/>
                    <a:pt x="33" y="159"/>
                  </a:cubicBezTo>
                  <a:cubicBezTo>
                    <a:pt x="37" y="156"/>
                    <a:pt x="37" y="156"/>
                    <a:pt x="37" y="156"/>
                  </a:cubicBezTo>
                  <a:cubicBezTo>
                    <a:pt x="38" y="156"/>
                    <a:pt x="39" y="156"/>
                    <a:pt x="40" y="157"/>
                  </a:cubicBezTo>
                  <a:cubicBezTo>
                    <a:pt x="40" y="157"/>
                    <a:pt x="41" y="158"/>
                    <a:pt x="41" y="158"/>
                  </a:cubicBezTo>
                  <a:cubicBezTo>
                    <a:pt x="42" y="157"/>
                    <a:pt x="44" y="156"/>
                    <a:pt x="47" y="155"/>
                  </a:cubicBezTo>
                  <a:cubicBezTo>
                    <a:pt x="51" y="155"/>
                    <a:pt x="52" y="153"/>
                    <a:pt x="52" y="153"/>
                  </a:cubicBezTo>
                  <a:cubicBezTo>
                    <a:pt x="52" y="153"/>
                    <a:pt x="52" y="153"/>
                    <a:pt x="52" y="152"/>
                  </a:cubicBezTo>
                  <a:cubicBezTo>
                    <a:pt x="53" y="151"/>
                    <a:pt x="55" y="151"/>
                    <a:pt x="58" y="151"/>
                  </a:cubicBezTo>
                  <a:cubicBezTo>
                    <a:pt x="61" y="152"/>
                    <a:pt x="63" y="154"/>
                    <a:pt x="64" y="156"/>
                  </a:cubicBezTo>
                  <a:cubicBezTo>
                    <a:pt x="66" y="156"/>
                    <a:pt x="69" y="157"/>
                    <a:pt x="74" y="158"/>
                  </a:cubicBezTo>
                  <a:cubicBezTo>
                    <a:pt x="85" y="161"/>
                    <a:pt x="85" y="161"/>
                    <a:pt x="85" y="161"/>
                  </a:cubicBezTo>
                  <a:cubicBezTo>
                    <a:pt x="86" y="161"/>
                    <a:pt x="88" y="161"/>
                    <a:pt x="91" y="160"/>
                  </a:cubicBezTo>
                  <a:cubicBezTo>
                    <a:pt x="101" y="161"/>
                    <a:pt x="101" y="161"/>
                    <a:pt x="101" y="161"/>
                  </a:cubicBezTo>
                  <a:cubicBezTo>
                    <a:pt x="101" y="163"/>
                    <a:pt x="101" y="163"/>
                    <a:pt x="101" y="163"/>
                  </a:cubicBezTo>
                  <a:cubicBezTo>
                    <a:pt x="102" y="163"/>
                    <a:pt x="102" y="163"/>
                    <a:pt x="102" y="163"/>
                  </a:cubicBezTo>
                  <a:cubicBezTo>
                    <a:pt x="103" y="163"/>
                    <a:pt x="103" y="163"/>
                    <a:pt x="103" y="163"/>
                  </a:cubicBezTo>
                  <a:cubicBezTo>
                    <a:pt x="104" y="163"/>
                    <a:pt x="105" y="163"/>
                    <a:pt x="105" y="163"/>
                  </a:cubicBezTo>
                  <a:cubicBezTo>
                    <a:pt x="106" y="163"/>
                    <a:pt x="106" y="163"/>
                    <a:pt x="106" y="163"/>
                  </a:cubicBezTo>
                  <a:cubicBezTo>
                    <a:pt x="107" y="163"/>
                    <a:pt x="107" y="163"/>
                    <a:pt x="107" y="163"/>
                  </a:cubicBezTo>
                  <a:cubicBezTo>
                    <a:pt x="107" y="162"/>
                    <a:pt x="107" y="162"/>
                    <a:pt x="108" y="162"/>
                  </a:cubicBezTo>
                  <a:cubicBezTo>
                    <a:pt x="108" y="162"/>
                    <a:pt x="110" y="162"/>
                    <a:pt x="111" y="164"/>
                  </a:cubicBezTo>
                  <a:cubicBezTo>
                    <a:pt x="111" y="164"/>
                    <a:pt x="112" y="165"/>
                    <a:pt x="112" y="166"/>
                  </a:cubicBezTo>
                  <a:cubicBezTo>
                    <a:pt x="113" y="167"/>
                    <a:pt x="114" y="167"/>
                    <a:pt x="114" y="167"/>
                  </a:cubicBezTo>
                  <a:cubicBezTo>
                    <a:pt x="116" y="167"/>
                    <a:pt x="116" y="167"/>
                    <a:pt x="116" y="167"/>
                  </a:cubicBezTo>
                  <a:cubicBezTo>
                    <a:pt x="117" y="167"/>
                    <a:pt x="117" y="167"/>
                    <a:pt x="117" y="167"/>
                  </a:cubicBezTo>
                  <a:cubicBezTo>
                    <a:pt x="118" y="168"/>
                    <a:pt x="118" y="168"/>
                    <a:pt x="119" y="169"/>
                  </a:cubicBezTo>
                  <a:cubicBezTo>
                    <a:pt x="120" y="170"/>
                    <a:pt x="121" y="170"/>
                    <a:pt x="121" y="170"/>
                  </a:cubicBezTo>
                  <a:cubicBezTo>
                    <a:pt x="125" y="170"/>
                    <a:pt x="125" y="170"/>
                    <a:pt x="125" y="170"/>
                  </a:cubicBezTo>
                  <a:cubicBezTo>
                    <a:pt x="126" y="170"/>
                    <a:pt x="127" y="169"/>
                    <a:pt x="127" y="169"/>
                  </a:cubicBezTo>
                  <a:cubicBezTo>
                    <a:pt x="128" y="168"/>
                    <a:pt x="128" y="168"/>
                    <a:pt x="128" y="168"/>
                  </a:cubicBezTo>
                  <a:cubicBezTo>
                    <a:pt x="132" y="164"/>
                    <a:pt x="132" y="164"/>
                    <a:pt x="132" y="164"/>
                  </a:cubicBezTo>
                  <a:cubicBezTo>
                    <a:pt x="132" y="163"/>
                    <a:pt x="132" y="162"/>
                    <a:pt x="134" y="161"/>
                  </a:cubicBezTo>
                  <a:cubicBezTo>
                    <a:pt x="134" y="161"/>
                    <a:pt x="134" y="161"/>
                    <a:pt x="135" y="161"/>
                  </a:cubicBezTo>
                  <a:cubicBezTo>
                    <a:pt x="136" y="160"/>
                    <a:pt x="136" y="158"/>
                    <a:pt x="136" y="158"/>
                  </a:cubicBezTo>
                  <a:cubicBezTo>
                    <a:pt x="134" y="157"/>
                    <a:pt x="132" y="155"/>
                    <a:pt x="132" y="155"/>
                  </a:cubicBezTo>
                  <a:cubicBezTo>
                    <a:pt x="131" y="154"/>
                    <a:pt x="131" y="152"/>
                    <a:pt x="131" y="152"/>
                  </a:cubicBezTo>
                  <a:cubicBezTo>
                    <a:pt x="130" y="150"/>
                    <a:pt x="130" y="150"/>
                    <a:pt x="130" y="150"/>
                  </a:cubicBezTo>
                  <a:cubicBezTo>
                    <a:pt x="127" y="147"/>
                    <a:pt x="127" y="147"/>
                    <a:pt x="127" y="147"/>
                  </a:cubicBezTo>
                  <a:cubicBezTo>
                    <a:pt x="126" y="148"/>
                    <a:pt x="125" y="147"/>
                    <a:pt x="125" y="146"/>
                  </a:cubicBezTo>
                  <a:cubicBezTo>
                    <a:pt x="124" y="143"/>
                    <a:pt x="124" y="143"/>
                    <a:pt x="124" y="143"/>
                  </a:cubicBezTo>
                  <a:cubicBezTo>
                    <a:pt x="123" y="143"/>
                    <a:pt x="123" y="142"/>
                    <a:pt x="124" y="142"/>
                  </a:cubicBezTo>
                  <a:cubicBezTo>
                    <a:pt x="124" y="141"/>
                    <a:pt x="124" y="141"/>
                    <a:pt x="125" y="140"/>
                  </a:cubicBezTo>
                  <a:cubicBezTo>
                    <a:pt x="126" y="140"/>
                    <a:pt x="126" y="140"/>
                    <a:pt x="126" y="140"/>
                  </a:cubicBezTo>
                  <a:cubicBezTo>
                    <a:pt x="127" y="138"/>
                    <a:pt x="127" y="138"/>
                    <a:pt x="127" y="138"/>
                  </a:cubicBezTo>
                  <a:cubicBezTo>
                    <a:pt x="125" y="138"/>
                    <a:pt x="125" y="138"/>
                    <a:pt x="125" y="138"/>
                  </a:cubicBezTo>
                  <a:cubicBezTo>
                    <a:pt x="125" y="138"/>
                    <a:pt x="125" y="137"/>
                    <a:pt x="124" y="137"/>
                  </a:cubicBezTo>
                  <a:cubicBezTo>
                    <a:pt x="123" y="133"/>
                    <a:pt x="123" y="131"/>
                    <a:pt x="123" y="131"/>
                  </a:cubicBezTo>
                  <a:cubicBezTo>
                    <a:pt x="123" y="130"/>
                    <a:pt x="123" y="130"/>
                    <a:pt x="123" y="130"/>
                  </a:cubicBezTo>
                  <a:cubicBezTo>
                    <a:pt x="124" y="130"/>
                    <a:pt x="124" y="130"/>
                    <a:pt x="124" y="130"/>
                  </a:cubicBezTo>
                  <a:close/>
                </a:path>
              </a:pathLst>
            </a:custGeom>
            <a:solidFill>
              <a:srgbClr val="969696"/>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36" name="Freeform 96"/>
            <p:cNvSpPr>
              <a:spLocks/>
            </p:cNvSpPr>
            <p:nvPr/>
          </p:nvSpPr>
          <p:spPr bwMode="auto">
            <a:xfrm>
              <a:off x="7187183" y="4271987"/>
              <a:ext cx="109538" cy="93663"/>
            </a:xfrm>
            <a:custGeom>
              <a:avLst/>
              <a:gdLst>
                <a:gd name="T0" fmla="*/ 23 w 49"/>
                <a:gd name="T1" fmla="*/ 41 h 42"/>
                <a:gd name="T2" fmla="*/ 26 w 49"/>
                <a:gd name="T3" fmla="*/ 42 h 42"/>
                <a:gd name="T4" fmla="*/ 30 w 49"/>
                <a:gd name="T5" fmla="*/ 42 h 42"/>
                <a:gd name="T6" fmla="*/ 42 w 49"/>
                <a:gd name="T7" fmla="*/ 38 h 42"/>
                <a:gd name="T8" fmla="*/ 49 w 49"/>
                <a:gd name="T9" fmla="*/ 36 h 42"/>
                <a:gd name="T10" fmla="*/ 48 w 49"/>
                <a:gd name="T11" fmla="*/ 36 h 42"/>
                <a:gd name="T12" fmla="*/ 46 w 49"/>
                <a:gd name="T13" fmla="*/ 35 h 42"/>
                <a:gd name="T14" fmla="*/ 44 w 49"/>
                <a:gd name="T15" fmla="*/ 33 h 42"/>
                <a:gd name="T16" fmla="*/ 41 w 49"/>
                <a:gd name="T17" fmla="*/ 31 h 42"/>
                <a:gd name="T18" fmla="*/ 38 w 49"/>
                <a:gd name="T19" fmla="*/ 29 h 42"/>
                <a:gd name="T20" fmla="*/ 31 w 49"/>
                <a:gd name="T21" fmla="*/ 15 h 42"/>
                <a:gd name="T22" fmla="*/ 30 w 49"/>
                <a:gd name="T23" fmla="*/ 14 h 42"/>
                <a:gd name="T24" fmla="*/ 30 w 49"/>
                <a:gd name="T25" fmla="*/ 12 h 42"/>
                <a:gd name="T26" fmla="*/ 30 w 49"/>
                <a:gd name="T27" fmla="*/ 11 h 42"/>
                <a:gd name="T28" fmla="*/ 26 w 49"/>
                <a:gd name="T29" fmla="*/ 2 h 42"/>
                <a:gd name="T30" fmla="*/ 25 w 49"/>
                <a:gd name="T31" fmla="*/ 1 h 42"/>
                <a:gd name="T32" fmla="*/ 23 w 49"/>
                <a:gd name="T33" fmla="*/ 0 h 42"/>
                <a:gd name="T34" fmla="*/ 19 w 49"/>
                <a:gd name="T35" fmla="*/ 0 h 42"/>
                <a:gd name="T36" fmla="*/ 4 w 49"/>
                <a:gd name="T37" fmla="*/ 8 h 42"/>
                <a:gd name="T38" fmla="*/ 2 w 49"/>
                <a:gd name="T39" fmla="*/ 9 h 42"/>
                <a:gd name="T40" fmla="*/ 1 w 49"/>
                <a:gd name="T41" fmla="*/ 10 h 42"/>
                <a:gd name="T42" fmla="*/ 0 w 49"/>
                <a:gd name="T43" fmla="*/ 11 h 42"/>
                <a:gd name="T44" fmla="*/ 0 w 49"/>
                <a:gd name="T45" fmla="*/ 12 h 42"/>
                <a:gd name="T46" fmla="*/ 0 w 49"/>
                <a:gd name="T47" fmla="*/ 13 h 42"/>
                <a:gd name="T48" fmla="*/ 0 w 49"/>
                <a:gd name="T49" fmla="*/ 15 h 42"/>
                <a:gd name="T50" fmla="*/ 2 w 49"/>
                <a:gd name="T51" fmla="*/ 17 h 42"/>
                <a:gd name="T52" fmla="*/ 7 w 49"/>
                <a:gd name="T53" fmla="*/ 23 h 42"/>
                <a:gd name="T54" fmla="*/ 12 w 49"/>
                <a:gd name="T55" fmla="*/ 27 h 42"/>
                <a:gd name="T56" fmla="*/ 16 w 49"/>
                <a:gd name="T57" fmla="*/ 32 h 42"/>
                <a:gd name="T58" fmla="*/ 20 w 49"/>
                <a:gd name="T59" fmla="*/ 42 h 42"/>
                <a:gd name="T60" fmla="*/ 22 w 49"/>
                <a:gd name="T61" fmla="*/ 41 h 42"/>
                <a:gd name="T62" fmla="*/ 23 w 49"/>
                <a:gd name="T63" fmla="*/ 4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 h="42">
                  <a:moveTo>
                    <a:pt x="23" y="41"/>
                  </a:moveTo>
                  <a:cubicBezTo>
                    <a:pt x="26" y="42"/>
                    <a:pt x="26" y="42"/>
                    <a:pt x="26" y="42"/>
                  </a:cubicBezTo>
                  <a:cubicBezTo>
                    <a:pt x="30" y="42"/>
                    <a:pt x="30" y="42"/>
                    <a:pt x="30" y="42"/>
                  </a:cubicBezTo>
                  <a:cubicBezTo>
                    <a:pt x="42" y="38"/>
                    <a:pt x="42" y="38"/>
                    <a:pt x="42" y="38"/>
                  </a:cubicBezTo>
                  <a:cubicBezTo>
                    <a:pt x="49" y="36"/>
                    <a:pt x="49" y="36"/>
                    <a:pt x="49" y="36"/>
                  </a:cubicBezTo>
                  <a:cubicBezTo>
                    <a:pt x="48" y="36"/>
                    <a:pt x="48" y="36"/>
                    <a:pt x="48" y="36"/>
                  </a:cubicBezTo>
                  <a:cubicBezTo>
                    <a:pt x="46" y="35"/>
                    <a:pt x="46" y="35"/>
                    <a:pt x="46" y="35"/>
                  </a:cubicBezTo>
                  <a:cubicBezTo>
                    <a:pt x="44" y="33"/>
                    <a:pt x="44" y="33"/>
                    <a:pt x="44" y="33"/>
                  </a:cubicBezTo>
                  <a:cubicBezTo>
                    <a:pt x="41" y="31"/>
                    <a:pt x="41" y="31"/>
                    <a:pt x="41" y="31"/>
                  </a:cubicBezTo>
                  <a:cubicBezTo>
                    <a:pt x="38" y="29"/>
                    <a:pt x="38" y="29"/>
                    <a:pt x="38" y="29"/>
                  </a:cubicBezTo>
                  <a:cubicBezTo>
                    <a:pt x="31" y="15"/>
                    <a:pt x="31" y="15"/>
                    <a:pt x="31" y="15"/>
                  </a:cubicBezTo>
                  <a:cubicBezTo>
                    <a:pt x="30" y="14"/>
                    <a:pt x="30" y="14"/>
                    <a:pt x="30" y="14"/>
                  </a:cubicBezTo>
                  <a:cubicBezTo>
                    <a:pt x="30" y="12"/>
                    <a:pt x="30" y="12"/>
                    <a:pt x="30" y="12"/>
                  </a:cubicBezTo>
                  <a:cubicBezTo>
                    <a:pt x="30" y="11"/>
                    <a:pt x="30" y="11"/>
                    <a:pt x="30" y="11"/>
                  </a:cubicBezTo>
                  <a:cubicBezTo>
                    <a:pt x="26" y="2"/>
                    <a:pt x="26" y="2"/>
                    <a:pt x="26" y="2"/>
                  </a:cubicBezTo>
                  <a:cubicBezTo>
                    <a:pt x="25" y="1"/>
                    <a:pt x="25" y="1"/>
                    <a:pt x="25" y="1"/>
                  </a:cubicBezTo>
                  <a:cubicBezTo>
                    <a:pt x="23" y="0"/>
                    <a:pt x="23" y="0"/>
                    <a:pt x="23" y="0"/>
                  </a:cubicBezTo>
                  <a:cubicBezTo>
                    <a:pt x="19" y="0"/>
                    <a:pt x="19" y="0"/>
                    <a:pt x="19" y="0"/>
                  </a:cubicBezTo>
                  <a:cubicBezTo>
                    <a:pt x="4" y="8"/>
                    <a:pt x="4" y="8"/>
                    <a:pt x="4" y="8"/>
                  </a:cubicBezTo>
                  <a:cubicBezTo>
                    <a:pt x="2" y="9"/>
                    <a:pt x="2" y="9"/>
                    <a:pt x="2" y="9"/>
                  </a:cubicBezTo>
                  <a:cubicBezTo>
                    <a:pt x="1" y="10"/>
                    <a:pt x="1" y="10"/>
                    <a:pt x="1" y="10"/>
                  </a:cubicBezTo>
                  <a:cubicBezTo>
                    <a:pt x="0" y="11"/>
                    <a:pt x="0" y="11"/>
                    <a:pt x="0" y="11"/>
                  </a:cubicBezTo>
                  <a:cubicBezTo>
                    <a:pt x="0" y="12"/>
                    <a:pt x="0" y="12"/>
                    <a:pt x="0" y="12"/>
                  </a:cubicBezTo>
                  <a:cubicBezTo>
                    <a:pt x="0" y="13"/>
                    <a:pt x="0" y="13"/>
                    <a:pt x="0" y="13"/>
                  </a:cubicBezTo>
                  <a:cubicBezTo>
                    <a:pt x="0" y="15"/>
                    <a:pt x="0" y="15"/>
                    <a:pt x="0" y="15"/>
                  </a:cubicBezTo>
                  <a:cubicBezTo>
                    <a:pt x="2" y="17"/>
                    <a:pt x="2" y="17"/>
                    <a:pt x="2" y="17"/>
                  </a:cubicBezTo>
                  <a:cubicBezTo>
                    <a:pt x="7" y="23"/>
                    <a:pt x="7" y="23"/>
                    <a:pt x="7" y="23"/>
                  </a:cubicBezTo>
                  <a:cubicBezTo>
                    <a:pt x="12" y="27"/>
                    <a:pt x="12" y="27"/>
                    <a:pt x="12" y="27"/>
                  </a:cubicBezTo>
                  <a:cubicBezTo>
                    <a:pt x="16" y="32"/>
                    <a:pt x="16" y="32"/>
                    <a:pt x="16" y="32"/>
                  </a:cubicBezTo>
                  <a:cubicBezTo>
                    <a:pt x="19" y="38"/>
                    <a:pt x="19" y="41"/>
                    <a:pt x="20" y="42"/>
                  </a:cubicBezTo>
                  <a:cubicBezTo>
                    <a:pt x="22" y="41"/>
                    <a:pt x="22" y="41"/>
                    <a:pt x="22" y="41"/>
                  </a:cubicBezTo>
                  <a:cubicBezTo>
                    <a:pt x="22" y="41"/>
                    <a:pt x="23" y="41"/>
                    <a:pt x="23" y="41"/>
                  </a:cubicBezTo>
                  <a:close/>
                </a:path>
              </a:pathLst>
            </a:custGeom>
            <a:solidFill>
              <a:srgbClr val="757575"/>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37" name="Freeform 97"/>
            <p:cNvSpPr>
              <a:spLocks/>
            </p:cNvSpPr>
            <p:nvPr/>
          </p:nvSpPr>
          <p:spPr bwMode="auto">
            <a:xfrm>
              <a:off x="7963470" y="4076724"/>
              <a:ext cx="347663" cy="187325"/>
            </a:xfrm>
            <a:custGeom>
              <a:avLst/>
              <a:gdLst>
                <a:gd name="T0" fmla="*/ 33 w 156"/>
                <a:gd name="T1" fmla="*/ 46 h 84"/>
                <a:gd name="T2" fmla="*/ 37 w 156"/>
                <a:gd name="T3" fmla="*/ 43 h 84"/>
                <a:gd name="T4" fmla="*/ 42 w 156"/>
                <a:gd name="T5" fmla="*/ 43 h 84"/>
                <a:gd name="T6" fmla="*/ 49 w 156"/>
                <a:gd name="T7" fmla="*/ 44 h 84"/>
                <a:gd name="T8" fmla="*/ 48 w 156"/>
                <a:gd name="T9" fmla="*/ 56 h 84"/>
                <a:gd name="T10" fmla="*/ 67 w 156"/>
                <a:gd name="T11" fmla="*/ 63 h 84"/>
                <a:gd name="T12" fmla="*/ 73 w 156"/>
                <a:gd name="T13" fmla="*/ 62 h 84"/>
                <a:gd name="T14" fmla="*/ 75 w 156"/>
                <a:gd name="T15" fmla="*/ 59 h 84"/>
                <a:gd name="T16" fmla="*/ 78 w 156"/>
                <a:gd name="T17" fmla="*/ 54 h 84"/>
                <a:gd name="T18" fmla="*/ 83 w 156"/>
                <a:gd name="T19" fmla="*/ 52 h 84"/>
                <a:gd name="T20" fmla="*/ 79 w 156"/>
                <a:gd name="T21" fmla="*/ 49 h 84"/>
                <a:gd name="T22" fmla="*/ 73 w 156"/>
                <a:gd name="T23" fmla="*/ 44 h 84"/>
                <a:gd name="T24" fmla="*/ 71 w 156"/>
                <a:gd name="T25" fmla="*/ 44 h 84"/>
                <a:gd name="T26" fmla="*/ 77 w 156"/>
                <a:gd name="T27" fmla="*/ 34 h 84"/>
                <a:gd name="T28" fmla="*/ 88 w 156"/>
                <a:gd name="T29" fmla="*/ 38 h 84"/>
                <a:gd name="T30" fmla="*/ 100 w 156"/>
                <a:gd name="T31" fmla="*/ 39 h 84"/>
                <a:gd name="T32" fmla="*/ 106 w 156"/>
                <a:gd name="T33" fmla="*/ 38 h 84"/>
                <a:gd name="T34" fmla="*/ 117 w 156"/>
                <a:gd name="T35" fmla="*/ 44 h 84"/>
                <a:gd name="T36" fmla="*/ 119 w 156"/>
                <a:gd name="T37" fmla="*/ 47 h 84"/>
                <a:gd name="T38" fmla="*/ 127 w 156"/>
                <a:gd name="T39" fmla="*/ 59 h 84"/>
                <a:gd name="T40" fmla="*/ 132 w 156"/>
                <a:gd name="T41" fmla="*/ 78 h 84"/>
                <a:gd name="T42" fmla="*/ 142 w 156"/>
                <a:gd name="T43" fmla="*/ 83 h 84"/>
                <a:gd name="T44" fmla="*/ 145 w 156"/>
                <a:gd name="T45" fmla="*/ 82 h 84"/>
                <a:gd name="T46" fmla="*/ 145 w 156"/>
                <a:gd name="T47" fmla="*/ 76 h 84"/>
                <a:gd name="T48" fmla="*/ 146 w 156"/>
                <a:gd name="T49" fmla="*/ 71 h 84"/>
                <a:gd name="T50" fmla="*/ 144 w 156"/>
                <a:gd name="T51" fmla="*/ 66 h 84"/>
                <a:gd name="T52" fmla="*/ 156 w 156"/>
                <a:gd name="T53" fmla="*/ 55 h 84"/>
                <a:gd name="T54" fmla="*/ 153 w 156"/>
                <a:gd name="T55" fmla="*/ 53 h 84"/>
                <a:gd name="T56" fmla="*/ 150 w 156"/>
                <a:gd name="T57" fmla="*/ 53 h 84"/>
                <a:gd name="T58" fmla="*/ 116 w 156"/>
                <a:gd name="T59" fmla="*/ 31 h 84"/>
                <a:gd name="T60" fmla="*/ 98 w 156"/>
                <a:gd name="T61" fmla="*/ 17 h 84"/>
                <a:gd name="T62" fmla="*/ 92 w 156"/>
                <a:gd name="T63" fmla="*/ 8 h 84"/>
                <a:gd name="T64" fmla="*/ 85 w 156"/>
                <a:gd name="T65" fmla="*/ 0 h 84"/>
                <a:gd name="T66" fmla="*/ 82 w 156"/>
                <a:gd name="T67" fmla="*/ 0 h 84"/>
                <a:gd name="T68" fmla="*/ 43 w 156"/>
                <a:gd name="T69" fmla="*/ 9 h 84"/>
                <a:gd name="T70" fmla="*/ 26 w 156"/>
                <a:gd name="T71" fmla="*/ 19 h 84"/>
                <a:gd name="T72" fmla="*/ 24 w 156"/>
                <a:gd name="T73" fmla="*/ 22 h 84"/>
                <a:gd name="T74" fmla="*/ 23 w 156"/>
                <a:gd name="T75" fmla="*/ 25 h 84"/>
                <a:gd name="T76" fmla="*/ 16 w 156"/>
                <a:gd name="T77" fmla="*/ 27 h 84"/>
                <a:gd name="T78" fmla="*/ 10 w 156"/>
                <a:gd name="T79" fmla="*/ 27 h 84"/>
                <a:gd name="T80" fmla="*/ 8 w 156"/>
                <a:gd name="T81" fmla="*/ 28 h 84"/>
                <a:gd name="T82" fmla="*/ 5 w 156"/>
                <a:gd name="T83" fmla="*/ 31 h 84"/>
                <a:gd name="T84" fmla="*/ 4 w 156"/>
                <a:gd name="T85" fmla="*/ 34 h 84"/>
                <a:gd name="T86" fmla="*/ 2 w 156"/>
                <a:gd name="T87" fmla="*/ 43 h 84"/>
                <a:gd name="T88" fmla="*/ 0 w 156"/>
                <a:gd name="T89" fmla="*/ 47 h 84"/>
                <a:gd name="T90" fmla="*/ 3 w 156"/>
                <a:gd name="T91" fmla="*/ 47 h 84"/>
                <a:gd name="T92" fmla="*/ 7 w 156"/>
                <a:gd name="T93" fmla="*/ 48 h 84"/>
                <a:gd name="T94" fmla="*/ 17 w 156"/>
                <a:gd name="T95" fmla="*/ 52 h 84"/>
                <a:gd name="T96" fmla="*/ 18 w 156"/>
                <a:gd name="T97" fmla="*/ 60 h 84"/>
                <a:gd name="T98" fmla="*/ 25 w 156"/>
                <a:gd name="T99" fmla="*/ 5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6" h="84">
                  <a:moveTo>
                    <a:pt x="25" y="55"/>
                  </a:moveTo>
                  <a:cubicBezTo>
                    <a:pt x="33" y="46"/>
                    <a:pt x="33" y="46"/>
                    <a:pt x="33" y="46"/>
                  </a:cubicBezTo>
                  <a:cubicBezTo>
                    <a:pt x="33" y="46"/>
                    <a:pt x="34" y="46"/>
                    <a:pt x="34" y="46"/>
                  </a:cubicBezTo>
                  <a:cubicBezTo>
                    <a:pt x="37" y="43"/>
                    <a:pt x="37" y="43"/>
                    <a:pt x="37" y="43"/>
                  </a:cubicBezTo>
                  <a:cubicBezTo>
                    <a:pt x="38" y="43"/>
                    <a:pt x="38" y="43"/>
                    <a:pt x="38" y="43"/>
                  </a:cubicBezTo>
                  <a:cubicBezTo>
                    <a:pt x="42" y="43"/>
                    <a:pt x="42" y="43"/>
                    <a:pt x="42" y="43"/>
                  </a:cubicBezTo>
                  <a:cubicBezTo>
                    <a:pt x="42" y="42"/>
                    <a:pt x="43" y="43"/>
                    <a:pt x="43" y="43"/>
                  </a:cubicBezTo>
                  <a:cubicBezTo>
                    <a:pt x="49" y="44"/>
                    <a:pt x="49" y="44"/>
                    <a:pt x="49" y="44"/>
                  </a:cubicBezTo>
                  <a:cubicBezTo>
                    <a:pt x="50" y="44"/>
                    <a:pt x="50" y="45"/>
                    <a:pt x="50" y="46"/>
                  </a:cubicBezTo>
                  <a:cubicBezTo>
                    <a:pt x="48" y="56"/>
                    <a:pt x="48" y="56"/>
                    <a:pt x="48" y="56"/>
                  </a:cubicBezTo>
                  <a:cubicBezTo>
                    <a:pt x="55" y="62"/>
                    <a:pt x="55" y="62"/>
                    <a:pt x="55" y="62"/>
                  </a:cubicBezTo>
                  <a:cubicBezTo>
                    <a:pt x="60" y="63"/>
                    <a:pt x="65" y="64"/>
                    <a:pt x="67" y="63"/>
                  </a:cubicBezTo>
                  <a:cubicBezTo>
                    <a:pt x="67" y="63"/>
                    <a:pt x="68" y="63"/>
                    <a:pt x="69" y="63"/>
                  </a:cubicBezTo>
                  <a:cubicBezTo>
                    <a:pt x="71" y="63"/>
                    <a:pt x="72" y="62"/>
                    <a:pt x="73" y="62"/>
                  </a:cubicBezTo>
                  <a:cubicBezTo>
                    <a:pt x="74" y="61"/>
                    <a:pt x="74" y="61"/>
                    <a:pt x="74" y="60"/>
                  </a:cubicBezTo>
                  <a:cubicBezTo>
                    <a:pt x="74" y="60"/>
                    <a:pt x="74" y="60"/>
                    <a:pt x="75" y="59"/>
                  </a:cubicBezTo>
                  <a:cubicBezTo>
                    <a:pt x="76" y="56"/>
                    <a:pt x="76" y="56"/>
                    <a:pt x="76" y="56"/>
                  </a:cubicBezTo>
                  <a:cubicBezTo>
                    <a:pt x="76" y="55"/>
                    <a:pt x="77" y="54"/>
                    <a:pt x="78" y="54"/>
                  </a:cubicBezTo>
                  <a:cubicBezTo>
                    <a:pt x="80" y="54"/>
                    <a:pt x="80" y="54"/>
                    <a:pt x="80" y="54"/>
                  </a:cubicBezTo>
                  <a:cubicBezTo>
                    <a:pt x="83" y="52"/>
                    <a:pt x="83" y="52"/>
                    <a:pt x="83" y="52"/>
                  </a:cubicBezTo>
                  <a:cubicBezTo>
                    <a:pt x="83" y="52"/>
                    <a:pt x="83" y="52"/>
                    <a:pt x="83" y="51"/>
                  </a:cubicBezTo>
                  <a:cubicBezTo>
                    <a:pt x="82" y="50"/>
                    <a:pt x="81" y="50"/>
                    <a:pt x="79" y="49"/>
                  </a:cubicBezTo>
                  <a:cubicBezTo>
                    <a:pt x="78" y="48"/>
                    <a:pt x="76" y="48"/>
                    <a:pt x="76" y="46"/>
                  </a:cubicBezTo>
                  <a:cubicBezTo>
                    <a:pt x="75" y="46"/>
                    <a:pt x="75" y="46"/>
                    <a:pt x="73" y="44"/>
                  </a:cubicBezTo>
                  <a:cubicBezTo>
                    <a:pt x="73" y="44"/>
                    <a:pt x="73" y="44"/>
                    <a:pt x="73" y="44"/>
                  </a:cubicBezTo>
                  <a:cubicBezTo>
                    <a:pt x="72" y="44"/>
                    <a:pt x="72" y="44"/>
                    <a:pt x="71" y="44"/>
                  </a:cubicBezTo>
                  <a:cubicBezTo>
                    <a:pt x="71" y="43"/>
                    <a:pt x="70" y="42"/>
                    <a:pt x="70" y="42"/>
                  </a:cubicBezTo>
                  <a:cubicBezTo>
                    <a:pt x="70" y="41"/>
                    <a:pt x="70" y="39"/>
                    <a:pt x="77" y="34"/>
                  </a:cubicBezTo>
                  <a:cubicBezTo>
                    <a:pt x="78" y="34"/>
                    <a:pt x="78" y="34"/>
                    <a:pt x="79" y="34"/>
                  </a:cubicBezTo>
                  <a:cubicBezTo>
                    <a:pt x="88" y="38"/>
                    <a:pt x="88" y="38"/>
                    <a:pt x="88" y="38"/>
                  </a:cubicBezTo>
                  <a:cubicBezTo>
                    <a:pt x="90" y="38"/>
                    <a:pt x="90" y="38"/>
                    <a:pt x="90" y="38"/>
                  </a:cubicBezTo>
                  <a:cubicBezTo>
                    <a:pt x="90" y="38"/>
                    <a:pt x="96" y="39"/>
                    <a:pt x="100" y="39"/>
                  </a:cubicBezTo>
                  <a:cubicBezTo>
                    <a:pt x="100" y="39"/>
                    <a:pt x="101" y="39"/>
                    <a:pt x="102" y="39"/>
                  </a:cubicBezTo>
                  <a:cubicBezTo>
                    <a:pt x="104" y="38"/>
                    <a:pt x="105" y="38"/>
                    <a:pt x="106" y="38"/>
                  </a:cubicBezTo>
                  <a:cubicBezTo>
                    <a:pt x="109" y="38"/>
                    <a:pt x="110" y="41"/>
                    <a:pt x="111" y="42"/>
                  </a:cubicBezTo>
                  <a:cubicBezTo>
                    <a:pt x="117" y="44"/>
                    <a:pt x="117" y="44"/>
                    <a:pt x="117" y="44"/>
                  </a:cubicBezTo>
                  <a:cubicBezTo>
                    <a:pt x="117" y="44"/>
                    <a:pt x="117" y="44"/>
                    <a:pt x="118" y="45"/>
                  </a:cubicBezTo>
                  <a:cubicBezTo>
                    <a:pt x="119" y="47"/>
                    <a:pt x="119" y="47"/>
                    <a:pt x="119" y="47"/>
                  </a:cubicBezTo>
                  <a:cubicBezTo>
                    <a:pt x="121" y="46"/>
                    <a:pt x="122" y="47"/>
                    <a:pt x="123" y="48"/>
                  </a:cubicBezTo>
                  <a:cubicBezTo>
                    <a:pt x="126" y="50"/>
                    <a:pt x="127" y="58"/>
                    <a:pt x="127" y="59"/>
                  </a:cubicBezTo>
                  <a:cubicBezTo>
                    <a:pt x="126" y="71"/>
                    <a:pt x="126" y="71"/>
                    <a:pt x="126" y="71"/>
                  </a:cubicBezTo>
                  <a:cubicBezTo>
                    <a:pt x="128" y="74"/>
                    <a:pt x="131" y="77"/>
                    <a:pt x="132" y="78"/>
                  </a:cubicBezTo>
                  <a:cubicBezTo>
                    <a:pt x="133" y="78"/>
                    <a:pt x="135" y="78"/>
                    <a:pt x="139" y="83"/>
                  </a:cubicBezTo>
                  <a:cubicBezTo>
                    <a:pt x="140" y="83"/>
                    <a:pt x="141" y="83"/>
                    <a:pt x="142" y="83"/>
                  </a:cubicBezTo>
                  <a:cubicBezTo>
                    <a:pt x="142" y="84"/>
                    <a:pt x="143" y="84"/>
                    <a:pt x="144" y="84"/>
                  </a:cubicBezTo>
                  <a:cubicBezTo>
                    <a:pt x="144" y="83"/>
                    <a:pt x="145" y="83"/>
                    <a:pt x="145" y="82"/>
                  </a:cubicBezTo>
                  <a:cubicBezTo>
                    <a:pt x="145" y="82"/>
                    <a:pt x="145" y="81"/>
                    <a:pt x="145" y="81"/>
                  </a:cubicBezTo>
                  <a:cubicBezTo>
                    <a:pt x="145" y="80"/>
                    <a:pt x="144" y="78"/>
                    <a:pt x="145" y="76"/>
                  </a:cubicBezTo>
                  <a:cubicBezTo>
                    <a:pt x="146" y="75"/>
                    <a:pt x="146" y="72"/>
                    <a:pt x="146" y="72"/>
                  </a:cubicBezTo>
                  <a:cubicBezTo>
                    <a:pt x="146" y="71"/>
                    <a:pt x="146" y="71"/>
                    <a:pt x="146" y="71"/>
                  </a:cubicBezTo>
                  <a:cubicBezTo>
                    <a:pt x="146" y="71"/>
                    <a:pt x="147" y="69"/>
                    <a:pt x="147" y="67"/>
                  </a:cubicBezTo>
                  <a:cubicBezTo>
                    <a:pt x="146" y="68"/>
                    <a:pt x="145" y="67"/>
                    <a:pt x="144" y="66"/>
                  </a:cubicBezTo>
                  <a:cubicBezTo>
                    <a:pt x="144" y="65"/>
                    <a:pt x="144" y="64"/>
                    <a:pt x="147" y="62"/>
                  </a:cubicBezTo>
                  <a:cubicBezTo>
                    <a:pt x="151" y="59"/>
                    <a:pt x="154" y="57"/>
                    <a:pt x="156" y="55"/>
                  </a:cubicBezTo>
                  <a:cubicBezTo>
                    <a:pt x="154" y="53"/>
                    <a:pt x="154" y="53"/>
                    <a:pt x="154" y="53"/>
                  </a:cubicBezTo>
                  <a:cubicBezTo>
                    <a:pt x="153" y="53"/>
                    <a:pt x="153" y="53"/>
                    <a:pt x="153" y="53"/>
                  </a:cubicBezTo>
                  <a:cubicBezTo>
                    <a:pt x="151" y="53"/>
                    <a:pt x="151" y="53"/>
                    <a:pt x="151" y="53"/>
                  </a:cubicBezTo>
                  <a:cubicBezTo>
                    <a:pt x="150" y="53"/>
                    <a:pt x="150" y="53"/>
                    <a:pt x="150" y="53"/>
                  </a:cubicBezTo>
                  <a:cubicBezTo>
                    <a:pt x="143" y="50"/>
                    <a:pt x="143" y="50"/>
                    <a:pt x="143" y="50"/>
                  </a:cubicBezTo>
                  <a:cubicBezTo>
                    <a:pt x="116" y="31"/>
                    <a:pt x="116" y="31"/>
                    <a:pt x="116" y="31"/>
                  </a:cubicBezTo>
                  <a:cubicBezTo>
                    <a:pt x="112" y="29"/>
                    <a:pt x="112" y="29"/>
                    <a:pt x="112" y="29"/>
                  </a:cubicBezTo>
                  <a:cubicBezTo>
                    <a:pt x="98" y="17"/>
                    <a:pt x="98" y="17"/>
                    <a:pt x="98" y="17"/>
                  </a:cubicBezTo>
                  <a:cubicBezTo>
                    <a:pt x="96" y="14"/>
                    <a:pt x="96" y="14"/>
                    <a:pt x="96" y="14"/>
                  </a:cubicBezTo>
                  <a:cubicBezTo>
                    <a:pt x="92" y="8"/>
                    <a:pt x="92" y="8"/>
                    <a:pt x="92" y="8"/>
                  </a:cubicBezTo>
                  <a:cubicBezTo>
                    <a:pt x="87" y="2"/>
                    <a:pt x="87" y="2"/>
                    <a:pt x="87" y="2"/>
                  </a:cubicBezTo>
                  <a:cubicBezTo>
                    <a:pt x="85" y="0"/>
                    <a:pt x="85" y="0"/>
                    <a:pt x="85" y="0"/>
                  </a:cubicBezTo>
                  <a:cubicBezTo>
                    <a:pt x="83" y="0"/>
                    <a:pt x="83" y="0"/>
                    <a:pt x="83" y="0"/>
                  </a:cubicBezTo>
                  <a:cubicBezTo>
                    <a:pt x="82" y="0"/>
                    <a:pt x="82" y="0"/>
                    <a:pt x="82" y="0"/>
                  </a:cubicBezTo>
                  <a:cubicBezTo>
                    <a:pt x="66" y="5"/>
                    <a:pt x="66" y="5"/>
                    <a:pt x="66" y="5"/>
                  </a:cubicBezTo>
                  <a:cubicBezTo>
                    <a:pt x="43" y="9"/>
                    <a:pt x="43" y="9"/>
                    <a:pt x="43" y="9"/>
                  </a:cubicBezTo>
                  <a:cubicBezTo>
                    <a:pt x="26" y="10"/>
                    <a:pt x="26" y="10"/>
                    <a:pt x="26" y="10"/>
                  </a:cubicBezTo>
                  <a:cubicBezTo>
                    <a:pt x="26" y="19"/>
                    <a:pt x="26" y="19"/>
                    <a:pt x="26" y="19"/>
                  </a:cubicBezTo>
                  <a:cubicBezTo>
                    <a:pt x="26" y="20"/>
                    <a:pt x="26" y="20"/>
                    <a:pt x="26" y="20"/>
                  </a:cubicBezTo>
                  <a:cubicBezTo>
                    <a:pt x="24" y="22"/>
                    <a:pt x="24" y="22"/>
                    <a:pt x="24" y="22"/>
                  </a:cubicBezTo>
                  <a:cubicBezTo>
                    <a:pt x="23" y="23"/>
                    <a:pt x="23" y="23"/>
                    <a:pt x="23" y="23"/>
                  </a:cubicBezTo>
                  <a:cubicBezTo>
                    <a:pt x="23" y="24"/>
                    <a:pt x="23" y="24"/>
                    <a:pt x="23" y="25"/>
                  </a:cubicBezTo>
                  <a:cubicBezTo>
                    <a:pt x="23" y="26"/>
                    <a:pt x="22" y="27"/>
                    <a:pt x="20" y="27"/>
                  </a:cubicBezTo>
                  <a:cubicBezTo>
                    <a:pt x="18" y="27"/>
                    <a:pt x="17" y="27"/>
                    <a:pt x="16" y="27"/>
                  </a:cubicBezTo>
                  <a:cubicBezTo>
                    <a:pt x="15" y="28"/>
                    <a:pt x="13" y="27"/>
                    <a:pt x="12" y="27"/>
                  </a:cubicBezTo>
                  <a:cubicBezTo>
                    <a:pt x="10" y="27"/>
                    <a:pt x="10" y="27"/>
                    <a:pt x="10" y="27"/>
                  </a:cubicBezTo>
                  <a:cubicBezTo>
                    <a:pt x="10" y="27"/>
                    <a:pt x="10" y="27"/>
                    <a:pt x="9" y="27"/>
                  </a:cubicBezTo>
                  <a:cubicBezTo>
                    <a:pt x="9" y="28"/>
                    <a:pt x="8" y="28"/>
                    <a:pt x="8" y="28"/>
                  </a:cubicBezTo>
                  <a:cubicBezTo>
                    <a:pt x="7" y="29"/>
                    <a:pt x="7" y="30"/>
                    <a:pt x="6" y="31"/>
                  </a:cubicBezTo>
                  <a:cubicBezTo>
                    <a:pt x="5" y="31"/>
                    <a:pt x="5" y="31"/>
                    <a:pt x="5" y="31"/>
                  </a:cubicBezTo>
                  <a:cubicBezTo>
                    <a:pt x="5" y="32"/>
                    <a:pt x="5" y="32"/>
                    <a:pt x="5" y="32"/>
                  </a:cubicBezTo>
                  <a:cubicBezTo>
                    <a:pt x="5" y="33"/>
                    <a:pt x="4" y="34"/>
                    <a:pt x="4" y="34"/>
                  </a:cubicBezTo>
                  <a:cubicBezTo>
                    <a:pt x="2" y="36"/>
                    <a:pt x="2" y="36"/>
                    <a:pt x="2" y="36"/>
                  </a:cubicBezTo>
                  <a:cubicBezTo>
                    <a:pt x="2" y="43"/>
                    <a:pt x="2" y="43"/>
                    <a:pt x="2" y="43"/>
                  </a:cubicBezTo>
                  <a:cubicBezTo>
                    <a:pt x="2" y="44"/>
                    <a:pt x="1" y="45"/>
                    <a:pt x="0" y="45"/>
                  </a:cubicBezTo>
                  <a:cubicBezTo>
                    <a:pt x="0" y="47"/>
                    <a:pt x="0" y="47"/>
                    <a:pt x="0" y="47"/>
                  </a:cubicBezTo>
                  <a:cubicBezTo>
                    <a:pt x="1" y="49"/>
                    <a:pt x="1" y="49"/>
                    <a:pt x="1" y="49"/>
                  </a:cubicBezTo>
                  <a:cubicBezTo>
                    <a:pt x="2" y="48"/>
                    <a:pt x="2" y="47"/>
                    <a:pt x="3" y="47"/>
                  </a:cubicBezTo>
                  <a:cubicBezTo>
                    <a:pt x="7" y="47"/>
                    <a:pt x="7" y="47"/>
                    <a:pt x="7" y="47"/>
                  </a:cubicBezTo>
                  <a:cubicBezTo>
                    <a:pt x="7" y="47"/>
                    <a:pt x="7" y="47"/>
                    <a:pt x="7" y="48"/>
                  </a:cubicBezTo>
                  <a:cubicBezTo>
                    <a:pt x="13" y="49"/>
                    <a:pt x="13" y="49"/>
                    <a:pt x="13" y="49"/>
                  </a:cubicBezTo>
                  <a:cubicBezTo>
                    <a:pt x="17" y="52"/>
                    <a:pt x="17" y="52"/>
                    <a:pt x="17" y="52"/>
                  </a:cubicBezTo>
                  <a:cubicBezTo>
                    <a:pt x="18" y="52"/>
                    <a:pt x="18" y="53"/>
                    <a:pt x="18" y="54"/>
                  </a:cubicBezTo>
                  <a:cubicBezTo>
                    <a:pt x="18" y="60"/>
                    <a:pt x="18" y="60"/>
                    <a:pt x="18" y="60"/>
                  </a:cubicBezTo>
                  <a:cubicBezTo>
                    <a:pt x="19" y="60"/>
                    <a:pt x="19" y="60"/>
                    <a:pt x="19" y="60"/>
                  </a:cubicBezTo>
                  <a:cubicBezTo>
                    <a:pt x="20" y="60"/>
                    <a:pt x="23" y="58"/>
                    <a:pt x="25" y="55"/>
                  </a:cubicBezTo>
                  <a:close/>
                </a:path>
              </a:pathLst>
            </a:custGeom>
            <a:solidFill>
              <a:srgbClr val="191919"/>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38" name="Freeform 98"/>
            <p:cNvSpPr>
              <a:spLocks/>
            </p:cNvSpPr>
            <p:nvPr/>
          </p:nvSpPr>
          <p:spPr bwMode="auto">
            <a:xfrm>
              <a:off x="7992045" y="4160862"/>
              <a:ext cx="401638" cy="512763"/>
            </a:xfrm>
            <a:custGeom>
              <a:avLst/>
              <a:gdLst>
                <a:gd name="T0" fmla="*/ 178 w 180"/>
                <a:gd name="T1" fmla="*/ 186 h 230"/>
                <a:gd name="T2" fmla="*/ 155 w 180"/>
                <a:gd name="T3" fmla="*/ 170 h 230"/>
                <a:gd name="T4" fmla="*/ 133 w 180"/>
                <a:gd name="T5" fmla="*/ 166 h 230"/>
                <a:gd name="T6" fmla="*/ 131 w 180"/>
                <a:gd name="T7" fmla="*/ 163 h 230"/>
                <a:gd name="T8" fmla="*/ 171 w 180"/>
                <a:gd name="T9" fmla="*/ 113 h 230"/>
                <a:gd name="T10" fmla="*/ 177 w 180"/>
                <a:gd name="T11" fmla="*/ 109 h 230"/>
                <a:gd name="T12" fmla="*/ 177 w 180"/>
                <a:gd name="T13" fmla="*/ 85 h 230"/>
                <a:gd name="T14" fmla="*/ 162 w 180"/>
                <a:gd name="T15" fmla="*/ 46 h 230"/>
                <a:gd name="T16" fmla="*/ 145 w 180"/>
                <a:gd name="T17" fmla="*/ 20 h 230"/>
                <a:gd name="T18" fmla="*/ 136 w 180"/>
                <a:gd name="T19" fmla="*/ 42 h 230"/>
                <a:gd name="T20" fmla="*/ 128 w 180"/>
                <a:gd name="T21" fmla="*/ 49 h 230"/>
                <a:gd name="T22" fmla="*/ 110 w 180"/>
                <a:gd name="T23" fmla="*/ 34 h 230"/>
                <a:gd name="T24" fmla="*/ 105 w 180"/>
                <a:gd name="T25" fmla="*/ 13 h 230"/>
                <a:gd name="T26" fmla="*/ 92 w 180"/>
                <a:gd name="T27" fmla="*/ 4 h 230"/>
                <a:gd name="T28" fmla="*/ 74 w 180"/>
                <a:gd name="T29" fmla="*/ 4 h 230"/>
                <a:gd name="T30" fmla="*/ 68 w 180"/>
                <a:gd name="T31" fmla="*/ 7 h 230"/>
                <a:gd name="T32" fmla="*/ 68 w 180"/>
                <a:gd name="T33" fmla="*/ 20 h 230"/>
                <a:gd name="T34" fmla="*/ 57 w 180"/>
                <a:gd name="T35" fmla="*/ 29 h 230"/>
                <a:gd name="T36" fmla="*/ 31 w 180"/>
                <a:gd name="T37" fmla="*/ 19 h 230"/>
                <a:gd name="T38" fmla="*/ 15 w 180"/>
                <a:gd name="T39" fmla="*/ 20 h 230"/>
                <a:gd name="T40" fmla="*/ 1 w 180"/>
                <a:gd name="T41" fmla="*/ 35 h 230"/>
                <a:gd name="T42" fmla="*/ 9 w 180"/>
                <a:gd name="T43" fmla="*/ 52 h 230"/>
                <a:gd name="T44" fmla="*/ 13 w 180"/>
                <a:gd name="T45" fmla="*/ 71 h 230"/>
                <a:gd name="T46" fmla="*/ 14 w 180"/>
                <a:gd name="T47" fmla="*/ 81 h 230"/>
                <a:gd name="T48" fmla="*/ 25 w 180"/>
                <a:gd name="T49" fmla="*/ 76 h 230"/>
                <a:gd name="T50" fmla="*/ 30 w 180"/>
                <a:gd name="T51" fmla="*/ 85 h 230"/>
                <a:gd name="T52" fmla="*/ 19 w 180"/>
                <a:gd name="T53" fmla="*/ 91 h 230"/>
                <a:gd name="T54" fmla="*/ 14 w 180"/>
                <a:gd name="T55" fmla="*/ 95 h 230"/>
                <a:gd name="T56" fmla="*/ 19 w 180"/>
                <a:gd name="T57" fmla="*/ 116 h 230"/>
                <a:gd name="T58" fmla="*/ 19 w 180"/>
                <a:gd name="T59" fmla="*/ 129 h 230"/>
                <a:gd name="T60" fmla="*/ 12 w 180"/>
                <a:gd name="T61" fmla="*/ 135 h 230"/>
                <a:gd name="T62" fmla="*/ 13 w 180"/>
                <a:gd name="T63" fmla="*/ 150 h 230"/>
                <a:gd name="T64" fmla="*/ 13 w 180"/>
                <a:gd name="T65" fmla="*/ 161 h 230"/>
                <a:gd name="T66" fmla="*/ 14 w 180"/>
                <a:gd name="T67" fmla="*/ 171 h 230"/>
                <a:gd name="T68" fmla="*/ 19 w 180"/>
                <a:gd name="T69" fmla="*/ 178 h 230"/>
                <a:gd name="T70" fmla="*/ 27 w 180"/>
                <a:gd name="T71" fmla="*/ 182 h 230"/>
                <a:gd name="T72" fmla="*/ 31 w 180"/>
                <a:gd name="T73" fmla="*/ 200 h 230"/>
                <a:gd name="T74" fmla="*/ 39 w 180"/>
                <a:gd name="T75" fmla="*/ 202 h 230"/>
                <a:gd name="T76" fmla="*/ 54 w 180"/>
                <a:gd name="T77" fmla="*/ 207 h 230"/>
                <a:gd name="T78" fmla="*/ 62 w 180"/>
                <a:gd name="T79" fmla="*/ 210 h 230"/>
                <a:gd name="T80" fmla="*/ 70 w 180"/>
                <a:gd name="T81" fmla="*/ 221 h 230"/>
                <a:gd name="T82" fmla="*/ 58 w 180"/>
                <a:gd name="T83" fmla="*/ 225 h 230"/>
                <a:gd name="T84" fmla="*/ 68 w 180"/>
                <a:gd name="T85" fmla="*/ 227 h 230"/>
                <a:gd name="T86" fmla="*/ 76 w 180"/>
                <a:gd name="T87" fmla="*/ 224 h 230"/>
                <a:gd name="T88" fmla="*/ 88 w 180"/>
                <a:gd name="T89" fmla="*/ 220 h 230"/>
                <a:gd name="T90" fmla="*/ 96 w 180"/>
                <a:gd name="T91" fmla="*/ 225 h 230"/>
                <a:gd name="T92" fmla="*/ 108 w 180"/>
                <a:gd name="T93" fmla="*/ 222 h 230"/>
                <a:gd name="T94" fmla="*/ 125 w 180"/>
                <a:gd name="T95" fmla="*/ 222 h 230"/>
                <a:gd name="T96" fmla="*/ 135 w 180"/>
                <a:gd name="T97" fmla="*/ 226 h 230"/>
                <a:gd name="T98" fmla="*/ 138 w 180"/>
                <a:gd name="T99" fmla="*/ 227 h 230"/>
                <a:gd name="T100" fmla="*/ 144 w 180"/>
                <a:gd name="T101" fmla="*/ 220 h 230"/>
                <a:gd name="T102" fmla="*/ 147 w 180"/>
                <a:gd name="T103" fmla="*/ 206 h 230"/>
                <a:gd name="T104" fmla="*/ 161 w 180"/>
                <a:gd name="T105" fmla="*/ 204 h 230"/>
                <a:gd name="T106" fmla="*/ 174 w 180"/>
                <a:gd name="T107" fmla="*/ 20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0" h="230">
                  <a:moveTo>
                    <a:pt x="179" y="193"/>
                  </a:moveTo>
                  <a:cubicBezTo>
                    <a:pt x="179" y="192"/>
                    <a:pt x="179" y="192"/>
                    <a:pt x="179" y="191"/>
                  </a:cubicBezTo>
                  <a:cubicBezTo>
                    <a:pt x="179" y="190"/>
                    <a:pt x="179" y="190"/>
                    <a:pt x="179" y="190"/>
                  </a:cubicBezTo>
                  <a:cubicBezTo>
                    <a:pt x="178" y="187"/>
                    <a:pt x="178" y="187"/>
                    <a:pt x="178" y="187"/>
                  </a:cubicBezTo>
                  <a:cubicBezTo>
                    <a:pt x="178" y="187"/>
                    <a:pt x="178" y="187"/>
                    <a:pt x="178" y="186"/>
                  </a:cubicBezTo>
                  <a:cubicBezTo>
                    <a:pt x="168" y="185"/>
                    <a:pt x="168" y="185"/>
                    <a:pt x="168" y="185"/>
                  </a:cubicBezTo>
                  <a:cubicBezTo>
                    <a:pt x="166" y="185"/>
                    <a:pt x="166" y="185"/>
                    <a:pt x="166" y="185"/>
                  </a:cubicBezTo>
                  <a:cubicBezTo>
                    <a:pt x="163" y="182"/>
                    <a:pt x="163" y="182"/>
                    <a:pt x="163" y="182"/>
                  </a:cubicBezTo>
                  <a:cubicBezTo>
                    <a:pt x="161" y="178"/>
                    <a:pt x="161" y="178"/>
                    <a:pt x="161" y="178"/>
                  </a:cubicBezTo>
                  <a:cubicBezTo>
                    <a:pt x="155" y="170"/>
                    <a:pt x="155" y="170"/>
                    <a:pt x="155" y="170"/>
                  </a:cubicBezTo>
                  <a:cubicBezTo>
                    <a:pt x="154" y="168"/>
                    <a:pt x="154" y="168"/>
                    <a:pt x="154" y="168"/>
                  </a:cubicBezTo>
                  <a:cubicBezTo>
                    <a:pt x="142" y="163"/>
                    <a:pt x="142" y="163"/>
                    <a:pt x="142" y="163"/>
                  </a:cubicBezTo>
                  <a:cubicBezTo>
                    <a:pt x="140" y="163"/>
                    <a:pt x="140" y="163"/>
                    <a:pt x="140" y="163"/>
                  </a:cubicBezTo>
                  <a:cubicBezTo>
                    <a:pt x="137" y="164"/>
                    <a:pt x="137" y="164"/>
                    <a:pt x="137" y="164"/>
                  </a:cubicBezTo>
                  <a:cubicBezTo>
                    <a:pt x="133" y="166"/>
                    <a:pt x="133" y="166"/>
                    <a:pt x="133" y="166"/>
                  </a:cubicBezTo>
                  <a:cubicBezTo>
                    <a:pt x="131" y="167"/>
                    <a:pt x="131" y="167"/>
                    <a:pt x="131" y="167"/>
                  </a:cubicBezTo>
                  <a:cubicBezTo>
                    <a:pt x="130" y="167"/>
                    <a:pt x="130" y="167"/>
                    <a:pt x="130" y="167"/>
                  </a:cubicBezTo>
                  <a:cubicBezTo>
                    <a:pt x="129" y="167"/>
                    <a:pt x="129" y="167"/>
                    <a:pt x="129" y="167"/>
                  </a:cubicBezTo>
                  <a:cubicBezTo>
                    <a:pt x="129" y="166"/>
                    <a:pt x="129" y="166"/>
                    <a:pt x="129" y="166"/>
                  </a:cubicBezTo>
                  <a:cubicBezTo>
                    <a:pt x="131" y="163"/>
                    <a:pt x="131" y="163"/>
                    <a:pt x="131" y="163"/>
                  </a:cubicBezTo>
                  <a:cubicBezTo>
                    <a:pt x="133" y="160"/>
                    <a:pt x="133" y="160"/>
                    <a:pt x="133" y="160"/>
                  </a:cubicBezTo>
                  <a:cubicBezTo>
                    <a:pt x="151" y="135"/>
                    <a:pt x="151" y="135"/>
                    <a:pt x="151" y="135"/>
                  </a:cubicBezTo>
                  <a:cubicBezTo>
                    <a:pt x="153" y="132"/>
                    <a:pt x="153" y="132"/>
                    <a:pt x="153" y="132"/>
                  </a:cubicBezTo>
                  <a:cubicBezTo>
                    <a:pt x="168" y="117"/>
                    <a:pt x="168" y="117"/>
                    <a:pt x="168" y="117"/>
                  </a:cubicBezTo>
                  <a:cubicBezTo>
                    <a:pt x="171" y="113"/>
                    <a:pt x="171" y="113"/>
                    <a:pt x="171" y="113"/>
                  </a:cubicBezTo>
                  <a:cubicBezTo>
                    <a:pt x="173" y="112"/>
                    <a:pt x="173" y="112"/>
                    <a:pt x="173" y="112"/>
                  </a:cubicBezTo>
                  <a:cubicBezTo>
                    <a:pt x="174" y="112"/>
                    <a:pt x="174" y="112"/>
                    <a:pt x="174" y="112"/>
                  </a:cubicBezTo>
                  <a:cubicBezTo>
                    <a:pt x="176" y="112"/>
                    <a:pt x="176" y="112"/>
                    <a:pt x="176" y="112"/>
                  </a:cubicBezTo>
                  <a:cubicBezTo>
                    <a:pt x="177" y="110"/>
                    <a:pt x="177" y="110"/>
                    <a:pt x="177" y="110"/>
                  </a:cubicBezTo>
                  <a:cubicBezTo>
                    <a:pt x="177" y="109"/>
                    <a:pt x="177" y="109"/>
                    <a:pt x="177" y="109"/>
                  </a:cubicBezTo>
                  <a:cubicBezTo>
                    <a:pt x="177" y="107"/>
                    <a:pt x="177" y="107"/>
                    <a:pt x="177" y="107"/>
                  </a:cubicBezTo>
                  <a:cubicBezTo>
                    <a:pt x="178" y="95"/>
                    <a:pt x="178" y="95"/>
                    <a:pt x="178" y="95"/>
                  </a:cubicBezTo>
                  <a:cubicBezTo>
                    <a:pt x="178" y="92"/>
                    <a:pt x="178" y="92"/>
                    <a:pt x="178" y="92"/>
                  </a:cubicBezTo>
                  <a:cubicBezTo>
                    <a:pt x="178" y="89"/>
                    <a:pt x="178" y="89"/>
                    <a:pt x="178" y="89"/>
                  </a:cubicBezTo>
                  <a:cubicBezTo>
                    <a:pt x="177" y="85"/>
                    <a:pt x="177" y="85"/>
                    <a:pt x="177" y="85"/>
                  </a:cubicBezTo>
                  <a:cubicBezTo>
                    <a:pt x="177" y="83"/>
                    <a:pt x="177" y="83"/>
                    <a:pt x="177" y="83"/>
                  </a:cubicBezTo>
                  <a:cubicBezTo>
                    <a:pt x="174" y="74"/>
                    <a:pt x="174" y="74"/>
                    <a:pt x="174" y="74"/>
                  </a:cubicBezTo>
                  <a:cubicBezTo>
                    <a:pt x="174" y="73"/>
                    <a:pt x="174" y="73"/>
                    <a:pt x="174" y="73"/>
                  </a:cubicBezTo>
                  <a:cubicBezTo>
                    <a:pt x="163" y="48"/>
                    <a:pt x="163" y="48"/>
                    <a:pt x="163" y="48"/>
                  </a:cubicBezTo>
                  <a:cubicBezTo>
                    <a:pt x="162" y="46"/>
                    <a:pt x="162" y="46"/>
                    <a:pt x="162" y="46"/>
                  </a:cubicBezTo>
                  <a:cubicBezTo>
                    <a:pt x="157" y="36"/>
                    <a:pt x="157" y="36"/>
                    <a:pt x="157" y="36"/>
                  </a:cubicBezTo>
                  <a:cubicBezTo>
                    <a:pt x="152" y="29"/>
                    <a:pt x="152" y="29"/>
                    <a:pt x="152" y="29"/>
                  </a:cubicBezTo>
                  <a:cubicBezTo>
                    <a:pt x="150" y="27"/>
                    <a:pt x="149" y="25"/>
                    <a:pt x="148" y="23"/>
                  </a:cubicBezTo>
                  <a:cubicBezTo>
                    <a:pt x="148" y="23"/>
                    <a:pt x="147" y="23"/>
                    <a:pt x="147" y="23"/>
                  </a:cubicBezTo>
                  <a:cubicBezTo>
                    <a:pt x="147" y="23"/>
                    <a:pt x="145" y="22"/>
                    <a:pt x="145" y="20"/>
                  </a:cubicBezTo>
                  <a:cubicBezTo>
                    <a:pt x="143" y="22"/>
                    <a:pt x="140" y="24"/>
                    <a:pt x="137" y="27"/>
                  </a:cubicBezTo>
                  <a:cubicBezTo>
                    <a:pt x="137" y="27"/>
                    <a:pt x="138" y="28"/>
                    <a:pt x="138" y="28"/>
                  </a:cubicBezTo>
                  <a:cubicBezTo>
                    <a:pt x="138" y="31"/>
                    <a:pt x="137" y="33"/>
                    <a:pt x="137" y="33"/>
                  </a:cubicBezTo>
                  <a:cubicBezTo>
                    <a:pt x="137" y="35"/>
                    <a:pt x="137" y="38"/>
                    <a:pt x="136" y="40"/>
                  </a:cubicBezTo>
                  <a:cubicBezTo>
                    <a:pt x="136" y="40"/>
                    <a:pt x="136" y="41"/>
                    <a:pt x="136" y="42"/>
                  </a:cubicBezTo>
                  <a:cubicBezTo>
                    <a:pt x="136" y="43"/>
                    <a:pt x="137" y="45"/>
                    <a:pt x="135" y="47"/>
                  </a:cubicBezTo>
                  <a:cubicBezTo>
                    <a:pt x="136" y="47"/>
                    <a:pt x="136" y="48"/>
                    <a:pt x="136" y="48"/>
                  </a:cubicBezTo>
                  <a:cubicBezTo>
                    <a:pt x="136" y="49"/>
                    <a:pt x="135" y="50"/>
                    <a:pt x="134" y="50"/>
                  </a:cubicBezTo>
                  <a:cubicBezTo>
                    <a:pt x="134" y="50"/>
                    <a:pt x="133" y="50"/>
                    <a:pt x="132" y="50"/>
                  </a:cubicBezTo>
                  <a:cubicBezTo>
                    <a:pt x="131" y="50"/>
                    <a:pt x="129" y="50"/>
                    <a:pt x="128" y="49"/>
                  </a:cubicBezTo>
                  <a:cubicBezTo>
                    <a:pt x="127" y="49"/>
                    <a:pt x="126" y="49"/>
                    <a:pt x="126" y="49"/>
                  </a:cubicBezTo>
                  <a:cubicBezTo>
                    <a:pt x="126" y="49"/>
                    <a:pt x="125" y="49"/>
                    <a:pt x="125" y="49"/>
                  </a:cubicBezTo>
                  <a:cubicBezTo>
                    <a:pt x="125" y="49"/>
                    <a:pt x="124" y="49"/>
                    <a:pt x="124" y="49"/>
                  </a:cubicBezTo>
                  <a:cubicBezTo>
                    <a:pt x="122" y="47"/>
                    <a:pt x="120" y="45"/>
                    <a:pt x="119" y="44"/>
                  </a:cubicBezTo>
                  <a:cubicBezTo>
                    <a:pt x="118" y="44"/>
                    <a:pt x="115" y="43"/>
                    <a:pt x="110" y="34"/>
                  </a:cubicBezTo>
                  <a:cubicBezTo>
                    <a:pt x="110" y="34"/>
                    <a:pt x="109" y="34"/>
                    <a:pt x="109" y="33"/>
                  </a:cubicBezTo>
                  <a:cubicBezTo>
                    <a:pt x="110" y="22"/>
                    <a:pt x="110" y="22"/>
                    <a:pt x="110" y="22"/>
                  </a:cubicBezTo>
                  <a:cubicBezTo>
                    <a:pt x="110" y="19"/>
                    <a:pt x="109" y="15"/>
                    <a:pt x="108" y="13"/>
                  </a:cubicBezTo>
                  <a:cubicBezTo>
                    <a:pt x="108" y="14"/>
                    <a:pt x="107" y="14"/>
                    <a:pt x="107" y="14"/>
                  </a:cubicBezTo>
                  <a:cubicBezTo>
                    <a:pt x="106" y="14"/>
                    <a:pt x="105" y="14"/>
                    <a:pt x="105" y="13"/>
                  </a:cubicBezTo>
                  <a:cubicBezTo>
                    <a:pt x="102" y="10"/>
                    <a:pt x="102" y="10"/>
                    <a:pt x="102" y="10"/>
                  </a:cubicBezTo>
                  <a:cubicBezTo>
                    <a:pt x="96" y="8"/>
                    <a:pt x="96" y="8"/>
                    <a:pt x="96" y="8"/>
                  </a:cubicBezTo>
                  <a:cubicBezTo>
                    <a:pt x="95" y="8"/>
                    <a:pt x="95" y="7"/>
                    <a:pt x="95" y="7"/>
                  </a:cubicBezTo>
                  <a:cubicBezTo>
                    <a:pt x="94" y="6"/>
                    <a:pt x="93" y="4"/>
                    <a:pt x="92" y="4"/>
                  </a:cubicBezTo>
                  <a:cubicBezTo>
                    <a:pt x="92" y="4"/>
                    <a:pt x="92" y="4"/>
                    <a:pt x="92" y="4"/>
                  </a:cubicBezTo>
                  <a:cubicBezTo>
                    <a:pt x="90" y="6"/>
                    <a:pt x="89" y="7"/>
                    <a:pt x="88" y="6"/>
                  </a:cubicBezTo>
                  <a:cubicBezTo>
                    <a:pt x="87" y="6"/>
                    <a:pt x="87" y="5"/>
                    <a:pt x="86" y="5"/>
                  </a:cubicBezTo>
                  <a:cubicBezTo>
                    <a:pt x="82" y="5"/>
                    <a:pt x="77" y="4"/>
                    <a:pt x="77" y="4"/>
                  </a:cubicBezTo>
                  <a:cubicBezTo>
                    <a:pt x="75" y="4"/>
                    <a:pt x="75" y="4"/>
                    <a:pt x="75" y="4"/>
                  </a:cubicBezTo>
                  <a:cubicBezTo>
                    <a:pt x="74" y="4"/>
                    <a:pt x="74" y="4"/>
                    <a:pt x="74" y="4"/>
                  </a:cubicBezTo>
                  <a:cubicBezTo>
                    <a:pt x="65" y="0"/>
                    <a:pt x="65" y="0"/>
                    <a:pt x="65" y="0"/>
                  </a:cubicBezTo>
                  <a:cubicBezTo>
                    <a:pt x="64" y="1"/>
                    <a:pt x="63" y="2"/>
                    <a:pt x="62" y="3"/>
                  </a:cubicBezTo>
                  <a:cubicBezTo>
                    <a:pt x="62" y="3"/>
                    <a:pt x="62" y="3"/>
                    <a:pt x="63" y="3"/>
                  </a:cubicBezTo>
                  <a:cubicBezTo>
                    <a:pt x="65" y="5"/>
                    <a:pt x="65" y="5"/>
                    <a:pt x="66" y="7"/>
                  </a:cubicBezTo>
                  <a:cubicBezTo>
                    <a:pt x="67" y="7"/>
                    <a:pt x="67" y="7"/>
                    <a:pt x="68" y="7"/>
                  </a:cubicBezTo>
                  <a:cubicBezTo>
                    <a:pt x="70" y="8"/>
                    <a:pt x="72" y="9"/>
                    <a:pt x="73" y="11"/>
                  </a:cubicBezTo>
                  <a:cubicBezTo>
                    <a:pt x="74" y="13"/>
                    <a:pt x="75" y="14"/>
                    <a:pt x="74" y="16"/>
                  </a:cubicBezTo>
                  <a:cubicBezTo>
                    <a:pt x="74" y="16"/>
                    <a:pt x="74" y="16"/>
                    <a:pt x="73" y="17"/>
                  </a:cubicBezTo>
                  <a:cubicBezTo>
                    <a:pt x="69" y="20"/>
                    <a:pt x="69" y="20"/>
                    <a:pt x="69" y="20"/>
                  </a:cubicBezTo>
                  <a:cubicBezTo>
                    <a:pt x="69" y="20"/>
                    <a:pt x="69" y="20"/>
                    <a:pt x="68" y="20"/>
                  </a:cubicBezTo>
                  <a:cubicBezTo>
                    <a:pt x="66" y="20"/>
                    <a:pt x="66" y="20"/>
                    <a:pt x="66" y="20"/>
                  </a:cubicBezTo>
                  <a:cubicBezTo>
                    <a:pt x="66" y="22"/>
                    <a:pt x="66" y="22"/>
                    <a:pt x="66" y="22"/>
                  </a:cubicBezTo>
                  <a:cubicBezTo>
                    <a:pt x="65" y="24"/>
                    <a:pt x="65" y="25"/>
                    <a:pt x="64" y="26"/>
                  </a:cubicBezTo>
                  <a:cubicBezTo>
                    <a:pt x="64" y="26"/>
                    <a:pt x="63" y="26"/>
                    <a:pt x="63" y="26"/>
                  </a:cubicBezTo>
                  <a:cubicBezTo>
                    <a:pt x="62" y="28"/>
                    <a:pt x="59" y="28"/>
                    <a:pt x="57" y="29"/>
                  </a:cubicBezTo>
                  <a:cubicBezTo>
                    <a:pt x="56" y="29"/>
                    <a:pt x="55" y="29"/>
                    <a:pt x="55" y="29"/>
                  </a:cubicBezTo>
                  <a:cubicBezTo>
                    <a:pt x="52" y="30"/>
                    <a:pt x="43" y="29"/>
                    <a:pt x="41" y="28"/>
                  </a:cubicBezTo>
                  <a:cubicBezTo>
                    <a:pt x="40" y="28"/>
                    <a:pt x="40" y="28"/>
                    <a:pt x="40" y="28"/>
                  </a:cubicBezTo>
                  <a:cubicBezTo>
                    <a:pt x="31" y="20"/>
                    <a:pt x="31" y="20"/>
                    <a:pt x="31" y="20"/>
                  </a:cubicBezTo>
                  <a:cubicBezTo>
                    <a:pt x="31" y="20"/>
                    <a:pt x="31" y="19"/>
                    <a:pt x="31" y="19"/>
                  </a:cubicBezTo>
                  <a:cubicBezTo>
                    <a:pt x="33" y="9"/>
                    <a:pt x="33" y="9"/>
                    <a:pt x="33" y="9"/>
                  </a:cubicBezTo>
                  <a:cubicBezTo>
                    <a:pt x="29" y="9"/>
                    <a:pt x="29" y="9"/>
                    <a:pt x="29" y="9"/>
                  </a:cubicBezTo>
                  <a:cubicBezTo>
                    <a:pt x="26" y="9"/>
                    <a:pt x="26" y="9"/>
                    <a:pt x="26" y="9"/>
                  </a:cubicBezTo>
                  <a:cubicBezTo>
                    <a:pt x="23" y="11"/>
                    <a:pt x="23" y="11"/>
                    <a:pt x="23" y="11"/>
                  </a:cubicBezTo>
                  <a:cubicBezTo>
                    <a:pt x="15" y="20"/>
                    <a:pt x="15" y="20"/>
                    <a:pt x="15" y="20"/>
                  </a:cubicBezTo>
                  <a:cubicBezTo>
                    <a:pt x="13" y="22"/>
                    <a:pt x="9" y="26"/>
                    <a:pt x="7" y="26"/>
                  </a:cubicBezTo>
                  <a:cubicBezTo>
                    <a:pt x="6" y="26"/>
                    <a:pt x="6" y="26"/>
                    <a:pt x="6" y="26"/>
                  </a:cubicBezTo>
                  <a:cubicBezTo>
                    <a:pt x="5" y="28"/>
                    <a:pt x="2" y="32"/>
                    <a:pt x="2" y="32"/>
                  </a:cubicBezTo>
                  <a:cubicBezTo>
                    <a:pt x="0" y="34"/>
                    <a:pt x="0" y="34"/>
                    <a:pt x="0" y="34"/>
                  </a:cubicBezTo>
                  <a:cubicBezTo>
                    <a:pt x="1" y="35"/>
                    <a:pt x="1" y="35"/>
                    <a:pt x="1" y="35"/>
                  </a:cubicBezTo>
                  <a:cubicBezTo>
                    <a:pt x="6" y="38"/>
                    <a:pt x="6" y="38"/>
                    <a:pt x="6" y="38"/>
                  </a:cubicBezTo>
                  <a:cubicBezTo>
                    <a:pt x="6" y="38"/>
                    <a:pt x="7" y="39"/>
                    <a:pt x="7" y="40"/>
                  </a:cubicBezTo>
                  <a:cubicBezTo>
                    <a:pt x="7" y="49"/>
                    <a:pt x="7" y="49"/>
                    <a:pt x="7" y="49"/>
                  </a:cubicBezTo>
                  <a:cubicBezTo>
                    <a:pt x="8" y="50"/>
                    <a:pt x="8" y="50"/>
                    <a:pt x="8" y="50"/>
                  </a:cubicBezTo>
                  <a:cubicBezTo>
                    <a:pt x="9" y="51"/>
                    <a:pt x="9" y="51"/>
                    <a:pt x="9" y="52"/>
                  </a:cubicBezTo>
                  <a:cubicBezTo>
                    <a:pt x="9" y="54"/>
                    <a:pt x="9" y="54"/>
                    <a:pt x="9" y="54"/>
                  </a:cubicBezTo>
                  <a:cubicBezTo>
                    <a:pt x="12" y="56"/>
                    <a:pt x="12" y="56"/>
                    <a:pt x="12" y="56"/>
                  </a:cubicBezTo>
                  <a:cubicBezTo>
                    <a:pt x="13" y="56"/>
                    <a:pt x="13" y="57"/>
                    <a:pt x="13" y="58"/>
                  </a:cubicBezTo>
                  <a:cubicBezTo>
                    <a:pt x="13" y="70"/>
                    <a:pt x="13" y="70"/>
                    <a:pt x="13" y="70"/>
                  </a:cubicBezTo>
                  <a:cubicBezTo>
                    <a:pt x="13" y="71"/>
                    <a:pt x="13" y="71"/>
                    <a:pt x="13" y="71"/>
                  </a:cubicBezTo>
                  <a:cubicBezTo>
                    <a:pt x="10" y="73"/>
                    <a:pt x="10" y="73"/>
                    <a:pt x="10" y="73"/>
                  </a:cubicBezTo>
                  <a:cubicBezTo>
                    <a:pt x="10" y="74"/>
                    <a:pt x="10" y="74"/>
                    <a:pt x="10" y="74"/>
                  </a:cubicBezTo>
                  <a:cubicBezTo>
                    <a:pt x="10" y="75"/>
                    <a:pt x="11" y="78"/>
                    <a:pt x="11" y="80"/>
                  </a:cubicBezTo>
                  <a:cubicBezTo>
                    <a:pt x="12" y="81"/>
                    <a:pt x="12" y="81"/>
                    <a:pt x="12" y="81"/>
                  </a:cubicBezTo>
                  <a:cubicBezTo>
                    <a:pt x="12" y="81"/>
                    <a:pt x="13" y="81"/>
                    <a:pt x="14" y="81"/>
                  </a:cubicBezTo>
                  <a:cubicBezTo>
                    <a:pt x="15" y="80"/>
                    <a:pt x="16" y="79"/>
                    <a:pt x="17" y="78"/>
                  </a:cubicBezTo>
                  <a:cubicBezTo>
                    <a:pt x="18" y="78"/>
                    <a:pt x="19" y="78"/>
                    <a:pt x="20" y="78"/>
                  </a:cubicBezTo>
                  <a:cubicBezTo>
                    <a:pt x="20" y="78"/>
                    <a:pt x="20" y="78"/>
                    <a:pt x="21" y="78"/>
                  </a:cubicBezTo>
                  <a:cubicBezTo>
                    <a:pt x="22" y="78"/>
                    <a:pt x="23" y="77"/>
                    <a:pt x="24" y="76"/>
                  </a:cubicBezTo>
                  <a:cubicBezTo>
                    <a:pt x="25" y="76"/>
                    <a:pt x="25" y="76"/>
                    <a:pt x="25" y="76"/>
                  </a:cubicBezTo>
                  <a:cubicBezTo>
                    <a:pt x="27" y="76"/>
                    <a:pt x="27" y="76"/>
                    <a:pt x="27" y="76"/>
                  </a:cubicBezTo>
                  <a:cubicBezTo>
                    <a:pt x="27" y="75"/>
                    <a:pt x="28" y="74"/>
                    <a:pt x="29" y="75"/>
                  </a:cubicBezTo>
                  <a:cubicBezTo>
                    <a:pt x="30" y="75"/>
                    <a:pt x="31" y="75"/>
                    <a:pt x="32" y="77"/>
                  </a:cubicBezTo>
                  <a:cubicBezTo>
                    <a:pt x="33" y="81"/>
                    <a:pt x="32" y="83"/>
                    <a:pt x="32" y="84"/>
                  </a:cubicBezTo>
                  <a:cubicBezTo>
                    <a:pt x="32" y="84"/>
                    <a:pt x="31" y="85"/>
                    <a:pt x="30" y="85"/>
                  </a:cubicBezTo>
                  <a:cubicBezTo>
                    <a:pt x="27" y="85"/>
                    <a:pt x="27" y="85"/>
                    <a:pt x="27" y="85"/>
                  </a:cubicBezTo>
                  <a:cubicBezTo>
                    <a:pt x="26" y="85"/>
                    <a:pt x="24" y="85"/>
                    <a:pt x="24" y="86"/>
                  </a:cubicBezTo>
                  <a:cubicBezTo>
                    <a:pt x="24" y="87"/>
                    <a:pt x="24" y="87"/>
                    <a:pt x="24" y="87"/>
                  </a:cubicBezTo>
                  <a:cubicBezTo>
                    <a:pt x="23" y="87"/>
                    <a:pt x="23" y="87"/>
                    <a:pt x="23" y="88"/>
                  </a:cubicBezTo>
                  <a:cubicBezTo>
                    <a:pt x="19" y="91"/>
                    <a:pt x="19" y="91"/>
                    <a:pt x="19" y="91"/>
                  </a:cubicBezTo>
                  <a:cubicBezTo>
                    <a:pt x="18" y="91"/>
                    <a:pt x="18" y="92"/>
                    <a:pt x="17" y="92"/>
                  </a:cubicBezTo>
                  <a:cubicBezTo>
                    <a:pt x="15" y="92"/>
                    <a:pt x="15" y="92"/>
                    <a:pt x="15" y="92"/>
                  </a:cubicBezTo>
                  <a:cubicBezTo>
                    <a:pt x="15" y="92"/>
                    <a:pt x="14" y="93"/>
                    <a:pt x="13" y="94"/>
                  </a:cubicBezTo>
                  <a:cubicBezTo>
                    <a:pt x="12" y="95"/>
                    <a:pt x="12" y="95"/>
                    <a:pt x="11" y="95"/>
                  </a:cubicBezTo>
                  <a:cubicBezTo>
                    <a:pt x="14" y="95"/>
                    <a:pt x="14" y="95"/>
                    <a:pt x="14" y="95"/>
                  </a:cubicBezTo>
                  <a:cubicBezTo>
                    <a:pt x="15" y="94"/>
                    <a:pt x="16" y="94"/>
                    <a:pt x="17" y="94"/>
                  </a:cubicBezTo>
                  <a:cubicBezTo>
                    <a:pt x="18" y="94"/>
                    <a:pt x="19" y="95"/>
                    <a:pt x="19" y="97"/>
                  </a:cubicBezTo>
                  <a:cubicBezTo>
                    <a:pt x="19" y="100"/>
                    <a:pt x="20" y="102"/>
                    <a:pt x="20" y="102"/>
                  </a:cubicBezTo>
                  <a:cubicBezTo>
                    <a:pt x="19" y="109"/>
                    <a:pt x="19" y="109"/>
                    <a:pt x="19" y="109"/>
                  </a:cubicBezTo>
                  <a:cubicBezTo>
                    <a:pt x="19" y="116"/>
                    <a:pt x="19" y="116"/>
                    <a:pt x="19" y="116"/>
                  </a:cubicBezTo>
                  <a:cubicBezTo>
                    <a:pt x="20" y="117"/>
                    <a:pt x="21" y="118"/>
                    <a:pt x="22" y="119"/>
                  </a:cubicBezTo>
                  <a:cubicBezTo>
                    <a:pt x="22" y="119"/>
                    <a:pt x="22" y="119"/>
                    <a:pt x="22" y="120"/>
                  </a:cubicBezTo>
                  <a:cubicBezTo>
                    <a:pt x="22" y="125"/>
                    <a:pt x="22" y="125"/>
                    <a:pt x="22" y="125"/>
                  </a:cubicBezTo>
                  <a:cubicBezTo>
                    <a:pt x="22" y="125"/>
                    <a:pt x="22" y="126"/>
                    <a:pt x="22" y="127"/>
                  </a:cubicBezTo>
                  <a:cubicBezTo>
                    <a:pt x="22" y="128"/>
                    <a:pt x="21" y="129"/>
                    <a:pt x="19" y="129"/>
                  </a:cubicBezTo>
                  <a:cubicBezTo>
                    <a:pt x="17" y="130"/>
                    <a:pt x="16" y="131"/>
                    <a:pt x="15" y="131"/>
                  </a:cubicBezTo>
                  <a:cubicBezTo>
                    <a:pt x="14" y="131"/>
                    <a:pt x="14" y="131"/>
                    <a:pt x="14" y="131"/>
                  </a:cubicBezTo>
                  <a:cubicBezTo>
                    <a:pt x="14" y="131"/>
                    <a:pt x="14" y="131"/>
                    <a:pt x="13" y="131"/>
                  </a:cubicBezTo>
                  <a:cubicBezTo>
                    <a:pt x="12" y="132"/>
                    <a:pt x="12" y="133"/>
                    <a:pt x="12" y="133"/>
                  </a:cubicBezTo>
                  <a:cubicBezTo>
                    <a:pt x="12" y="133"/>
                    <a:pt x="12" y="134"/>
                    <a:pt x="12" y="135"/>
                  </a:cubicBezTo>
                  <a:cubicBezTo>
                    <a:pt x="8" y="138"/>
                    <a:pt x="7" y="138"/>
                    <a:pt x="6" y="139"/>
                  </a:cubicBezTo>
                  <a:cubicBezTo>
                    <a:pt x="10" y="141"/>
                    <a:pt x="10" y="142"/>
                    <a:pt x="10" y="143"/>
                  </a:cubicBezTo>
                  <a:cubicBezTo>
                    <a:pt x="10" y="144"/>
                    <a:pt x="11" y="145"/>
                    <a:pt x="12" y="146"/>
                  </a:cubicBezTo>
                  <a:cubicBezTo>
                    <a:pt x="12" y="146"/>
                    <a:pt x="12" y="146"/>
                    <a:pt x="12" y="147"/>
                  </a:cubicBezTo>
                  <a:cubicBezTo>
                    <a:pt x="13" y="150"/>
                    <a:pt x="13" y="150"/>
                    <a:pt x="13" y="150"/>
                  </a:cubicBezTo>
                  <a:cubicBezTo>
                    <a:pt x="13" y="150"/>
                    <a:pt x="13" y="150"/>
                    <a:pt x="13" y="151"/>
                  </a:cubicBezTo>
                  <a:cubicBezTo>
                    <a:pt x="13" y="153"/>
                    <a:pt x="13" y="153"/>
                    <a:pt x="13" y="153"/>
                  </a:cubicBezTo>
                  <a:cubicBezTo>
                    <a:pt x="14" y="153"/>
                    <a:pt x="15" y="154"/>
                    <a:pt x="16" y="155"/>
                  </a:cubicBezTo>
                  <a:cubicBezTo>
                    <a:pt x="16" y="156"/>
                    <a:pt x="16" y="156"/>
                    <a:pt x="16" y="157"/>
                  </a:cubicBezTo>
                  <a:cubicBezTo>
                    <a:pt x="16" y="158"/>
                    <a:pt x="14" y="160"/>
                    <a:pt x="13" y="161"/>
                  </a:cubicBezTo>
                  <a:cubicBezTo>
                    <a:pt x="13" y="161"/>
                    <a:pt x="12" y="162"/>
                    <a:pt x="12" y="163"/>
                  </a:cubicBezTo>
                  <a:cubicBezTo>
                    <a:pt x="12" y="165"/>
                    <a:pt x="12" y="165"/>
                    <a:pt x="12" y="165"/>
                  </a:cubicBezTo>
                  <a:cubicBezTo>
                    <a:pt x="12" y="169"/>
                    <a:pt x="12" y="169"/>
                    <a:pt x="12" y="169"/>
                  </a:cubicBezTo>
                  <a:cubicBezTo>
                    <a:pt x="13" y="170"/>
                    <a:pt x="13" y="170"/>
                    <a:pt x="13" y="170"/>
                  </a:cubicBezTo>
                  <a:cubicBezTo>
                    <a:pt x="13" y="171"/>
                    <a:pt x="14" y="171"/>
                    <a:pt x="14" y="171"/>
                  </a:cubicBezTo>
                  <a:cubicBezTo>
                    <a:pt x="15" y="171"/>
                    <a:pt x="15" y="171"/>
                    <a:pt x="15" y="171"/>
                  </a:cubicBezTo>
                  <a:cubicBezTo>
                    <a:pt x="16" y="172"/>
                    <a:pt x="16" y="172"/>
                    <a:pt x="16" y="172"/>
                  </a:cubicBezTo>
                  <a:cubicBezTo>
                    <a:pt x="18" y="174"/>
                    <a:pt x="18" y="174"/>
                    <a:pt x="18" y="174"/>
                  </a:cubicBezTo>
                  <a:cubicBezTo>
                    <a:pt x="18" y="174"/>
                    <a:pt x="19" y="174"/>
                    <a:pt x="19" y="175"/>
                  </a:cubicBezTo>
                  <a:cubicBezTo>
                    <a:pt x="19" y="178"/>
                    <a:pt x="19" y="178"/>
                    <a:pt x="19" y="178"/>
                  </a:cubicBezTo>
                  <a:cubicBezTo>
                    <a:pt x="20" y="178"/>
                    <a:pt x="20" y="178"/>
                    <a:pt x="20" y="178"/>
                  </a:cubicBezTo>
                  <a:cubicBezTo>
                    <a:pt x="21" y="178"/>
                    <a:pt x="21" y="178"/>
                    <a:pt x="21" y="178"/>
                  </a:cubicBezTo>
                  <a:cubicBezTo>
                    <a:pt x="24" y="180"/>
                    <a:pt x="24" y="180"/>
                    <a:pt x="24" y="180"/>
                  </a:cubicBezTo>
                  <a:cubicBezTo>
                    <a:pt x="25" y="180"/>
                    <a:pt x="25" y="180"/>
                    <a:pt x="25" y="180"/>
                  </a:cubicBezTo>
                  <a:cubicBezTo>
                    <a:pt x="26" y="180"/>
                    <a:pt x="26" y="181"/>
                    <a:pt x="27" y="182"/>
                  </a:cubicBezTo>
                  <a:cubicBezTo>
                    <a:pt x="27" y="187"/>
                    <a:pt x="27" y="187"/>
                    <a:pt x="27" y="187"/>
                  </a:cubicBezTo>
                  <a:cubicBezTo>
                    <a:pt x="27" y="192"/>
                    <a:pt x="27" y="192"/>
                    <a:pt x="27" y="192"/>
                  </a:cubicBezTo>
                  <a:cubicBezTo>
                    <a:pt x="28" y="196"/>
                    <a:pt x="28" y="196"/>
                    <a:pt x="28" y="196"/>
                  </a:cubicBezTo>
                  <a:cubicBezTo>
                    <a:pt x="29" y="199"/>
                    <a:pt x="29" y="199"/>
                    <a:pt x="29" y="199"/>
                  </a:cubicBezTo>
                  <a:cubicBezTo>
                    <a:pt x="29" y="199"/>
                    <a:pt x="30" y="199"/>
                    <a:pt x="31" y="200"/>
                  </a:cubicBezTo>
                  <a:cubicBezTo>
                    <a:pt x="32" y="200"/>
                    <a:pt x="32" y="200"/>
                    <a:pt x="32" y="200"/>
                  </a:cubicBezTo>
                  <a:cubicBezTo>
                    <a:pt x="32" y="200"/>
                    <a:pt x="32" y="200"/>
                    <a:pt x="33" y="200"/>
                  </a:cubicBezTo>
                  <a:cubicBezTo>
                    <a:pt x="34" y="201"/>
                    <a:pt x="34" y="201"/>
                    <a:pt x="34" y="201"/>
                  </a:cubicBezTo>
                  <a:cubicBezTo>
                    <a:pt x="35" y="201"/>
                    <a:pt x="37" y="202"/>
                    <a:pt x="38" y="202"/>
                  </a:cubicBezTo>
                  <a:cubicBezTo>
                    <a:pt x="39" y="202"/>
                    <a:pt x="39" y="202"/>
                    <a:pt x="39" y="202"/>
                  </a:cubicBezTo>
                  <a:cubicBezTo>
                    <a:pt x="40" y="201"/>
                    <a:pt x="42" y="202"/>
                    <a:pt x="43" y="202"/>
                  </a:cubicBezTo>
                  <a:cubicBezTo>
                    <a:pt x="44" y="202"/>
                    <a:pt x="44" y="202"/>
                    <a:pt x="44" y="203"/>
                  </a:cubicBezTo>
                  <a:cubicBezTo>
                    <a:pt x="47" y="205"/>
                    <a:pt x="47" y="205"/>
                    <a:pt x="47" y="205"/>
                  </a:cubicBezTo>
                  <a:cubicBezTo>
                    <a:pt x="52" y="205"/>
                    <a:pt x="52" y="205"/>
                    <a:pt x="52" y="205"/>
                  </a:cubicBezTo>
                  <a:cubicBezTo>
                    <a:pt x="53" y="205"/>
                    <a:pt x="54" y="206"/>
                    <a:pt x="54" y="207"/>
                  </a:cubicBezTo>
                  <a:cubicBezTo>
                    <a:pt x="54" y="208"/>
                    <a:pt x="54" y="208"/>
                    <a:pt x="54" y="208"/>
                  </a:cubicBezTo>
                  <a:cubicBezTo>
                    <a:pt x="55" y="208"/>
                    <a:pt x="55" y="208"/>
                    <a:pt x="55" y="208"/>
                  </a:cubicBezTo>
                  <a:cubicBezTo>
                    <a:pt x="55" y="208"/>
                    <a:pt x="57" y="209"/>
                    <a:pt x="58" y="210"/>
                  </a:cubicBezTo>
                  <a:cubicBezTo>
                    <a:pt x="59" y="210"/>
                    <a:pt x="59" y="210"/>
                    <a:pt x="59" y="210"/>
                  </a:cubicBezTo>
                  <a:cubicBezTo>
                    <a:pt x="60" y="211"/>
                    <a:pt x="61" y="210"/>
                    <a:pt x="62" y="210"/>
                  </a:cubicBezTo>
                  <a:cubicBezTo>
                    <a:pt x="63" y="210"/>
                    <a:pt x="65" y="209"/>
                    <a:pt x="66" y="210"/>
                  </a:cubicBezTo>
                  <a:cubicBezTo>
                    <a:pt x="68" y="209"/>
                    <a:pt x="70" y="210"/>
                    <a:pt x="71" y="211"/>
                  </a:cubicBezTo>
                  <a:cubicBezTo>
                    <a:pt x="72" y="214"/>
                    <a:pt x="72" y="215"/>
                    <a:pt x="71" y="216"/>
                  </a:cubicBezTo>
                  <a:cubicBezTo>
                    <a:pt x="72" y="218"/>
                    <a:pt x="72" y="219"/>
                    <a:pt x="72" y="219"/>
                  </a:cubicBezTo>
                  <a:cubicBezTo>
                    <a:pt x="72" y="220"/>
                    <a:pt x="71" y="221"/>
                    <a:pt x="70" y="221"/>
                  </a:cubicBezTo>
                  <a:cubicBezTo>
                    <a:pt x="70" y="221"/>
                    <a:pt x="69" y="221"/>
                    <a:pt x="68" y="221"/>
                  </a:cubicBezTo>
                  <a:cubicBezTo>
                    <a:pt x="68" y="221"/>
                    <a:pt x="66" y="222"/>
                    <a:pt x="65" y="221"/>
                  </a:cubicBezTo>
                  <a:cubicBezTo>
                    <a:pt x="64" y="222"/>
                    <a:pt x="64" y="223"/>
                    <a:pt x="63" y="223"/>
                  </a:cubicBezTo>
                  <a:cubicBezTo>
                    <a:pt x="63" y="224"/>
                    <a:pt x="62" y="224"/>
                    <a:pt x="62" y="224"/>
                  </a:cubicBezTo>
                  <a:cubicBezTo>
                    <a:pt x="61" y="225"/>
                    <a:pt x="60" y="226"/>
                    <a:pt x="58" y="225"/>
                  </a:cubicBezTo>
                  <a:cubicBezTo>
                    <a:pt x="57" y="225"/>
                    <a:pt x="57" y="225"/>
                    <a:pt x="57" y="225"/>
                  </a:cubicBezTo>
                  <a:cubicBezTo>
                    <a:pt x="57" y="226"/>
                    <a:pt x="57" y="226"/>
                    <a:pt x="57" y="226"/>
                  </a:cubicBezTo>
                  <a:cubicBezTo>
                    <a:pt x="58" y="226"/>
                    <a:pt x="59" y="226"/>
                    <a:pt x="60" y="226"/>
                  </a:cubicBezTo>
                  <a:cubicBezTo>
                    <a:pt x="60" y="227"/>
                    <a:pt x="62" y="227"/>
                    <a:pt x="63" y="226"/>
                  </a:cubicBezTo>
                  <a:cubicBezTo>
                    <a:pt x="63" y="226"/>
                    <a:pt x="65" y="226"/>
                    <a:pt x="68" y="227"/>
                  </a:cubicBezTo>
                  <a:cubicBezTo>
                    <a:pt x="71" y="228"/>
                    <a:pt x="71" y="228"/>
                    <a:pt x="71" y="228"/>
                  </a:cubicBezTo>
                  <a:cubicBezTo>
                    <a:pt x="72" y="228"/>
                    <a:pt x="72" y="228"/>
                    <a:pt x="72" y="228"/>
                  </a:cubicBezTo>
                  <a:cubicBezTo>
                    <a:pt x="73" y="229"/>
                    <a:pt x="73" y="229"/>
                    <a:pt x="73" y="229"/>
                  </a:cubicBezTo>
                  <a:cubicBezTo>
                    <a:pt x="74" y="227"/>
                    <a:pt x="75" y="226"/>
                    <a:pt x="76" y="225"/>
                  </a:cubicBezTo>
                  <a:cubicBezTo>
                    <a:pt x="76" y="224"/>
                    <a:pt x="76" y="224"/>
                    <a:pt x="76" y="224"/>
                  </a:cubicBezTo>
                  <a:cubicBezTo>
                    <a:pt x="76" y="223"/>
                    <a:pt x="76" y="223"/>
                    <a:pt x="77" y="222"/>
                  </a:cubicBezTo>
                  <a:cubicBezTo>
                    <a:pt x="77" y="222"/>
                    <a:pt x="79" y="222"/>
                    <a:pt x="81" y="221"/>
                  </a:cubicBezTo>
                  <a:cubicBezTo>
                    <a:pt x="82" y="221"/>
                    <a:pt x="82" y="221"/>
                    <a:pt x="82" y="221"/>
                  </a:cubicBezTo>
                  <a:cubicBezTo>
                    <a:pt x="83" y="220"/>
                    <a:pt x="83" y="220"/>
                    <a:pt x="84" y="220"/>
                  </a:cubicBezTo>
                  <a:cubicBezTo>
                    <a:pt x="86" y="220"/>
                    <a:pt x="87" y="220"/>
                    <a:pt x="88" y="220"/>
                  </a:cubicBezTo>
                  <a:cubicBezTo>
                    <a:pt x="89" y="220"/>
                    <a:pt x="89" y="220"/>
                    <a:pt x="89" y="220"/>
                  </a:cubicBezTo>
                  <a:cubicBezTo>
                    <a:pt x="91" y="220"/>
                    <a:pt x="91" y="220"/>
                    <a:pt x="91" y="220"/>
                  </a:cubicBezTo>
                  <a:cubicBezTo>
                    <a:pt x="92" y="220"/>
                    <a:pt x="93" y="221"/>
                    <a:pt x="93" y="222"/>
                  </a:cubicBezTo>
                  <a:cubicBezTo>
                    <a:pt x="94" y="223"/>
                    <a:pt x="94" y="223"/>
                    <a:pt x="94" y="223"/>
                  </a:cubicBezTo>
                  <a:cubicBezTo>
                    <a:pt x="96" y="225"/>
                    <a:pt x="96" y="225"/>
                    <a:pt x="96" y="225"/>
                  </a:cubicBezTo>
                  <a:cubicBezTo>
                    <a:pt x="97" y="225"/>
                    <a:pt x="97" y="225"/>
                    <a:pt x="97" y="225"/>
                  </a:cubicBezTo>
                  <a:cubicBezTo>
                    <a:pt x="100" y="222"/>
                    <a:pt x="100" y="222"/>
                    <a:pt x="100" y="222"/>
                  </a:cubicBezTo>
                  <a:cubicBezTo>
                    <a:pt x="101" y="222"/>
                    <a:pt x="101" y="222"/>
                    <a:pt x="102" y="222"/>
                  </a:cubicBezTo>
                  <a:cubicBezTo>
                    <a:pt x="107" y="222"/>
                    <a:pt x="107" y="222"/>
                    <a:pt x="107" y="222"/>
                  </a:cubicBezTo>
                  <a:cubicBezTo>
                    <a:pt x="108" y="222"/>
                    <a:pt x="108" y="222"/>
                    <a:pt x="108" y="222"/>
                  </a:cubicBezTo>
                  <a:cubicBezTo>
                    <a:pt x="111" y="222"/>
                    <a:pt x="111" y="222"/>
                    <a:pt x="111" y="222"/>
                  </a:cubicBezTo>
                  <a:cubicBezTo>
                    <a:pt x="112" y="223"/>
                    <a:pt x="116" y="222"/>
                    <a:pt x="117" y="222"/>
                  </a:cubicBezTo>
                  <a:cubicBezTo>
                    <a:pt x="118" y="222"/>
                    <a:pt x="118" y="222"/>
                    <a:pt x="118" y="222"/>
                  </a:cubicBezTo>
                  <a:cubicBezTo>
                    <a:pt x="121" y="222"/>
                    <a:pt x="121" y="222"/>
                    <a:pt x="121" y="222"/>
                  </a:cubicBezTo>
                  <a:cubicBezTo>
                    <a:pt x="125" y="222"/>
                    <a:pt x="125" y="222"/>
                    <a:pt x="125" y="222"/>
                  </a:cubicBezTo>
                  <a:cubicBezTo>
                    <a:pt x="126" y="222"/>
                    <a:pt x="126" y="222"/>
                    <a:pt x="126" y="222"/>
                  </a:cubicBezTo>
                  <a:cubicBezTo>
                    <a:pt x="126" y="221"/>
                    <a:pt x="126" y="221"/>
                    <a:pt x="126" y="221"/>
                  </a:cubicBezTo>
                  <a:cubicBezTo>
                    <a:pt x="130" y="221"/>
                    <a:pt x="130" y="221"/>
                    <a:pt x="130" y="221"/>
                  </a:cubicBezTo>
                  <a:cubicBezTo>
                    <a:pt x="131" y="221"/>
                    <a:pt x="131" y="221"/>
                    <a:pt x="132" y="222"/>
                  </a:cubicBezTo>
                  <a:cubicBezTo>
                    <a:pt x="135" y="226"/>
                    <a:pt x="135" y="226"/>
                    <a:pt x="135" y="226"/>
                  </a:cubicBezTo>
                  <a:cubicBezTo>
                    <a:pt x="135" y="227"/>
                    <a:pt x="135" y="227"/>
                    <a:pt x="135" y="227"/>
                  </a:cubicBezTo>
                  <a:cubicBezTo>
                    <a:pt x="135" y="229"/>
                    <a:pt x="135" y="229"/>
                    <a:pt x="135" y="229"/>
                  </a:cubicBezTo>
                  <a:cubicBezTo>
                    <a:pt x="137" y="230"/>
                    <a:pt x="137" y="230"/>
                    <a:pt x="137" y="230"/>
                  </a:cubicBezTo>
                  <a:cubicBezTo>
                    <a:pt x="137" y="229"/>
                    <a:pt x="138" y="228"/>
                    <a:pt x="138" y="228"/>
                  </a:cubicBezTo>
                  <a:cubicBezTo>
                    <a:pt x="138" y="227"/>
                    <a:pt x="138" y="227"/>
                    <a:pt x="138" y="227"/>
                  </a:cubicBezTo>
                  <a:cubicBezTo>
                    <a:pt x="137" y="226"/>
                    <a:pt x="136" y="226"/>
                    <a:pt x="137" y="224"/>
                  </a:cubicBezTo>
                  <a:cubicBezTo>
                    <a:pt x="137" y="224"/>
                    <a:pt x="137" y="223"/>
                    <a:pt x="139" y="222"/>
                  </a:cubicBezTo>
                  <a:cubicBezTo>
                    <a:pt x="140" y="222"/>
                    <a:pt x="141" y="222"/>
                    <a:pt x="141" y="221"/>
                  </a:cubicBezTo>
                  <a:cubicBezTo>
                    <a:pt x="142" y="221"/>
                    <a:pt x="142" y="221"/>
                    <a:pt x="143" y="221"/>
                  </a:cubicBezTo>
                  <a:cubicBezTo>
                    <a:pt x="144" y="220"/>
                    <a:pt x="144" y="220"/>
                    <a:pt x="144" y="220"/>
                  </a:cubicBezTo>
                  <a:cubicBezTo>
                    <a:pt x="145" y="218"/>
                    <a:pt x="146" y="217"/>
                    <a:pt x="146" y="216"/>
                  </a:cubicBezTo>
                  <a:cubicBezTo>
                    <a:pt x="146" y="215"/>
                    <a:pt x="145" y="214"/>
                    <a:pt x="145" y="214"/>
                  </a:cubicBezTo>
                  <a:cubicBezTo>
                    <a:pt x="145" y="213"/>
                    <a:pt x="145" y="212"/>
                    <a:pt x="145" y="211"/>
                  </a:cubicBezTo>
                  <a:cubicBezTo>
                    <a:pt x="144" y="211"/>
                    <a:pt x="143" y="210"/>
                    <a:pt x="143" y="208"/>
                  </a:cubicBezTo>
                  <a:cubicBezTo>
                    <a:pt x="144" y="206"/>
                    <a:pt x="146" y="206"/>
                    <a:pt x="147" y="206"/>
                  </a:cubicBezTo>
                  <a:cubicBezTo>
                    <a:pt x="153" y="205"/>
                    <a:pt x="153" y="205"/>
                    <a:pt x="153" y="205"/>
                  </a:cubicBezTo>
                  <a:cubicBezTo>
                    <a:pt x="153" y="205"/>
                    <a:pt x="154" y="205"/>
                    <a:pt x="154" y="206"/>
                  </a:cubicBezTo>
                  <a:cubicBezTo>
                    <a:pt x="154" y="206"/>
                    <a:pt x="154" y="206"/>
                    <a:pt x="155" y="206"/>
                  </a:cubicBezTo>
                  <a:cubicBezTo>
                    <a:pt x="157" y="206"/>
                    <a:pt x="159" y="205"/>
                    <a:pt x="160" y="205"/>
                  </a:cubicBezTo>
                  <a:cubicBezTo>
                    <a:pt x="161" y="204"/>
                    <a:pt x="161" y="204"/>
                    <a:pt x="161" y="204"/>
                  </a:cubicBezTo>
                  <a:cubicBezTo>
                    <a:pt x="162" y="203"/>
                    <a:pt x="163" y="202"/>
                    <a:pt x="165" y="202"/>
                  </a:cubicBezTo>
                  <a:cubicBezTo>
                    <a:pt x="168" y="202"/>
                    <a:pt x="168" y="202"/>
                    <a:pt x="168" y="202"/>
                  </a:cubicBezTo>
                  <a:cubicBezTo>
                    <a:pt x="169" y="202"/>
                    <a:pt x="169" y="202"/>
                    <a:pt x="169" y="202"/>
                  </a:cubicBezTo>
                  <a:cubicBezTo>
                    <a:pt x="170" y="202"/>
                    <a:pt x="171" y="202"/>
                    <a:pt x="171" y="203"/>
                  </a:cubicBezTo>
                  <a:cubicBezTo>
                    <a:pt x="173" y="201"/>
                    <a:pt x="174" y="200"/>
                    <a:pt x="174" y="200"/>
                  </a:cubicBezTo>
                  <a:cubicBezTo>
                    <a:pt x="174" y="199"/>
                    <a:pt x="175" y="199"/>
                    <a:pt x="176" y="198"/>
                  </a:cubicBezTo>
                  <a:cubicBezTo>
                    <a:pt x="179" y="197"/>
                    <a:pt x="179" y="197"/>
                    <a:pt x="179" y="197"/>
                  </a:cubicBezTo>
                  <a:cubicBezTo>
                    <a:pt x="179" y="196"/>
                    <a:pt x="179" y="195"/>
                    <a:pt x="179" y="194"/>
                  </a:cubicBezTo>
                  <a:cubicBezTo>
                    <a:pt x="180" y="193"/>
                    <a:pt x="180" y="193"/>
                    <a:pt x="179" y="193"/>
                  </a:cubicBezTo>
                  <a:close/>
                </a:path>
              </a:pathLst>
            </a:custGeom>
            <a:solidFill>
              <a:srgbClr val="C5C5C5"/>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39" name="Freeform 99"/>
            <p:cNvSpPr>
              <a:spLocks/>
            </p:cNvSpPr>
            <p:nvPr/>
          </p:nvSpPr>
          <p:spPr bwMode="auto">
            <a:xfrm>
              <a:off x="8109520" y="5381649"/>
              <a:ext cx="292100" cy="166688"/>
            </a:xfrm>
            <a:custGeom>
              <a:avLst/>
              <a:gdLst>
                <a:gd name="T0" fmla="*/ 126 w 131"/>
                <a:gd name="T1" fmla="*/ 25 h 75"/>
                <a:gd name="T2" fmla="*/ 110 w 131"/>
                <a:gd name="T3" fmla="*/ 27 h 75"/>
                <a:gd name="T4" fmla="*/ 107 w 131"/>
                <a:gd name="T5" fmla="*/ 26 h 75"/>
                <a:gd name="T6" fmla="*/ 95 w 131"/>
                <a:gd name="T7" fmla="*/ 22 h 75"/>
                <a:gd name="T8" fmla="*/ 91 w 131"/>
                <a:gd name="T9" fmla="*/ 14 h 75"/>
                <a:gd name="T10" fmla="*/ 87 w 131"/>
                <a:gd name="T11" fmla="*/ 18 h 75"/>
                <a:gd name="T12" fmla="*/ 73 w 131"/>
                <a:gd name="T13" fmla="*/ 14 h 75"/>
                <a:gd name="T14" fmla="*/ 67 w 131"/>
                <a:gd name="T15" fmla="*/ 14 h 75"/>
                <a:gd name="T16" fmla="*/ 56 w 131"/>
                <a:gd name="T17" fmla="*/ 7 h 75"/>
                <a:gd name="T18" fmla="*/ 50 w 131"/>
                <a:gd name="T19" fmla="*/ 8 h 75"/>
                <a:gd name="T20" fmla="*/ 47 w 131"/>
                <a:gd name="T21" fmla="*/ 11 h 75"/>
                <a:gd name="T22" fmla="*/ 40 w 131"/>
                <a:gd name="T23" fmla="*/ 10 h 75"/>
                <a:gd name="T24" fmla="*/ 35 w 131"/>
                <a:gd name="T25" fmla="*/ 2 h 75"/>
                <a:gd name="T26" fmla="*/ 32 w 131"/>
                <a:gd name="T27" fmla="*/ 3 h 75"/>
                <a:gd name="T28" fmla="*/ 26 w 131"/>
                <a:gd name="T29" fmla="*/ 0 h 75"/>
                <a:gd name="T30" fmla="*/ 20 w 131"/>
                <a:gd name="T31" fmla="*/ 2 h 75"/>
                <a:gd name="T32" fmla="*/ 20 w 131"/>
                <a:gd name="T33" fmla="*/ 10 h 75"/>
                <a:gd name="T34" fmla="*/ 18 w 131"/>
                <a:gd name="T35" fmla="*/ 13 h 75"/>
                <a:gd name="T36" fmla="*/ 16 w 131"/>
                <a:gd name="T37" fmla="*/ 13 h 75"/>
                <a:gd name="T38" fmla="*/ 11 w 131"/>
                <a:gd name="T39" fmla="*/ 18 h 75"/>
                <a:gd name="T40" fmla="*/ 0 w 131"/>
                <a:gd name="T41" fmla="*/ 19 h 75"/>
                <a:gd name="T42" fmla="*/ 1 w 131"/>
                <a:gd name="T43" fmla="*/ 21 h 75"/>
                <a:gd name="T44" fmla="*/ 9 w 131"/>
                <a:gd name="T45" fmla="*/ 24 h 75"/>
                <a:gd name="T46" fmla="*/ 12 w 131"/>
                <a:gd name="T47" fmla="*/ 29 h 75"/>
                <a:gd name="T48" fmla="*/ 16 w 131"/>
                <a:gd name="T49" fmla="*/ 40 h 75"/>
                <a:gd name="T50" fmla="*/ 16 w 131"/>
                <a:gd name="T51" fmla="*/ 48 h 75"/>
                <a:gd name="T52" fmla="*/ 17 w 131"/>
                <a:gd name="T53" fmla="*/ 52 h 75"/>
                <a:gd name="T54" fmla="*/ 10 w 131"/>
                <a:gd name="T55" fmla="*/ 55 h 75"/>
                <a:gd name="T56" fmla="*/ 5 w 131"/>
                <a:gd name="T57" fmla="*/ 54 h 75"/>
                <a:gd name="T58" fmla="*/ 0 w 131"/>
                <a:gd name="T59" fmla="*/ 58 h 75"/>
                <a:gd name="T60" fmla="*/ 2 w 131"/>
                <a:gd name="T61" fmla="*/ 67 h 75"/>
                <a:gd name="T62" fmla="*/ 5 w 131"/>
                <a:gd name="T63" fmla="*/ 72 h 75"/>
                <a:gd name="T64" fmla="*/ 9 w 131"/>
                <a:gd name="T65" fmla="*/ 74 h 75"/>
                <a:gd name="T66" fmla="*/ 12 w 131"/>
                <a:gd name="T67" fmla="*/ 74 h 75"/>
                <a:gd name="T68" fmla="*/ 19 w 131"/>
                <a:gd name="T69" fmla="*/ 71 h 75"/>
                <a:gd name="T70" fmla="*/ 27 w 131"/>
                <a:gd name="T71" fmla="*/ 67 h 75"/>
                <a:gd name="T72" fmla="*/ 33 w 131"/>
                <a:gd name="T73" fmla="*/ 65 h 75"/>
                <a:gd name="T74" fmla="*/ 40 w 131"/>
                <a:gd name="T75" fmla="*/ 61 h 75"/>
                <a:gd name="T76" fmla="*/ 51 w 131"/>
                <a:gd name="T77" fmla="*/ 59 h 75"/>
                <a:gd name="T78" fmla="*/ 56 w 131"/>
                <a:gd name="T79" fmla="*/ 58 h 75"/>
                <a:gd name="T80" fmla="*/ 58 w 131"/>
                <a:gd name="T81" fmla="*/ 57 h 75"/>
                <a:gd name="T82" fmla="*/ 63 w 131"/>
                <a:gd name="T83" fmla="*/ 56 h 75"/>
                <a:gd name="T84" fmla="*/ 67 w 131"/>
                <a:gd name="T85" fmla="*/ 56 h 75"/>
                <a:gd name="T86" fmla="*/ 73 w 131"/>
                <a:gd name="T87" fmla="*/ 56 h 75"/>
                <a:gd name="T88" fmla="*/ 78 w 131"/>
                <a:gd name="T89" fmla="*/ 54 h 75"/>
                <a:gd name="T90" fmla="*/ 99 w 131"/>
                <a:gd name="T91" fmla="*/ 54 h 75"/>
                <a:gd name="T92" fmla="*/ 104 w 131"/>
                <a:gd name="T93" fmla="*/ 54 h 75"/>
                <a:gd name="T94" fmla="*/ 106 w 131"/>
                <a:gd name="T95" fmla="*/ 53 h 75"/>
                <a:gd name="T96" fmla="*/ 116 w 131"/>
                <a:gd name="T97" fmla="*/ 52 h 75"/>
                <a:gd name="T98" fmla="*/ 112 w 131"/>
                <a:gd name="T99" fmla="*/ 52 h 75"/>
                <a:gd name="T100" fmla="*/ 124 w 131"/>
                <a:gd name="T101" fmla="*/ 50 h 75"/>
                <a:gd name="T102" fmla="*/ 125 w 131"/>
                <a:gd name="T103" fmla="*/ 52 h 75"/>
                <a:gd name="T104" fmla="*/ 129 w 131"/>
                <a:gd name="T105" fmla="*/ 52 h 75"/>
                <a:gd name="T106" fmla="*/ 130 w 131"/>
                <a:gd name="T107" fmla="*/ 3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1" h="75">
                  <a:moveTo>
                    <a:pt x="130" y="34"/>
                  </a:moveTo>
                  <a:cubicBezTo>
                    <a:pt x="126" y="25"/>
                    <a:pt x="126" y="25"/>
                    <a:pt x="126" y="25"/>
                  </a:cubicBezTo>
                  <a:cubicBezTo>
                    <a:pt x="120" y="18"/>
                    <a:pt x="120" y="18"/>
                    <a:pt x="120" y="18"/>
                  </a:cubicBezTo>
                  <a:cubicBezTo>
                    <a:pt x="110" y="27"/>
                    <a:pt x="110" y="27"/>
                    <a:pt x="110" y="27"/>
                  </a:cubicBezTo>
                  <a:cubicBezTo>
                    <a:pt x="109" y="27"/>
                    <a:pt x="109" y="27"/>
                    <a:pt x="108" y="27"/>
                  </a:cubicBezTo>
                  <a:cubicBezTo>
                    <a:pt x="107" y="27"/>
                    <a:pt x="107" y="27"/>
                    <a:pt x="107" y="26"/>
                  </a:cubicBezTo>
                  <a:cubicBezTo>
                    <a:pt x="103" y="20"/>
                    <a:pt x="103" y="20"/>
                    <a:pt x="103" y="20"/>
                  </a:cubicBezTo>
                  <a:cubicBezTo>
                    <a:pt x="95" y="22"/>
                    <a:pt x="95" y="22"/>
                    <a:pt x="95" y="22"/>
                  </a:cubicBezTo>
                  <a:cubicBezTo>
                    <a:pt x="94" y="22"/>
                    <a:pt x="93" y="22"/>
                    <a:pt x="93" y="21"/>
                  </a:cubicBezTo>
                  <a:cubicBezTo>
                    <a:pt x="91" y="14"/>
                    <a:pt x="91" y="14"/>
                    <a:pt x="91" y="14"/>
                  </a:cubicBezTo>
                  <a:cubicBezTo>
                    <a:pt x="89" y="14"/>
                    <a:pt x="89" y="14"/>
                    <a:pt x="89" y="14"/>
                  </a:cubicBezTo>
                  <a:cubicBezTo>
                    <a:pt x="87" y="18"/>
                    <a:pt x="87" y="18"/>
                    <a:pt x="87" y="18"/>
                  </a:cubicBezTo>
                  <a:cubicBezTo>
                    <a:pt x="86" y="19"/>
                    <a:pt x="85" y="19"/>
                    <a:pt x="84" y="19"/>
                  </a:cubicBezTo>
                  <a:cubicBezTo>
                    <a:pt x="73" y="14"/>
                    <a:pt x="73" y="14"/>
                    <a:pt x="73" y="14"/>
                  </a:cubicBezTo>
                  <a:cubicBezTo>
                    <a:pt x="68" y="14"/>
                    <a:pt x="68" y="14"/>
                    <a:pt x="68" y="14"/>
                  </a:cubicBezTo>
                  <a:cubicBezTo>
                    <a:pt x="68" y="14"/>
                    <a:pt x="67" y="14"/>
                    <a:pt x="67" y="14"/>
                  </a:cubicBezTo>
                  <a:cubicBezTo>
                    <a:pt x="59" y="8"/>
                    <a:pt x="59" y="8"/>
                    <a:pt x="59" y="8"/>
                  </a:cubicBezTo>
                  <a:cubicBezTo>
                    <a:pt x="56" y="7"/>
                    <a:pt x="56" y="7"/>
                    <a:pt x="56" y="7"/>
                  </a:cubicBezTo>
                  <a:cubicBezTo>
                    <a:pt x="55" y="7"/>
                    <a:pt x="53" y="7"/>
                    <a:pt x="53" y="8"/>
                  </a:cubicBezTo>
                  <a:cubicBezTo>
                    <a:pt x="50" y="8"/>
                    <a:pt x="50" y="8"/>
                    <a:pt x="50" y="8"/>
                  </a:cubicBezTo>
                  <a:cubicBezTo>
                    <a:pt x="49" y="10"/>
                    <a:pt x="49" y="10"/>
                    <a:pt x="49" y="10"/>
                  </a:cubicBezTo>
                  <a:cubicBezTo>
                    <a:pt x="49" y="11"/>
                    <a:pt x="48" y="11"/>
                    <a:pt x="47" y="11"/>
                  </a:cubicBezTo>
                  <a:cubicBezTo>
                    <a:pt x="42" y="11"/>
                    <a:pt x="42" y="11"/>
                    <a:pt x="42" y="11"/>
                  </a:cubicBezTo>
                  <a:cubicBezTo>
                    <a:pt x="41" y="11"/>
                    <a:pt x="41" y="11"/>
                    <a:pt x="40" y="10"/>
                  </a:cubicBezTo>
                  <a:cubicBezTo>
                    <a:pt x="38" y="6"/>
                    <a:pt x="38" y="6"/>
                    <a:pt x="38" y="6"/>
                  </a:cubicBezTo>
                  <a:cubicBezTo>
                    <a:pt x="37" y="4"/>
                    <a:pt x="36" y="2"/>
                    <a:pt x="35" y="2"/>
                  </a:cubicBezTo>
                  <a:cubicBezTo>
                    <a:pt x="35" y="2"/>
                    <a:pt x="34" y="3"/>
                    <a:pt x="33" y="3"/>
                  </a:cubicBezTo>
                  <a:cubicBezTo>
                    <a:pt x="32" y="3"/>
                    <a:pt x="32" y="3"/>
                    <a:pt x="32" y="3"/>
                  </a:cubicBezTo>
                  <a:cubicBezTo>
                    <a:pt x="30" y="3"/>
                    <a:pt x="29" y="1"/>
                    <a:pt x="28" y="0"/>
                  </a:cubicBezTo>
                  <a:cubicBezTo>
                    <a:pt x="26" y="0"/>
                    <a:pt x="26" y="0"/>
                    <a:pt x="26" y="0"/>
                  </a:cubicBezTo>
                  <a:cubicBezTo>
                    <a:pt x="23" y="0"/>
                    <a:pt x="23" y="0"/>
                    <a:pt x="23" y="0"/>
                  </a:cubicBezTo>
                  <a:cubicBezTo>
                    <a:pt x="20" y="2"/>
                    <a:pt x="20" y="2"/>
                    <a:pt x="20" y="2"/>
                  </a:cubicBezTo>
                  <a:cubicBezTo>
                    <a:pt x="21" y="3"/>
                    <a:pt x="21" y="5"/>
                    <a:pt x="20" y="8"/>
                  </a:cubicBezTo>
                  <a:cubicBezTo>
                    <a:pt x="20" y="9"/>
                    <a:pt x="20" y="10"/>
                    <a:pt x="20" y="10"/>
                  </a:cubicBezTo>
                  <a:cubicBezTo>
                    <a:pt x="20" y="11"/>
                    <a:pt x="20" y="11"/>
                    <a:pt x="20" y="12"/>
                  </a:cubicBezTo>
                  <a:cubicBezTo>
                    <a:pt x="20" y="13"/>
                    <a:pt x="19" y="14"/>
                    <a:pt x="18" y="13"/>
                  </a:cubicBezTo>
                  <a:cubicBezTo>
                    <a:pt x="17" y="13"/>
                    <a:pt x="17" y="13"/>
                    <a:pt x="17" y="13"/>
                  </a:cubicBezTo>
                  <a:cubicBezTo>
                    <a:pt x="16" y="13"/>
                    <a:pt x="16" y="13"/>
                    <a:pt x="16" y="13"/>
                  </a:cubicBezTo>
                  <a:cubicBezTo>
                    <a:pt x="15" y="14"/>
                    <a:pt x="13" y="15"/>
                    <a:pt x="12" y="17"/>
                  </a:cubicBezTo>
                  <a:cubicBezTo>
                    <a:pt x="11" y="18"/>
                    <a:pt x="11" y="18"/>
                    <a:pt x="11" y="18"/>
                  </a:cubicBezTo>
                  <a:cubicBezTo>
                    <a:pt x="4" y="18"/>
                    <a:pt x="4" y="18"/>
                    <a:pt x="4" y="18"/>
                  </a:cubicBezTo>
                  <a:cubicBezTo>
                    <a:pt x="0" y="19"/>
                    <a:pt x="0" y="19"/>
                    <a:pt x="0" y="19"/>
                  </a:cubicBezTo>
                  <a:cubicBezTo>
                    <a:pt x="0" y="21"/>
                    <a:pt x="0" y="21"/>
                    <a:pt x="0" y="21"/>
                  </a:cubicBezTo>
                  <a:cubicBezTo>
                    <a:pt x="1" y="21"/>
                    <a:pt x="1" y="21"/>
                    <a:pt x="1" y="21"/>
                  </a:cubicBezTo>
                  <a:cubicBezTo>
                    <a:pt x="2" y="21"/>
                    <a:pt x="2" y="21"/>
                    <a:pt x="2" y="21"/>
                  </a:cubicBezTo>
                  <a:cubicBezTo>
                    <a:pt x="9" y="24"/>
                    <a:pt x="9" y="24"/>
                    <a:pt x="9" y="24"/>
                  </a:cubicBezTo>
                  <a:cubicBezTo>
                    <a:pt x="9" y="24"/>
                    <a:pt x="9" y="25"/>
                    <a:pt x="10" y="25"/>
                  </a:cubicBezTo>
                  <a:cubicBezTo>
                    <a:pt x="10" y="27"/>
                    <a:pt x="11" y="29"/>
                    <a:pt x="12" y="29"/>
                  </a:cubicBezTo>
                  <a:cubicBezTo>
                    <a:pt x="14" y="30"/>
                    <a:pt x="14" y="33"/>
                    <a:pt x="14" y="34"/>
                  </a:cubicBezTo>
                  <a:cubicBezTo>
                    <a:pt x="16" y="40"/>
                    <a:pt x="16" y="40"/>
                    <a:pt x="16" y="40"/>
                  </a:cubicBezTo>
                  <a:cubicBezTo>
                    <a:pt x="16" y="47"/>
                    <a:pt x="16" y="47"/>
                    <a:pt x="16" y="47"/>
                  </a:cubicBezTo>
                  <a:cubicBezTo>
                    <a:pt x="16" y="47"/>
                    <a:pt x="16" y="47"/>
                    <a:pt x="16" y="48"/>
                  </a:cubicBezTo>
                  <a:cubicBezTo>
                    <a:pt x="17" y="48"/>
                    <a:pt x="18" y="48"/>
                    <a:pt x="18" y="48"/>
                  </a:cubicBezTo>
                  <a:cubicBezTo>
                    <a:pt x="19" y="50"/>
                    <a:pt x="18" y="51"/>
                    <a:pt x="17" y="52"/>
                  </a:cubicBezTo>
                  <a:cubicBezTo>
                    <a:pt x="15" y="54"/>
                    <a:pt x="12" y="55"/>
                    <a:pt x="11" y="55"/>
                  </a:cubicBezTo>
                  <a:cubicBezTo>
                    <a:pt x="10" y="55"/>
                    <a:pt x="10" y="55"/>
                    <a:pt x="10" y="55"/>
                  </a:cubicBezTo>
                  <a:cubicBezTo>
                    <a:pt x="9" y="57"/>
                    <a:pt x="7" y="55"/>
                    <a:pt x="6" y="55"/>
                  </a:cubicBezTo>
                  <a:cubicBezTo>
                    <a:pt x="5" y="54"/>
                    <a:pt x="5" y="54"/>
                    <a:pt x="5" y="54"/>
                  </a:cubicBezTo>
                  <a:cubicBezTo>
                    <a:pt x="3" y="55"/>
                    <a:pt x="3" y="55"/>
                    <a:pt x="3" y="55"/>
                  </a:cubicBezTo>
                  <a:cubicBezTo>
                    <a:pt x="0" y="58"/>
                    <a:pt x="0" y="58"/>
                    <a:pt x="0" y="58"/>
                  </a:cubicBezTo>
                  <a:cubicBezTo>
                    <a:pt x="0" y="62"/>
                    <a:pt x="0" y="62"/>
                    <a:pt x="0" y="62"/>
                  </a:cubicBezTo>
                  <a:cubicBezTo>
                    <a:pt x="1" y="65"/>
                    <a:pt x="2" y="67"/>
                    <a:pt x="2" y="67"/>
                  </a:cubicBezTo>
                  <a:cubicBezTo>
                    <a:pt x="2" y="72"/>
                    <a:pt x="2" y="72"/>
                    <a:pt x="2" y="72"/>
                  </a:cubicBezTo>
                  <a:cubicBezTo>
                    <a:pt x="5" y="72"/>
                    <a:pt x="5" y="72"/>
                    <a:pt x="5" y="72"/>
                  </a:cubicBezTo>
                  <a:cubicBezTo>
                    <a:pt x="6" y="72"/>
                    <a:pt x="6" y="72"/>
                    <a:pt x="7" y="72"/>
                  </a:cubicBezTo>
                  <a:cubicBezTo>
                    <a:pt x="9" y="74"/>
                    <a:pt x="9" y="74"/>
                    <a:pt x="9" y="74"/>
                  </a:cubicBezTo>
                  <a:cubicBezTo>
                    <a:pt x="9" y="74"/>
                    <a:pt x="9" y="74"/>
                    <a:pt x="10" y="74"/>
                  </a:cubicBezTo>
                  <a:cubicBezTo>
                    <a:pt x="11" y="73"/>
                    <a:pt x="12" y="74"/>
                    <a:pt x="12" y="74"/>
                  </a:cubicBezTo>
                  <a:cubicBezTo>
                    <a:pt x="13" y="75"/>
                    <a:pt x="14" y="75"/>
                    <a:pt x="15" y="74"/>
                  </a:cubicBezTo>
                  <a:cubicBezTo>
                    <a:pt x="17" y="73"/>
                    <a:pt x="18" y="72"/>
                    <a:pt x="19" y="71"/>
                  </a:cubicBezTo>
                  <a:cubicBezTo>
                    <a:pt x="21" y="69"/>
                    <a:pt x="22" y="68"/>
                    <a:pt x="25" y="68"/>
                  </a:cubicBezTo>
                  <a:cubicBezTo>
                    <a:pt x="25" y="68"/>
                    <a:pt x="26" y="68"/>
                    <a:pt x="27" y="67"/>
                  </a:cubicBezTo>
                  <a:cubicBezTo>
                    <a:pt x="28" y="67"/>
                    <a:pt x="29" y="67"/>
                    <a:pt x="30" y="66"/>
                  </a:cubicBezTo>
                  <a:cubicBezTo>
                    <a:pt x="32" y="66"/>
                    <a:pt x="33" y="66"/>
                    <a:pt x="33" y="65"/>
                  </a:cubicBezTo>
                  <a:cubicBezTo>
                    <a:pt x="34" y="65"/>
                    <a:pt x="34" y="65"/>
                    <a:pt x="35" y="64"/>
                  </a:cubicBezTo>
                  <a:cubicBezTo>
                    <a:pt x="36" y="64"/>
                    <a:pt x="38" y="63"/>
                    <a:pt x="40" y="61"/>
                  </a:cubicBezTo>
                  <a:cubicBezTo>
                    <a:pt x="40" y="61"/>
                    <a:pt x="43" y="59"/>
                    <a:pt x="47" y="59"/>
                  </a:cubicBezTo>
                  <a:cubicBezTo>
                    <a:pt x="51" y="59"/>
                    <a:pt x="51" y="59"/>
                    <a:pt x="51" y="59"/>
                  </a:cubicBezTo>
                  <a:cubicBezTo>
                    <a:pt x="51" y="60"/>
                    <a:pt x="52" y="60"/>
                    <a:pt x="53" y="59"/>
                  </a:cubicBezTo>
                  <a:cubicBezTo>
                    <a:pt x="54" y="59"/>
                    <a:pt x="55" y="59"/>
                    <a:pt x="56" y="58"/>
                  </a:cubicBezTo>
                  <a:cubicBezTo>
                    <a:pt x="57" y="58"/>
                    <a:pt x="57" y="58"/>
                    <a:pt x="58" y="58"/>
                  </a:cubicBezTo>
                  <a:cubicBezTo>
                    <a:pt x="58" y="57"/>
                    <a:pt x="58" y="57"/>
                    <a:pt x="58" y="57"/>
                  </a:cubicBezTo>
                  <a:cubicBezTo>
                    <a:pt x="58" y="56"/>
                    <a:pt x="59" y="56"/>
                    <a:pt x="61" y="56"/>
                  </a:cubicBezTo>
                  <a:cubicBezTo>
                    <a:pt x="62" y="56"/>
                    <a:pt x="62" y="56"/>
                    <a:pt x="63" y="56"/>
                  </a:cubicBezTo>
                  <a:cubicBezTo>
                    <a:pt x="64" y="56"/>
                    <a:pt x="64" y="56"/>
                    <a:pt x="65" y="56"/>
                  </a:cubicBezTo>
                  <a:cubicBezTo>
                    <a:pt x="66" y="55"/>
                    <a:pt x="67" y="56"/>
                    <a:pt x="67" y="56"/>
                  </a:cubicBezTo>
                  <a:cubicBezTo>
                    <a:pt x="67" y="56"/>
                    <a:pt x="67" y="56"/>
                    <a:pt x="68" y="56"/>
                  </a:cubicBezTo>
                  <a:cubicBezTo>
                    <a:pt x="70" y="55"/>
                    <a:pt x="72" y="55"/>
                    <a:pt x="73" y="56"/>
                  </a:cubicBezTo>
                  <a:cubicBezTo>
                    <a:pt x="73" y="56"/>
                    <a:pt x="73" y="56"/>
                    <a:pt x="74" y="56"/>
                  </a:cubicBezTo>
                  <a:cubicBezTo>
                    <a:pt x="75" y="55"/>
                    <a:pt x="76" y="55"/>
                    <a:pt x="78" y="54"/>
                  </a:cubicBezTo>
                  <a:cubicBezTo>
                    <a:pt x="82" y="53"/>
                    <a:pt x="86" y="54"/>
                    <a:pt x="87" y="54"/>
                  </a:cubicBezTo>
                  <a:cubicBezTo>
                    <a:pt x="99" y="54"/>
                    <a:pt x="99" y="54"/>
                    <a:pt x="99" y="54"/>
                  </a:cubicBezTo>
                  <a:cubicBezTo>
                    <a:pt x="99" y="54"/>
                    <a:pt x="100" y="54"/>
                    <a:pt x="101" y="54"/>
                  </a:cubicBezTo>
                  <a:cubicBezTo>
                    <a:pt x="103" y="54"/>
                    <a:pt x="103" y="54"/>
                    <a:pt x="104" y="54"/>
                  </a:cubicBezTo>
                  <a:cubicBezTo>
                    <a:pt x="104" y="54"/>
                    <a:pt x="104" y="54"/>
                    <a:pt x="105" y="54"/>
                  </a:cubicBezTo>
                  <a:cubicBezTo>
                    <a:pt x="105" y="54"/>
                    <a:pt x="106" y="54"/>
                    <a:pt x="106" y="53"/>
                  </a:cubicBezTo>
                  <a:cubicBezTo>
                    <a:pt x="109" y="53"/>
                    <a:pt x="109" y="53"/>
                    <a:pt x="109" y="53"/>
                  </a:cubicBezTo>
                  <a:cubicBezTo>
                    <a:pt x="116" y="52"/>
                    <a:pt x="116" y="52"/>
                    <a:pt x="116" y="52"/>
                  </a:cubicBezTo>
                  <a:cubicBezTo>
                    <a:pt x="115" y="52"/>
                    <a:pt x="115" y="52"/>
                    <a:pt x="115" y="52"/>
                  </a:cubicBezTo>
                  <a:cubicBezTo>
                    <a:pt x="115" y="52"/>
                    <a:pt x="114" y="52"/>
                    <a:pt x="112" y="52"/>
                  </a:cubicBezTo>
                  <a:cubicBezTo>
                    <a:pt x="114" y="51"/>
                    <a:pt x="114" y="51"/>
                    <a:pt x="114" y="51"/>
                  </a:cubicBezTo>
                  <a:cubicBezTo>
                    <a:pt x="124" y="50"/>
                    <a:pt x="124" y="50"/>
                    <a:pt x="124" y="50"/>
                  </a:cubicBezTo>
                  <a:cubicBezTo>
                    <a:pt x="124" y="51"/>
                    <a:pt x="124" y="51"/>
                    <a:pt x="125" y="51"/>
                  </a:cubicBezTo>
                  <a:cubicBezTo>
                    <a:pt x="125" y="51"/>
                    <a:pt x="125" y="51"/>
                    <a:pt x="125" y="52"/>
                  </a:cubicBezTo>
                  <a:cubicBezTo>
                    <a:pt x="126" y="52"/>
                    <a:pt x="126" y="52"/>
                    <a:pt x="126" y="52"/>
                  </a:cubicBezTo>
                  <a:cubicBezTo>
                    <a:pt x="128" y="52"/>
                    <a:pt x="129" y="52"/>
                    <a:pt x="129" y="52"/>
                  </a:cubicBezTo>
                  <a:cubicBezTo>
                    <a:pt x="131" y="43"/>
                    <a:pt x="131" y="43"/>
                    <a:pt x="131" y="43"/>
                  </a:cubicBezTo>
                  <a:lnTo>
                    <a:pt x="130" y="34"/>
                  </a:lnTo>
                  <a:close/>
                </a:path>
              </a:pathLst>
            </a:custGeom>
            <a:solidFill>
              <a:schemeClr val="bg1">
                <a:lumMod val="75000"/>
              </a:schemeClr>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40" name="Freeform 100"/>
            <p:cNvSpPr>
              <a:spLocks/>
            </p:cNvSpPr>
            <p:nvPr/>
          </p:nvSpPr>
          <p:spPr bwMode="auto">
            <a:xfrm>
              <a:off x="8193658" y="5251474"/>
              <a:ext cx="247650" cy="179388"/>
            </a:xfrm>
            <a:custGeom>
              <a:avLst/>
              <a:gdLst>
                <a:gd name="T0" fmla="*/ 22 w 111"/>
                <a:gd name="T1" fmla="*/ 62 h 80"/>
                <a:gd name="T2" fmla="*/ 25 w 111"/>
                <a:gd name="T3" fmla="*/ 64 h 80"/>
                <a:gd name="T4" fmla="*/ 35 w 111"/>
                <a:gd name="T5" fmla="*/ 68 h 80"/>
                <a:gd name="T6" fmla="*/ 46 w 111"/>
                <a:gd name="T7" fmla="*/ 72 h 80"/>
                <a:gd name="T8" fmla="*/ 49 w 111"/>
                <a:gd name="T9" fmla="*/ 68 h 80"/>
                <a:gd name="T10" fmla="*/ 56 w 111"/>
                <a:gd name="T11" fmla="*/ 70 h 80"/>
                <a:gd name="T12" fmla="*/ 65 w 111"/>
                <a:gd name="T13" fmla="*/ 74 h 80"/>
                <a:gd name="T14" fmla="*/ 71 w 111"/>
                <a:gd name="T15" fmla="*/ 80 h 80"/>
                <a:gd name="T16" fmla="*/ 83 w 111"/>
                <a:gd name="T17" fmla="*/ 72 h 80"/>
                <a:gd name="T18" fmla="*/ 96 w 111"/>
                <a:gd name="T19" fmla="*/ 67 h 80"/>
                <a:gd name="T20" fmla="*/ 106 w 111"/>
                <a:gd name="T21" fmla="*/ 42 h 80"/>
                <a:gd name="T22" fmla="*/ 106 w 111"/>
                <a:gd name="T23" fmla="*/ 42 h 80"/>
                <a:gd name="T24" fmla="*/ 106 w 111"/>
                <a:gd name="T25" fmla="*/ 41 h 80"/>
                <a:gd name="T26" fmla="*/ 108 w 111"/>
                <a:gd name="T27" fmla="*/ 12 h 80"/>
                <a:gd name="T28" fmla="*/ 100 w 111"/>
                <a:gd name="T29" fmla="*/ 4 h 80"/>
                <a:gd name="T30" fmla="*/ 88 w 111"/>
                <a:gd name="T31" fmla="*/ 17 h 80"/>
                <a:gd name="T32" fmla="*/ 73 w 111"/>
                <a:gd name="T33" fmla="*/ 15 h 80"/>
                <a:gd name="T34" fmla="*/ 67 w 111"/>
                <a:gd name="T35" fmla="*/ 7 h 80"/>
                <a:gd name="T36" fmla="*/ 50 w 111"/>
                <a:gd name="T37" fmla="*/ 0 h 80"/>
                <a:gd name="T38" fmla="*/ 42 w 111"/>
                <a:gd name="T39" fmla="*/ 3 h 80"/>
                <a:gd name="T40" fmla="*/ 28 w 111"/>
                <a:gd name="T41" fmla="*/ 9 h 80"/>
                <a:gd name="T42" fmla="*/ 5 w 111"/>
                <a:gd name="T43" fmla="*/ 13 h 80"/>
                <a:gd name="T44" fmla="*/ 1 w 111"/>
                <a:gd name="T45" fmla="*/ 15 h 80"/>
                <a:gd name="T46" fmla="*/ 4 w 111"/>
                <a:gd name="T47" fmla="*/ 20 h 80"/>
                <a:gd name="T48" fmla="*/ 7 w 111"/>
                <a:gd name="T49" fmla="*/ 21 h 80"/>
                <a:gd name="T50" fmla="*/ 9 w 111"/>
                <a:gd name="T51" fmla="*/ 28 h 80"/>
                <a:gd name="T52" fmla="*/ 11 w 111"/>
                <a:gd name="T53" fmla="*/ 43 h 80"/>
                <a:gd name="T54" fmla="*/ 3 w 111"/>
                <a:gd name="T55" fmla="*/ 51 h 80"/>
                <a:gd name="T56" fmla="*/ 4 w 111"/>
                <a:gd name="T57" fmla="*/ 62 h 80"/>
                <a:gd name="T58" fmla="*/ 8 w 111"/>
                <a:gd name="T59" fmla="*/ 65 h 80"/>
                <a:gd name="T60" fmla="*/ 11 w 111"/>
                <a:gd name="T61" fmla="*/ 62 h 80"/>
                <a:gd name="T62" fmla="*/ 16 w 111"/>
                <a:gd name="T63" fmla="*/ 61 h 80"/>
                <a:gd name="T64" fmla="*/ 19 w 111"/>
                <a:gd name="T65" fmla="*/ 6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 h="80">
                  <a:moveTo>
                    <a:pt x="19" y="60"/>
                  </a:moveTo>
                  <a:cubicBezTo>
                    <a:pt x="22" y="62"/>
                    <a:pt x="22" y="62"/>
                    <a:pt x="22" y="62"/>
                  </a:cubicBezTo>
                  <a:cubicBezTo>
                    <a:pt x="23" y="62"/>
                    <a:pt x="23" y="62"/>
                    <a:pt x="24" y="63"/>
                  </a:cubicBezTo>
                  <a:cubicBezTo>
                    <a:pt x="25" y="64"/>
                    <a:pt x="25" y="64"/>
                    <a:pt x="25" y="64"/>
                  </a:cubicBezTo>
                  <a:cubicBezTo>
                    <a:pt x="31" y="68"/>
                    <a:pt x="31" y="68"/>
                    <a:pt x="31" y="68"/>
                  </a:cubicBezTo>
                  <a:cubicBezTo>
                    <a:pt x="35" y="68"/>
                    <a:pt x="35" y="68"/>
                    <a:pt x="35" y="68"/>
                  </a:cubicBezTo>
                  <a:cubicBezTo>
                    <a:pt x="35" y="68"/>
                    <a:pt x="35" y="68"/>
                    <a:pt x="36" y="68"/>
                  </a:cubicBezTo>
                  <a:cubicBezTo>
                    <a:pt x="46" y="72"/>
                    <a:pt x="46" y="72"/>
                    <a:pt x="46" y="72"/>
                  </a:cubicBezTo>
                  <a:cubicBezTo>
                    <a:pt x="48" y="69"/>
                    <a:pt x="48" y="69"/>
                    <a:pt x="48" y="69"/>
                  </a:cubicBezTo>
                  <a:cubicBezTo>
                    <a:pt x="48" y="69"/>
                    <a:pt x="49" y="68"/>
                    <a:pt x="49" y="68"/>
                  </a:cubicBezTo>
                  <a:cubicBezTo>
                    <a:pt x="54" y="68"/>
                    <a:pt x="54" y="68"/>
                    <a:pt x="54" y="68"/>
                  </a:cubicBezTo>
                  <a:cubicBezTo>
                    <a:pt x="55" y="68"/>
                    <a:pt x="56" y="69"/>
                    <a:pt x="56" y="70"/>
                  </a:cubicBezTo>
                  <a:cubicBezTo>
                    <a:pt x="58" y="76"/>
                    <a:pt x="58" y="76"/>
                    <a:pt x="58" y="76"/>
                  </a:cubicBezTo>
                  <a:cubicBezTo>
                    <a:pt x="65" y="74"/>
                    <a:pt x="65" y="74"/>
                    <a:pt x="65" y="74"/>
                  </a:cubicBezTo>
                  <a:cubicBezTo>
                    <a:pt x="66" y="73"/>
                    <a:pt x="67" y="74"/>
                    <a:pt x="67" y="74"/>
                  </a:cubicBezTo>
                  <a:cubicBezTo>
                    <a:pt x="71" y="80"/>
                    <a:pt x="71" y="80"/>
                    <a:pt x="71" y="80"/>
                  </a:cubicBezTo>
                  <a:cubicBezTo>
                    <a:pt x="80" y="72"/>
                    <a:pt x="80" y="72"/>
                    <a:pt x="80" y="72"/>
                  </a:cubicBezTo>
                  <a:cubicBezTo>
                    <a:pt x="81" y="71"/>
                    <a:pt x="82" y="71"/>
                    <a:pt x="83" y="72"/>
                  </a:cubicBezTo>
                  <a:cubicBezTo>
                    <a:pt x="86" y="75"/>
                    <a:pt x="86" y="75"/>
                    <a:pt x="86" y="75"/>
                  </a:cubicBezTo>
                  <a:cubicBezTo>
                    <a:pt x="96" y="67"/>
                    <a:pt x="96" y="67"/>
                    <a:pt x="96" y="67"/>
                  </a:cubicBezTo>
                  <a:cubicBezTo>
                    <a:pt x="107" y="53"/>
                    <a:pt x="107" y="53"/>
                    <a:pt x="107" y="53"/>
                  </a:cubicBezTo>
                  <a:cubicBezTo>
                    <a:pt x="106" y="42"/>
                    <a:pt x="106" y="42"/>
                    <a:pt x="106" y="42"/>
                  </a:cubicBezTo>
                  <a:cubicBezTo>
                    <a:pt x="106" y="42"/>
                    <a:pt x="106" y="42"/>
                    <a:pt x="106" y="42"/>
                  </a:cubicBezTo>
                  <a:cubicBezTo>
                    <a:pt x="106" y="42"/>
                    <a:pt x="106" y="42"/>
                    <a:pt x="106" y="42"/>
                  </a:cubicBezTo>
                  <a:cubicBezTo>
                    <a:pt x="106" y="42"/>
                    <a:pt x="106" y="42"/>
                    <a:pt x="106" y="41"/>
                  </a:cubicBezTo>
                  <a:cubicBezTo>
                    <a:pt x="106" y="41"/>
                    <a:pt x="106" y="41"/>
                    <a:pt x="106" y="41"/>
                  </a:cubicBezTo>
                  <a:cubicBezTo>
                    <a:pt x="107" y="38"/>
                    <a:pt x="110" y="23"/>
                    <a:pt x="111" y="16"/>
                  </a:cubicBezTo>
                  <a:cubicBezTo>
                    <a:pt x="108" y="12"/>
                    <a:pt x="108" y="12"/>
                    <a:pt x="108" y="12"/>
                  </a:cubicBezTo>
                  <a:cubicBezTo>
                    <a:pt x="105" y="7"/>
                    <a:pt x="105" y="7"/>
                    <a:pt x="105" y="7"/>
                  </a:cubicBezTo>
                  <a:cubicBezTo>
                    <a:pt x="100" y="4"/>
                    <a:pt x="100" y="4"/>
                    <a:pt x="100" y="4"/>
                  </a:cubicBezTo>
                  <a:cubicBezTo>
                    <a:pt x="96" y="7"/>
                    <a:pt x="96" y="7"/>
                    <a:pt x="96" y="7"/>
                  </a:cubicBezTo>
                  <a:cubicBezTo>
                    <a:pt x="88" y="17"/>
                    <a:pt x="88" y="17"/>
                    <a:pt x="88" y="17"/>
                  </a:cubicBezTo>
                  <a:cubicBezTo>
                    <a:pt x="87" y="18"/>
                    <a:pt x="86" y="18"/>
                    <a:pt x="86" y="18"/>
                  </a:cubicBezTo>
                  <a:cubicBezTo>
                    <a:pt x="73" y="15"/>
                    <a:pt x="73" y="15"/>
                    <a:pt x="73" y="15"/>
                  </a:cubicBezTo>
                  <a:cubicBezTo>
                    <a:pt x="73" y="15"/>
                    <a:pt x="73" y="15"/>
                    <a:pt x="72" y="15"/>
                  </a:cubicBezTo>
                  <a:cubicBezTo>
                    <a:pt x="67" y="7"/>
                    <a:pt x="67" y="7"/>
                    <a:pt x="67" y="7"/>
                  </a:cubicBezTo>
                  <a:cubicBezTo>
                    <a:pt x="56" y="2"/>
                    <a:pt x="56" y="2"/>
                    <a:pt x="56" y="2"/>
                  </a:cubicBezTo>
                  <a:cubicBezTo>
                    <a:pt x="50" y="0"/>
                    <a:pt x="50" y="0"/>
                    <a:pt x="50" y="0"/>
                  </a:cubicBezTo>
                  <a:cubicBezTo>
                    <a:pt x="43" y="2"/>
                    <a:pt x="43" y="2"/>
                    <a:pt x="43" y="2"/>
                  </a:cubicBezTo>
                  <a:cubicBezTo>
                    <a:pt x="42" y="3"/>
                    <a:pt x="42" y="3"/>
                    <a:pt x="42" y="3"/>
                  </a:cubicBezTo>
                  <a:cubicBezTo>
                    <a:pt x="40" y="5"/>
                    <a:pt x="33" y="8"/>
                    <a:pt x="28" y="9"/>
                  </a:cubicBezTo>
                  <a:cubicBezTo>
                    <a:pt x="28" y="9"/>
                    <a:pt x="28" y="9"/>
                    <a:pt x="28" y="9"/>
                  </a:cubicBezTo>
                  <a:cubicBezTo>
                    <a:pt x="15" y="9"/>
                    <a:pt x="15" y="9"/>
                    <a:pt x="15" y="9"/>
                  </a:cubicBezTo>
                  <a:cubicBezTo>
                    <a:pt x="5" y="13"/>
                    <a:pt x="5" y="13"/>
                    <a:pt x="5" y="13"/>
                  </a:cubicBezTo>
                  <a:cubicBezTo>
                    <a:pt x="5" y="13"/>
                    <a:pt x="5" y="13"/>
                    <a:pt x="5" y="13"/>
                  </a:cubicBezTo>
                  <a:cubicBezTo>
                    <a:pt x="5" y="13"/>
                    <a:pt x="4" y="14"/>
                    <a:pt x="1" y="15"/>
                  </a:cubicBezTo>
                  <a:cubicBezTo>
                    <a:pt x="2" y="15"/>
                    <a:pt x="2" y="16"/>
                    <a:pt x="1" y="16"/>
                  </a:cubicBezTo>
                  <a:cubicBezTo>
                    <a:pt x="2" y="17"/>
                    <a:pt x="4" y="20"/>
                    <a:pt x="4" y="20"/>
                  </a:cubicBezTo>
                  <a:cubicBezTo>
                    <a:pt x="5" y="20"/>
                    <a:pt x="5" y="20"/>
                    <a:pt x="5" y="20"/>
                  </a:cubicBezTo>
                  <a:cubicBezTo>
                    <a:pt x="6" y="20"/>
                    <a:pt x="6" y="21"/>
                    <a:pt x="7" y="21"/>
                  </a:cubicBezTo>
                  <a:cubicBezTo>
                    <a:pt x="9" y="27"/>
                    <a:pt x="9" y="27"/>
                    <a:pt x="9" y="27"/>
                  </a:cubicBezTo>
                  <a:cubicBezTo>
                    <a:pt x="9" y="27"/>
                    <a:pt x="9" y="27"/>
                    <a:pt x="9" y="28"/>
                  </a:cubicBezTo>
                  <a:cubicBezTo>
                    <a:pt x="9" y="41"/>
                    <a:pt x="9" y="41"/>
                    <a:pt x="9" y="41"/>
                  </a:cubicBezTo>
                  <a:cubicBezTo>
                    <a:pt x="10" y="41"/>
                    <a:pt x="11" y="42"/>
                    <a:pt x="11" y="43"/>
                  </a:cubicBezTo>
                  <a:cubicBezTo>
                    <a:pt x="12" y="45"/>
                    <a:pt x="9" y="46"/>
                    <a:pt x="8" y="47"/>
                  </a:cubicBezTo>
                  <a:cubicBezTo>
                    <a:pt x="4" y="49"/>
                    <a:pt x="3" y="51"/>
                    <a:pt x="3" y="51"/>
                  </a:cubicBezTo>
                  <a:cubicBezTo>
                    <a:pt x="0" y="57"/>
                    <a:pt x="0" y="57"/>
                    <a:pt x="0" y="57"/>
                  </a:cubicBezTo>
                  <a:cubicBezTo>
                    <a:pt x="2" y="58"/>
                    <a:pt x="3" y="61"/>
                    <a:pt x="4" y="62"/>
                  </a:cubicBezTo>
                  <a:cubicBezTo>
                    <a:pt x="5" y="65"/>
                    <a:pt x="5" y="65"/>
                    <a:pt x="5" y="65"/>
                  </a:cubicBezTo>
                  <a:cubicBezTo>
                    <a:pt x="8" y="65"/>
                    <a:pt x="8" y="65"/>
                    <a:pt x="8" y="65"/>
                  </a:cubicBezTo>
                  <a:cubicBezTo>
                    <a:pt x="10" y="63"/>
                    <a:pt x="10" y="63"/>
                    <a:pt x="10" y="63"/>
                  </a:cubicBezTo>
                  <a:cubicBezTo>
                    <a:pt x="11" y="62"/>
                    <a:pt x="11" y="62"/>
                    <a:pt x="11" y="62"/>
                  </a:cubicBezTo>
                  <a:cubicBezTo>
                    <a:pt x="11" y="62"/>
                    <a:pt x="12" y="62"/>
                    <a:pt x="13" y="62"/>
                  </a:cubicBezTo>
                  <a:cubicBezTo>
                    <a:pt x="14" y="62"/>
                    <a:pt x="15" y="61"/>
                    <a:pt x="16" y="61"/>
                  </a:cubicBezTo>
                  <a:cubicBezTo>
                    <a:pt x="16" y="61"/>
                    <a:pt x="16" y="61"/>
                    <a:pt x="16" y="60"/>
                  </a:cubicBezTo>
                  <a:cubicBezTo>
                    <a:pt x="17" y="59"/>
                    <a:pt x="18" y="59"/>
                    <a:pt x="19" y="60"/>
                  </a:cubicBezTo>
                  <a:close/>
                </a:path>
              </a:pathLst>
            </a:custGeom>
            <a:solidFill>
              <a:srgbClr val="FFFF00"/>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41" name="Freeform 101"/>
            <p:cNvSpPr>
              <a:spLocks/>
            </p:cNvSpPr>
            <p:nvPr/>
          </p:nvSpPr>
          <p:spPr bwMode="auto">
            <a:xfrm>
              <a:off x="8352408" y="4965724"/>
              <a:ext cx="419100" cy="374650"/>
            </a:xfrm>
            <a:custGeom>
              <a:avLst/>
              <a:gdLst>
                <a:gd name="T0" fmla="*/ 26 w 188"/>
                <a:gd name="T1" fmla="*/ 45 h 168"/>
                <a:gd name="T2" fmla="*/ 29 w 188"/>
                <a:gd name="T3" fmla="*/ 60 h 168"/>
                <a:gd name="T4" fmla="*/ 44 w 188"/>
                <a:gd name="T5" fmla="*/ 62 h 168"/>
                <a:gd name="T6" fmla="*/ 43 w 188"/>
                <a:gd name="T7" fmla="*/ 73 h 168"/>
                <a:gd name="T8" fmla="*/ 40 w 188"/>
                <a:gd name="T9" fmla="*/ 82 h 168"/>
                <a:gd name="T10" fmla="*/ 25 w 188"/>
                <a:gd name="T11" fmla="*/ 94 h 168"/>
                <a:gd name="T12" fmla="*/ 9 w 188"/>
                <a:gd name="T13" fmla="*/ 112 h 168"/>
                <a:gd name="T14" fmla="*/ 4 w 188"/>
                <a:gd name="T15" fmla="*/ 140 h 168"/>
                <a:gd name="T16" fmla="*/ 23 w 188"/>
                <a:gd name="T17" fmla="*/ 132 h 168"/>
                <a:gd name="T18" fmla="*/ 36 w 188"/>
                <a:gd name="T19" fmla="*/ 132 h 168"/>
                <a:gd name="T20" fmla="*/ 43 w 188"/>
                <a:gd name="T21" fmla="*/ 143 h 168"/>
                <a:gd name="T22" fmla="*/ 40 w 188"/>
                <a:gd name="T23" fmla="*/ 168 h 168"/>
                <a:gd name="T24" fmla="*/ 53 w 188"/>
                <a:gd name="T25" fmla="*/ 161 h 168"/>
                <a:gd name="T26" fmla="*/ 55 w 188"/>
                <a:gd name="T27" fmla="*/ 159 h 168"/>
                <a:gd name="T28" fmla="*/ 65 w 188"/>
                <a:gd name="T29" fmla="*/ 148 h 168"/>
                <a:gd name="T30" fmla="*/ 114 w 188"/>
                <a:gd name="T31" fmla="*/ 139 h 168"/>
                <a:gd name="T32" fmla="*/ 127 w 188"/>
                <a:gd name="T33" fmla="*/ 129 h 168"/>
                <a:gd name="T34" fmla="*/ 139 w 188"/>
                <a:gd name="T35" fmla="*/ 116 h 168"/>
                <a:gd name="T36" fmla="*/ 139 w 188"/>
                <a:gd name="T37" fmla="*/ 89 h 168"/>
                <a:gd name="T38" fmla="*/ 136 w 188"/>
                <a:gd name="T39" fmla="*/ 83 h 168"/>
                <a:gd name="T40" fmla="*/ 130 w 188"/>
                <a:gd name="T41" fmla="*/ 82 h 168"/>
                <a:gd name="T42" fmla="*/ 119 w 188"/>
                <a:gd name="T43" fmla="*/ 89 h 168"/>
                <a:gd name="T44" fmla="*/ 100 w 188"/>
                <a:gd name="T45" fmla="*/ 88 h 168"/>
                <a:gd name="T46" fmla="*/ 106 w 188"/>
                <a:gd name="T47" fmla="*/ 86 h 168"/>
                <a:gd name="T48" fmla="*/ 125 w 188"/>
                <a:gd name="T49" fmla="*/ 77 h 168"/>
                <a:gd name="T50" fmla="*/ 125 w 188"/>
                <a:gd name="T51" fmla="*/ 73 h 168"/>
                <a:gd name="T52" fmla="*/ 135 w 188"/>
                <a:gd name="T53" fmla="*/ 66 h 168"/>
                <a:gd name="T54" fmla="*/ 146 w 188"/>
                <a:gd name="T55" fmla="*/ 66 h 168"/>
                <a:gd name="T56" fmla="*/ 150 w 188"/>
                <a:gd name="T57" fmla="*/ 72 h 168"/>
                <a:gd name="T58" fmla="*/ 160 w 188"/>
                <a:gd name="T59" fmla="*/ 72 h 168"/>
                <a:gd name="T60" fmla="*/ 173 w 188"/>
                <a:gd name="T61" fmla="*/ 66 h 168"/>
                <a:gd name="T62" fmla="*/ 180 w 188"/>
                <a:gd name="T63" fmla="*/ 58 h 168"/>
                <a:gd name="T64" fmla="*/ 188 w 188"/>
                <a:gd name="T65" fmla="*/ 44 h 168"/>
                <a:gd name="T66" fmla="*/ 185 w 188"/>
                <a:gd name="T67" fmla="*/ 42 h 168"/>
                <a:gd name="T68" fmla="*/ 184 w 188"/>
                <a:gd name="T69" fmla="*/ 45 h 168"/>
                <a:gd name="T70" fmla="*/ 182 w 188"/>
                <a:gd name="T71" fmla="*/ 48 h 168"/>
                <a:gd name="T72" fmla="*/ 173 w 188"/>
                <a:gd name="T73" fmla="*/ 45 h 168"/>
                <a:gd name="T74" fmla="*/ 177 w 188"/>
                <a:gd name="T75" fmla="*/ 32 h 168"/>
                <a:gd name="T76" fmla="*/ 172 w 188"/>
                <a:gd name="T77" fmla="*/ 32 h 168"/>
                <a:gd name="T78" fmla="*/ 164 w 188"/>
                <a:gd name="T79" fmla="*/ 31 h 168"/>
                <a:gd name="T80" fmla="*/ 155 w 188"/>
                <a:gd name="T81" fmla="*/ 31 h 168"/>
                <a:gd name="T82" fmla="*/ 144 w 188"/>
                <a:gd name="T83" fmla="*/ 31 h 168"/>
                <a:gd name="T84" fmla="*/ 141 w 188"/>
                <a:gd name="T85" fmla="*/ 29 h 168"/>
                <a:gd name="T86" fmla="*/ 132 w 188"/>
                <a:gd name="T87" fmla="*/ 26 h 168"/>
                <a:gd name="T88" fmla="*/ 123 w 188"/>
                <a:gd name="T89" fmla="*/ 24 h 168"/>
                <a:gd name="T90" fmla="*/ 116 w 188"/>
                <a:gd name="T91" fmla="*/ 26 h 168"/>
                <a:gd name="T92" fmla="*/ 109 w 188"/>
                <a:gd name="T93" fmla="*/ 28 h 168"/>
                <a:gd name="T94" fmla="*/ 101 w 188"/>
                <a:gd name="T95" fmla="*/ 28 h 168"/>
                <a:gd name="T96" fmla="*/ 92 w 188"/>
                <a:gd name="T97" fmla="*/ 22 h 168"/>
                <a:gd name="T98" fmla="*/ 90 w 188"/>
                <a:gd name="T99" fmla="*/ 17 h 168"/>
                <a:gd name="T100" fmla="*/ 86 w 188"/>
                <a:gd name="T101" fmla="*/ 11 h 168"/>
                <a:gd name="T102" fmla="*/ 85 w 188"/>
                <a:gd name="T103" fmla="*/ 1 h 168"/>
                <a:gd name="T104" fmla="*/ 78 w 188"/>
                <a:gd name="T105" fmla="*/ 0 h 168"/>
                <a:gd name="T106" fmla="*/ 69 w 188"/>
                <a:gd name="T107" fmla="*/ 3 h 168"/>
                <a:gd name="T108" fmla="*/ 61 w 188"/>
                <a:gd name="T109" fmla="*/ 8 h 168"/>
                <a:gd name="T110" fmla="*/ 48 w 188"/>
                <a:gd name="T111" fmla="*/ 5 h 168"/>
                <a:gd name="T112" fmla="*/ 36 w 188"/>
                <a:gd name="T113" fmla="*/ 10 h 168"/>
                <a:gd name="T114" fmla="*/ 21 w 188"/>
                <a:gd name="T115" fmla="*/ 8 h 168"/>
                <a:gd name="T116" fmla="*/ 9 w 188"/>
                <a:gd name="T117" fmla="*/ 8 h 168"/>
                <a:gd name="T118" fmla="*/ 10 w 188"/>
                <a:gd name="T119" fmla="*/ 15 h 168"/>
                <a:gd name="T120" fmla="*/ 12 w 188"/>
                <a:gd name="T121" fmla="*/ 21 h 168"/>
                <a:gd name="T122" fmla="*/ 26 w 188"/>
                <a:gd name="T123" fmla="*/ 37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8" h="168">
                  <a:moveTo>
                    <a:pt x="26" y="37"/>
                  </a:moveTo>
                  <a:cubicBezTo>
                    <a:pt x="26" y="38"/>
                    <a:pt x="26" y="39"/>
                    <a:pt x="25" y="39"/>
                  </a:cubicBezTo>
                  <a:cubicBezTo>
                    <a:pt x="25" y="40"/>
                    <a:pt x="25" y="43"/>
                    <a:pt x="26" y="45"/>
                  </a:cubicBezTo>
                  <a:cubicBezTo>
                    <a:pt x="26" y="45"/>
                    <a:pt x="26" y="45"/>
                    <a:pt x="26" y="46"/>
                  </a:cubicBezTo>
                  <a:cubicBezTo>
                    <a:pt x="26" y="52"/>
                    <a:pt x="26" y="52"/>
                    <a:pt x="26" y="52"/>
                  </a:cubicBezTo>
                  <a:cubicBezTo>
                    <a:pt x="29" y="60"/>
                    <a:pt x="29" y="60"/>
                    <a:pt x="29" y="60"/>
                  </a:cubicBezTo>
                  <a:cubicBezTo>
                    <a:pt x="32" y="58"/>
                    <a:pt x="32" y="58"/>
                    <a:pt x="32" y="58"/>
                  </a:cubicBezTo>
                  <a:cubicBezTo>
                    <a:pt x="33" y="57"/>
                    <a:pt x="37" y="55"/>
                    <a:pt x="39" y="56"/>
                  </a:cubicBezTo>
                  <a:cubicBezTo>
                    <a:pt x="41" y="57"/>
                    <a:pt x="43" y="61"/>
                    <a:pt x="44" y="62"/>
                  </a:cubicBezTo>
                  <a:cubicBezTo>
                    <a:pt x="44" y="62"/>
                    <a:pt x="44" y="63"/>
                    <a:pt x="44" y="63"/>
                  </a:cubicBezTo>
                  <a:cubicBezTo>
                    <a:pt x="44" y="71"/>
                    <a:pt x="44" y="71"/>
                    <a:pt x="44" y="71"/>
                  </a:cubicBezTo>
                  <a:cubicBezTo>
                    <a:pt x="44" y="72"/>
                    <a:pt x="44" y="72"/>
                    <a:pt x="43" y="73"/>
                  </a:cubicBezTo>
                  <a:cubicBezTo>
                    <a:pt x="40" y="75"/>
                    <a:pt x="40" y="75"/>
                    <a:pt x="40" y="75"/>
                  </a:cubicBezTo>
                  <a:cubicBezTo>
                    <a:pt x="40" y="81"/>
                    <a:pt x="40" y="81"/>
                    <a:pt x="40" y="81"/>
                  </a:cubicBezTo>
                  <a:cubicBezTo>
                    <a:pt x="40" y="81"/>
                    <a:pt x="40" y="82"/>
                    <a:pt x="40" y="82"/>
                  </a:cubicBezTo>
                  <a:cubicBezTo>
                    <a:pt x="34" y="89"/>
                    <a:pt x="34" y="89"/>
                    <a:pt x="34" y="89"/>
                  </a:cubicBezTo>
                  <a:cubicBezTo>
                    <a:pt x="34" y="90"/>
                    <a:pt x="33" y="90"/>
                    <a:pt x="33" y="90"/>
                  </a:cubicBezTo>
                  <a:cubicBezTo>
                    <a:pt x="25" y="94"/>
                    <a:pt x="25" y="94"/>
                    <a:pt x="25" y="94"/>
                  </a:cubicBezTo>
                  <a:cubicBezTo>
                    <a:pt x="20" y="98"/>
                    <a:pt x="20" y="98"/>
                    <a:pt x="20" y="98"/>
                  </a:cubicBezTo>
                  <a:cubicBezTo>
                    <a:pt x="10" y="105"/>
                    <a:pt x="10" y="105"/>
                    <a:pt x="10" y="105"/>
                  </a:cubicBezTo>
                  <a:cubicBezTo>
                    <a:pt x="10" y="107"/>
                    <a:pt x="10" y="111"/>
                    <a:pt x="9" y="112"/>
                  </a:cubicBezTo>
                  <a:cubicBezTo>
                    <a:pt x="8" y="114"/>
                    <a:pt x="5" y="120"/>
                    <a:pt x="3" y="123"/>
                  </a:cubicBezTo>
                  <a:cubicBezTo>
                    <a:pt x="0" y="134"/>
                    <a:pt x="0" y="134"/>
                    <a:pt x="0" y="134"/>
                  </a:cubicBezTo>
                  <a:cubicBezTo>
                    <a:pt x="4" y="140"/>
                    <a:pt x="4" y="140"/>
                    <a:pt x="4" y="140"/>
                  </a:cubicBezTo>
                  <a:cubicBezTo>
                    <a:pt x="14" y="142"/>
                    <a:pt x="14" y="142"/>
                    <a:pt x="14" y="142"/>
                  </a:cubicBezTo>
                  <a:cubicBezTo>
                    <a:pt x="22" y="133"/>
                    <a:pt x="22" y="133"/>
                    <a:pt x="22" y="133"/>
                  </a:cubicBezTo>
                  <a:cubicBezTo>
                    <a:pt x="23" y="132"/>
                    <a:pt x="23" y="132"/>
                    <a:pt x="23" y="132"/>
                  </a:cubicBezTo>
                  <a:cubicBezTo>
                    <a:pt x="28" y="128"/>
                    <a:pt x="28" y="128"/>
                    <a:pt x="28" y="128"/>
                  </a:cubicBezTo>
                  <a:cubicBezTo>
                    <a:pt x="29" y="128"/>
                    <a:pt x="30" y="128"/>
                    <a:pt x="30" y="128"/>
                  </a:cubicBezTo>
                  <a:cubicBezTo>
                    <a:pt x="36" y="132"/>
                    <a:pt x="36" y="132"/>
                    <a:pt x="36" y="132"/>
                  </a:cubicBezTo>
                  <a:cubicBezTo>
                    <a:pt x="37" y="132"/>
                    <a:pt x="37" y="132"/>
                    <a:pt x="37" y="133"/>
                  </a:cubicBezTo>
                  <a:cubicBezTo>
                    <a:pt x="40" y="138"/>
                    <a:pt x="40" y="138"/>
                    <a:pt x="40" y="138"/>
                  </a:cubicBezTo>
                  <a:cubicBezTo>
                    <a:pt x="43" y="143"/>
                    <a:pt x="43" y="143"/>
                    <a:pt x="43" y="143"/>
                  </a:cubicBezTo>
                  <a:cubicBezTo>
                    <a:pt x="44" y="143"/>
                    <a:pt x="44" y="144"/>
                    <a:pt x="44" y="144"/>
                  </a:cubicBezTo>
                  <a:cubicBezTo>
                    <a:pt x="44" y="145"/>
                    <a:pt x="41" y="160"/>
                    <a:pt x="40" y="168"/>
                  </a:cubicBezTo>
                  <a:cubicBezTo>
                    <a:pt x="40" y="168"/>
                    <a:pt x="40" y="168"/>
                    <a:pt x="40" y="168"/>
                  </a:cubicBezTo>
                  <a:cubicBezTo>
                    <a:pt x="45" y="161"/>
                    <a:pt x="45" y="161"/>
                    <a:pt x="45" y="161"/>
                  </a:cubicBezTo>
                  <a:cubicBezTo>
                    <a:pt x="46" y="160"/>
                    <a:pt x="47" y="160"/>
                    <a:pt x="47" y="160"/>
                  </a:cubicBezTo>
                  <a:cubicBezTo>
                    <a:pt x="53" y="161"/>
                    <a:pt x="53" y="161"/>
                    <a:pt x="53" y="161"/>
                  </a:cubicBezTo>
                  <a:cubicBezTo>
                    <a:pt x="53" y="159"/>
                    <a:pt x="53" y="159"/>
                    <a:pt x="53" y="159"/>
                  </a:cubicBezTo>
                  <a:cubicBezTo>
                    <a:pt x="54" y="159"/>
                    <a:pt x="55" y="159"/>
                    <a:pt x="55" y="159"/>
                  </a:cubicBezTo>
                  <a:cubicBezTo>
                    <a:pt x="55" y="159"/>
                    <a:pt x="55" y="159"/>
                    <a:pt x="55" y="159"/>
                  </a:cubicBezTo>
                  <a:cubicBezTo>
                    <a:pt x="57" y="157"/>
                    <a:pt x="57" y="157"/>
                    <a:pt x="57" y="157"/>
                  </a:cubicBezTo>
                  <a:cubicBezTo>
                    <a:pt x="63" y="149"/>
                    <a:pt x="63" y="149"/>
                    <a:pt x="63" y="149"/>
                  </a:cubicBezTo>
                  <a:cubicBezTo>
                    <a:pt x="65" y="148"/>
                    <a:pt x="65" y="148"/>
                    <a:pt x="65" y="148"/>
                  </a:cubicBezTo>
                  <a:cubicBezTo>
                    <a:pt x="93" y="140"/>
                    <a:pt x="93" y="140"/>
                    <a:pt x="93" y="140"/>
                  </a:cubicBezTo>
                  <a:cubicBezTo>
                    <a:pt x="112" y="139"/>
                    <a:pt x="112" y="139"/>
                    <a:pt x="112" y="139"/>
                  </a:cubicBezTo>
                  <a:cubicBezTo>
                    <a:pt x="114" y="139"/>
                    <a:pt x="114" y="139"/>
                    <a:pt x="114" y="139"/>
                  </a:cubicBezTo>
                  <a:cubicBezTo>
                    <a:pt x="116" y="138"/>
                    <a:pt x="116" y="138"/>
                    <a:pt x="116" y="138"/>
                  </a:cubicBezTo>
                  <a:cubicBezTo>
                    <a:pt x="118" y="137"/>
                    <a:pt x="118" y="137"/>
                    <a:pt x="118" y="137"/>
                  </a:cubicBezTo>
                  <a:cubicBezTo>
                    <a:pt x="127" y="129"/>
                    <a:pt x="127" y="129"/>
                    <a:pt x="127" y="129"/>
                  </a:cubicBezTo>
                  <a:cubicBezTo>
                    <a:pt x="130" y="126"/>
                    <a:pt x="130" y="126"/>
                    <a:pt x="130" y="126"/>
                  </a:cubicBezTo>
                  <a:cubicBezTo>
                    <a:pt x="134" y="122"/>
                    <a:pt x="134" y="122"/>
                    <a:pt x="134" y="122"/>
                  </a:cubicBezTo>
                  <a:cubicBezTo>
                    <a:pt x="139" y="116"/>
                    <a:pt x="139" y="116"/>
                    <a:pt x="139" y="116"/>
                  </a:cubicBezTo>
                  <a:cubicBezTo>
                    <a:pt x="140" y="114"/>
                    <a:pt x="140" y="114"/>
                    <a:pt x="140" y="114"/>
                  </a:cubicBezTo>
                  <a:cubicBezTo>
                    <a:pt x="139" y="94"/>
                    <a:pt x="139" y="94"/>
                    <a:pt x="139" y="94"/>
                  </a:cubicBezTo>
                  <a:cubicBezTo>
                    <a:pt x="139" y="89"/>
                    <a:pt x="139" y="89"/>
                    <a:pt x="139" y="89"/>
                  </a:cubicBezTo>
                  <a:cubicBezTo>
                    <a:pt x="138" y="86"/>
                    <a:pt x="138" y="86"/>
                    <a:pt x="138" y="86"/>
                  </a:cubicBezTo>
                  <a:cubicBezTo>
                    <a:pt x="137" y="84"/>
                    <a:pt x="137" y="84"/>
                    <a:pt x="137" y="84"/>
                  </a:cubicBezTo>
                  <a:cubicBezTo>
                    <a:pt x="136" y="83"/>
                    <a:pt x="136" y="83"/>
                    <a:pt x="136" y="83"/>
                  </a:cubicBezTo>
                  <a:cubicBezTo>
                    <a:pt x="134" y="82"/>
                    <a:pt x="134" y="82"/>
                    <a:pt x="134" y="82"/>
                  </a:cubicBezTo>
                  <a:cubicBezTo>
                    <a:pt x="132" y="81"/>
                    <a:pt x="132" y="81"/>
                    <a:pt x="132" y="81"/>
                  </a:cubicBezTo>
                  <a:cubicBezTo>
                    <a:pt x="130" y="82"/>
                    <a:pt x="130" y="82"/>
                    <a:pt x="130" y="82"/>
                  </a:cubicBezTo>
                  <a:cubicBezTo>
                    <a:pt x="124" y="85"/>
                    <a:pt x="124" y="85"/>
                    <a:pt x="124" y="85"/>
                  </a:cubicBezTo>
                  <a:cubicBezTo>
                    <a:pt x="120" y="88"/>
                    <a:pt x="120" y="88"/>
                    <a:pt x="120" y="88"/>
                  </a:cubicBezTo>
                  <a:cubicBezTo>
                    <a:pt x="119" y="89"/>
                    <a:pt x="119" y="89"/>
                    <a:pt x="119" y="89"/>
                  </a:cubicBezTo>
                  <a:cubicBezTo>
                    <a:pt x="108" y="91"/>
                    <a:pt x="108" y="91"/>
                    <a:pt x="108" y="91"/>
                  </a:cubicBezTo>
                  <a:cubicBezTo>
                    <a:pt x="100" y="89"/>
                    <a:pt x="100" y="89"/>
                    <a:pt x="100" y="89"/>
                  </a:cubicBezTo>
                  <a:cubicBezTo>
                    <a:pt x="100" y="88"/>
                    <a:pt x="100" y="88"/>
                    <a:pt x="100" y="88"/>
                  </a:cubicBezTo>
                  <a:cubicBezTo>
                    <a:pt x="101" y="87"/>
                    <a:pt x="101" y="87"/>
                    <a:pt x="101" y="87"/>
                  </a:cubicBezTo>
                  <a:cubicBezTo>
                    <a:pt x="102" y="86"/>
                    <a:pt x="102" y="86"/>
                    <a:pt x="102" y="86"/>
                  </a:cubicBezTo>
                  <a:cubicBezTo>
                    <a:pt x="106" y="86"/>
                    <a:pt x="106" y="86"/>
                    <a:pt x="106" y="86"/>
                  </a:cubicBezTo>
                  <a:cubicBezTo>
                    <a:pt x="120" y="82"/>
                    <a:pt x="120" y="82"/>
                    <a:pt x="120" y="82"/>
                  </a:cubicBezTo>
                  <a:cubicBezTo>
                    <a:pt x="121" y="81"/>
                    <a:pt x="121" y="81"/>
                    <a:pt x="121" y="81"/>
                  </a:cubicBezTo>
                  <a:cubicBezTo>
                    <a:pt x="125" y="77"/>
                    <a:pt x="125" y="77"/>
                    <a:pt x="125" y="77"/>
                  </a:cubicBezTo>
                  <a:cubicBezTo>
                    <a:pt x="125" y="76"/>
                    <a:pt x="125" y="76"/>
                    <a:pt x="125" y="76"/>
                  </a:cubicBezTo>
                  <a:cubicBezTo>
                    <a:pt x="125" y="75"/>
                    <a:pt x="125" y="75"/>
                    <a:pt x="125" y="75"/>
                  </a:cubicBezTo>
                  <a:cubicBezTo>
                    <a:pt x="125" y="73"/>
                    <a:pt x="125" y="73"/>
                    <a:pt x="125" y="73"/>
                  </a:cubicBezTo>
                  <a:cubicBezTo>
                    <a:pt x="125" y="72"/>
                    <a:pt x="125" y="72"/>
                    <a:pt x="125" y="72"/>
                  </a:cubicBezTo>
                  <a:cubicBezTo>
                    <a:pt x="133" y="67"/>
                    <a:pt x="133" y="67"/>
                    <a:pt x="133" y="67"/>
                  </a:cubicBezTo>
                  <a:cubicBezTo>
                    <a:pt x="135" y="66"/>
                    <a:pt x="135" y="66"/>
                    <a:pt x="135" y="66"/>
                  </a:cubicBezTo>
                  <a:cubicBezTo>
                    <a:pt x="143" y="64"/>
                    <a:pt x="143" y="64"/>
                    <a:pt x="143" y="64"/>
                  </a:cubicBezTo>
                  <a:cubicBezTo>
                    <a:pt x="144" y="65"/>
                    <a:pt x="144" y="65"/>
                    <a:pt x="144" y="65"/>
                  </a:cubicBezTo>
                  <a:cubicBezTo>
                    <a:pt x="146" y="66"/>
                    <a:pt x="146" y="66"/>
                    <a:pt x="146" y="66"/>
                  </a:cubicBezTo>
                  <a:cubicBezTo>
                    <a:pt x="148" y="68"/>
                    <a:pt x="148" y="68"/>
                    <a:pt x="148" y="68"/>
                  </a:cubicBezTo>
                  <a:cubicBezTo>
                    <a:pt x="149" y="72"/>
                    <a:pt x="149" y="72"/>
                    <a:pt x="149" y="72"/>
                  </a:cubicBezTo>
                  <a:cubicBezTo>
                    <a:pt x="150" y="72"/>
                    <a:pt x="150" y="72"/>
                    <a:pt x="150" y="72"/>
                  </a:cubicBezTo>
                  <a:cubicBezTo>
                    <a:pt x="150" y="73"/>
                    <a:pt x="150" y="73"/>
                    <a:pt x="150" y="73"/>
                  </a:cubicBezTo>
                  <a:cubicBezTo>
                    <a:pt x="152" y="73"/>
                    <a:pt x="152" y="73"/>
                    <a:pt x="152" y="73"/>
                  </a:cubicBezTo>
                  <a:cubicBezTo>
                    <a:pt x="160" y="72"/>
                    <a:pt x="160" y="72"/>
                    <a:pt x="160" y="72"/>
                  </a:cubicBezTo>
                  <a:cubicBezTo>
                    <a:pt x="164" y="71"/>
                    <a:pt x="164" y="71"/>
                    <a:pt x="164" y="71"/>
                  </a:cubicBezTo>
                  <a:cubicBezTo>
                    <a:pt x="170" y="68"/>
                    <a:pt x="170" y="68"/>
                    <a:pt x="170" y="68"/>
                  </a:cubicBezTo>
                  <a:cubicBezTo>
                    <a:pt x="173" y="66"/>
                    <a:pt x="173" y="66"/>
                    <a:pt x="173" y="66"/>
                  </a:cubicBezTo>
                  <a:cubicBezTo>
                    <a:pt x="175" y="63"/>
                    <a:pt x="175" y="63"/>
                    <a:pt x="175" y="63"/>
                  </a:cubicBezTo>
                  <a:cubicBezTo>
                    <a:pt x="177" y="61"/>
                    <a:pt x="177" y="61"/>
                    <a:pt x="177" y="61"/>
                  </a:cubicBezTo>
                  <a:cubicBezTo>
                    <a:pt x="180" y="58"/>
                    <a:pt x="180" y="58"/>
                    <a:pt x="180" y="58"/>
                  </a:cubicBezTo>
                  <a:cubicBezTo>
                    <a:pt x="186" y="50"/>
                    <a:pt x="186" y="50"/>
                    <a:pt x="186" y="50"/>
                  </a:cubicBezTo>
                  <a:cubicBezTo>
                    <a:pt x="188" y="46"/>
                    <a:pt x="188" y="46"/>
                    <a:pt x="188" y="46"/>
                  </a:cubicBezTo>
                  <a:cubicBezTo>
                    <a:pt x="188" y="44"/>
                    <a:pt x="188" y="44"/>
                    <a:pt x="188" y="44"/>
                  </a:cubicBezTo>
                  <a:cubicBezTo>
                    <a:pt x="187" y="43"/>
                    <a:pt x="187" y="43"/>
                    <a:pt x="187" y="43"/>
                  </a:cubicBezTo>
                  <a:cubicBezTo>
                    <a:pt x="186" y="42"/>
                    <a:pt x="186" y="42"/>
                    <a:pt x="186" y="42"/>
                  </a:cubicBezTo>
                  <a:cubicBezTo>
                    <a:pt x="185" y="42"/>
                    <a:pt x="185" y="42"/>
                    <a:pt x="185" y="42"/>
                  </a:cubicBezTo>
                  <a:cubicBezTo>
                    <a:pt x="184" y="42"/>
                    <a:pt x="184" y="42"/>
                    <a:pt x="184" y="42"/>
                  </a:cubicBezTo>
                  <a:cubicBezTo>
                    <a:pt x="183" y="43"/>
                    <a:pt x="183" y="43"/>
                    <a:pt x="183" y="43"/>
                  </a:cubicBezTo>
                  <a:cubicBezTo>
                    <a:pt x="184" y="45"/>
                    <a:pt x="184" y="45"/>
                    <a:pt x="184" y="45"/>
                  </a:cubicBezTo>
                  <a:cubicBezTo>
                    <a:pt x="183" y="46"/>
                    <a:pt x="183" y="46"/>
                    <a:pt x="183" y="46"/>
                  </a:cubicBezTo>
                  <a:cubicBezTo>
                    <a:pt x="183" y="47"/>
                    <a:pt x="183" y="47"/>
                    <a:pt x="183" y="47"/>
                  </a:cubicBezTo>
                  <a:cubicBezTo>
                    <a:pt x="182" y="48"/>
                    <a:pt x="182" y="48"/>
                    <a:pt x="182" y="48"/>
                  </a:cubicBezTo>
                  <a:cubicBezTo>
                    <a:pt x="180" y="48"/>
                    <a:pt x="180" y="48"/>
                    <a:pt x="180" y="48"/>
                  </a:cubicBezTo>
                  <a:cubicBezTo>
                    <a:pt x="174" y="46"/>
                    <a:pt x="174" y="46"/>
                    <a:pt x="174" y="46"/>
                  </a:cubicBezTo>
                  <a:cubicBezTo>
                    <a:pt x="173" y="45"/>
                    <a:pt x="173" y="45"/>
                    <a:pt x="173" y="45"/>
                  </a:cubicBezTo>
                  <a:cubicBezTo>
                    <a:pt x="173" y="44"/>
                    <a:pt x="173" y="44"/>
                    <a:pt x="173" y="44"/>
                  </a:cubicBezTo>
                  <a:cubicBezTo>
                    <a:pt x="178" y="31"/>
                    <a:pt x="178" y="31"/>
                    <a:pt x="178" y="31"/>
                  </a:cubicBezTo>
                  <a:cubicBezTo>
                    <a:pt x="177" y="32"/>
                    <a:pt x="177" y="32"/>
                    <a:pt x="177" y="32"/>
                  </a:cubicBezTo>
                  <a:cubicBezTo>
                    <a:pt x="174" y="31"/>
                    <a:pt x="174" y="31"/>
                    <a:pt x="174" y="31"/>
                  </a:cubicBezTo>
                  <a:cubicBezTo>
                    <a:pt x="174" y="31"/>
                    <a:pt x="174" y="31"/>
                    <a:pt x="173" y="31"/>
                  </a:cubicBezTo>
                  <a:cubicBezTo>
                    <a:pt x="173" y="32"/>
                    <a:pt x="172" y="32"/>
                    <a:pt x="172" y="32"/>
                  </a:cubicBezTo>
                  <a:cubicBezTo>
                    <a:pt x="171" y="32"/>
                    <a:pt x="171" y="32"/>
                    <a:pt x="170" y="31"/>
                  </a:cubicBezTo>
                  <a:cubicBezTo>
                    <a:pt x="168" y="31"/>
                    <a:pt x="168" y="31"/>
                    <a:pt x="167" y="31"/>
                  </a:cubicBezTo>
                  <a:cubicBezTo>
                    <a:pt x="166" y="31"/>
                    <a:pt x="165" y="32"/>
                    <a:pt x="164" y="31"/>
                  </a:cubicBezTo>
                  <a:cubicBezTo>
                    <a:pt x="163" y="31"/>
                    <a:pt x="163" y="31"/>
                    <a:pt x="162" y="31"/>
                  </a:cubicBezTo>
                  <a:cubicBezTo>
                    <a:pt x="162" y="31"/>
                    <a:pt x="161" y="31"/>
                    <a:pt x="160" y="31"/>
                  </a:cubicBezTo>
                  <a:cubicBezTo>
                    <a:pt x="158" y="31"/>
                    <a:pt x="155" y="31"/>
                    <a:pt x="155" y="31"/>
                  </a:cubicBezTo>
                  <a:cubicBezTo>
                    <a:pt x="154" y="31"/>
                    <a:pt x="154" y="31"/>
                    <a:pt x="153" y="31"/>
                  </a:cubicBezTo>
                  <a:cubicBezTo>
                    <a:pt x="151" y="31"/>
                    <a:pt x="149" y="31"/>
                    <a:pt x="149" y="31"/>
                  </a:cubicBezTo>
                  <a:cubicBezTo>
                    <a:pt x="148" y="31"/>
                    <a:pt x="146" y="32"/>
                    <a:pt x="144" y="31"/>
                  </a:cubicBezTo>
                  <a:cubicBezTo>
                    <a:pt x="144" y="31"/>
                    <a:pt x="144" y="30"/>
                    <a:pt x="143" y="30"/>
                  </a:cubicBezTo>
                  <a:cubicBezTo>
                    <a:pt x="142" y="30"/>
                    <a:pt x="142" y="30"/>
                    <a:pt x="142" y="30"/>
                  </a:cubicBezTo>
                  <a:cubicBezTo>
                    <a:pt x="142" y="30"/>
                    <a:pt x="141" y="30"/>
                    <a:pt x="141" y="29"/>
                  </a:cubicBezTo>
                  <a:cubicBezTo>
                    <a:pt x="141" y="30"/>
                    <a:pt x="141" y="30"/>
                    <a:pt x="141" y="30"/>
                  </a:cubicBezTo>
                  <a:cubicBezTo>
                    <a:pt x="138" y="32"/>
                    <a:pt x="136" y="30"/>
                    <a:pt x="135" y="29"/>
                  </a:cubicBezTo>
                  <a:cubicBezTo>
                    <a:pt x="132" y="26"/>
                    <a:pt x="132" y="26"/>
                    <a:pt x="132" y="26"/>
                  </a:cubicBezTo>
                  <a:cubicBezTo>
                    <a:pt x="126" y="24"/>
                    <a:pt x="126" y="24"/>
                    <a:pt x="126" y="24"/>
                  </a:cubicBezTo>
                  <a:cubicBezTo>
                    <a:pt x="125" y="24"/>
                    <a:pt x="125" y="24"/>
                    <a:pt x="125" y="24"/>
                  </a:cubicBezTo>
                  <a:cubicBezTo>
                    <a:pt x="125" y="24"/>
                    <a:pt x="124" y="24"/>
                    <a:pt x="123" y="24"/>
                  </a:cubicBezTo>
                  <a:cubicBezTo>
                    <a:pt x="121" y="25"/>
                    <a:pt x="121" y="25"/>
                    <a:pt x="121" y="25"/>
                  </a:cubicBezTo>
                  <a:cubicBezTo>
                    <a:pt x="120" y="25"/>
                    <a:pt x="120" y="25"/>
                    <a:pt x="120" y="25"/>
                  </a:cubicBezTo>
                  <a:cubicBezTo>
                    <a:pt x="120" y="25"/>
                    <a:pt x="119" y="25"/>
                    <a:pt x="116" y="26"/>
                  </a:cubicBezTo>
                  <a:cubicBezTo>
                    <a:pt x="112" y="27"/>
                    <a:pt x="112" y="27"/>
                    <a:pt x="112" y="27"/>
                  </a:cubicBezTo>
                  <a:cubicBezTo>
                    <a:pt x="112" y="28"/>
                    <a:pt x="112" y="28"/>
                    <a:pt x="112" y="28"/>
                  </a:cubicBezTo>
                  <a:cubicBezTo>
                    <a:pt x="109" y="28"/>
                    <a:pt x="109" y="28"/>
                    <a:pt x="109" y="28"/>
                  </a:cubicBezTo>
                  <a:cubicBezTo>
                    <a:pt x="105" y="28"/>
                    <a:pt x="105" y="28"/>
                    <a:pt x="105" y="28"/>
                  </a:cubicBezTo>
                  <a:cubicBezTo>
                    <a:pt x="104" y="28"/>
                    <a:pt x="103" y="28"/>
                    <a:pt x="103" y="28"/>
                  </a:cubicBezTo>
                  <a:cubicBezTo>
                    <a:pt x="101" y="28"/>
                    <a:pt x="101" y="28"/>
                    <a:pt x="101" y="28"/>
                  </a:cubicBezTo>
                  <a:cubicBezTo>
                    <a:pt x="100" y="28"/>
                    <a:pt x="100" y="28"/>
                    <a:pt x="99" y="28"/>
                  </a:cubicBezTo>
                  <a:cubicBezTo>
                    <a:pt x="99" y="28"/>
                    <a:pt x="98" y="27"/>
                    <a:pt x="96" y="25"/>
                  </a:cubicBezTo>
                  <a:cubicBezTo>
                    <a:pt x="94" y="24"/>
                    <a:pt x="92" y="22"/>
                    <a:pt x="92" y="22"/>
                  </a:cubicBezTo>
                  <a:cubicBezTo>
                    <a:pt x="92" y="19"/>
                    <a:pt x="92" y="19"/>
                    <a:pt x="92" y="19"/>
                  </a:cubicBezTo>
                  <a:cubicBezTo>
                    <a:pt x="92" y="18"/>
                    <a:pt x="91" y="18"/>
                    <a:pt x="91" y="17"/>
                  </a:cubicBezTo>
                  <a:cubicBezTo>
                    <a:pt x="90" y="17"/>
                    <a:pt x="90" y="17"/>
                    <a:pt x="90" y="17"/>
                  </a:cubicBezTo>
                  <a:cubicBezTo>
                    <a:pt x="87" y="14"/>
                    <a:pt x="87" y="14"/>
                    <a:pt x="87" y="14"/>
                  </a:cubicBezTo>
                  <a:cubicBezTo>
                    <a:pt x="86" y="14"/>
                    <a:pt x="86" y="13"/>
                    <a:pt x="86" y="12"/>
                  </a:cubicBezTo>
                  <a:cubicBezTo>
                    <a:pt x="86" y="12"/>
                    <a:pt x="86" y="12"/>
                    <a:pt x="86" y="11"/>
                  </a:cubicBezTo>
                  <a:cubicBezTo>
                    <a:pt x="85" y="10"/>
                    <a:pt x="85" y="8"/>
                    <a:pt x="86" y="6"/>
                  </a:cubicBezTo>
                  <a:cubicBezTo>
                    <a:pt x="86" y="5"/>
                    <a:pt x="86" y="5"/>
                    <a:pt x="86" y="5"/>
                  </a:cubicBezTo>
                  <a:cubicBezTo>
                    <a:pt x="85" y="4"/>
                    <a:pt x="85" y="2"/>
                    <a:pt x="85" y="1"/>
                  </a:cubicBezTo>
                  <a:cubicBezTo>
                    <a:pt x="84" y="1"/>
                    <a:pt x="84" y="1"/>
                    <a:pt x="83" y="1"/>
                  </a:cubicBezTo>
                  <a:cubicBezTo>
                    <a:pt x="82" y="0"/>
                    <a:pt x="82" y="0"/>
                    <a:pt x="82" y="0"/>
                  </a:cubicBezTo>
                  <a:cubicBezTo>
                    <a:pt x="78" y="0"/>
                    <a:pt x="78" y="0"/>
                    <a:pt x="78" y="0"/>
                  </a:cubicBezTo>
                  <a:cubicBezTo>
                    <a:pt x="76" y="2"/>
                    <a:pt x="76" y="2"/>
                    <a:pt x="76" y="2"/>
                  </a:cubicBezTo>
                  <a:cubicBezTo>
                    <a:pt x="75" y="3"/>
                    <a:pt x="75" y="3"/>
                    <a:pt x="74" y="3"/>
                  </a:cubicBezTo>
                  <a:cubicBezTo>
                    <a:pt x="69" y="3"/>
                    <a:pt x="69" y="3"/>
                    <a:pt x="69" y="3"/>
                  </a:cubicBezTo>
                  <a:cubicBezTo>
                    <a:pt x="63" y="5"/>
                    <a:pt x="63" y="5"/>
                    <a:pt x="63" y="5"/>
                  </a:cubicBezTo>
                  <a:cubicBezTo>
                    <a:pt x="63" y="6"/>
                    <a:pt x="63" y="6"/>
                    <a:pt x="63" y="6"/>
                  </a:cubicBezTo>
                  <a:cubicBezTo>
                    <a:pt x="63" y="7"/>
                    <a:pt x="62" y="8"/>
                    <a:pt x="61" y="8"/>
                  </a:cubicBezTo>
                  <a:cubicBezTo>
                    <a:pt x="54" y="8"/>
                    <a:pt x="54" y="8"/>
                    <a:pt x="54" y="8"/>
                  </a:cubicBezTo>
                  <a:cubicBezTo>
                    <a:pt x="53" y="8"/>
                    <a:pt x="51" y="8"/>
                    <a:pt x="49" y="6"/>
                  </a:cubicBezTo>
                  <a:cubicBezTo>
                    <a:pt x="48" y="6"/>
                    <a:pt x="48" y="5"/>
                    <a:pt x="48" y="5"/>
                  </a:cubicBezTo>
                  <a:cubicBezTo>
                    <a:pt x="45" y="5"/>
                    <a:pt x="41" y="6"/>
                    <a:pt x="39" y="6"/>
                  </a:cubicBezTo>
                  <a:cubicBezTo>
                    <a:pt x="37" y="9"/>
                    <a:pt x="37" y="9"/>
                    <a:pt x="37" y="9"/>
                  </a:cubicBezTo>
                  <a:cubicBezTo>
                    <a:pt x="37" y="10"/>
                    <a:pt x="37" y="10"/>
                    <a:pt x="36" y="10"/>
                  </a:cubicBezTo>
                  <a:cubicBezTo>
                    <a:pt x="29" y="13"/>
                    <a:pt x="29" y="13"/>
                    <a:pt x="29" y="13"/>
                  </a:cubicBezTo>
                  <a:cubicBezTo>
                    <a:pt x="29" y="14"/>
                    <a:pt x="28" y="14"/>
                    <a:pt x="27" y="13"/>
                  </a:cubicBezTo>
                  <a:cubicBezTo>
                    <a:pt x="21" y="8"/>
                    <a:pt x="21" y="8"/>
                    <a:pt x="21" y="8"/>
                  </a:cubicBezTo>
                  <a:cubicBezTo>
                    <a:pt x="21" y="8"/>
                    <a:pt x="21" y="8"/>
                    <a:pt x="20" y="7"/>
                  </a:cubicBezTo>
                  <a:cubicBezTo>
                    <a:pt x="10" y="7"/>
                    <a:pt x="10" y="7"/>
                    <a:pt x="10" y="7"/>
                  </a:cubicBezTo>
                  <a:cubicBezTo>
                    <a:pt x="10" y="7"/>
                    <a:pt x="10" y="7"/>
                    <a:pt x="9" y="8"/>
                  </a:cubicBezTo>
                  <a:cubicBezTo>
                    <a:pt x="9" y="12"/>
                    <a:pt x="9" y="12"/>
                    <a:pt x="9" y="12"/>
                  </a:cubicBezTo>
                  <a:cubicBezTo>
                    <a:pt x="9" y="13"/>
                    <a:pt x="10" y="13"/>
                    <a:pt x="10" y="14"/>
                  </a:cubicBezTo>
                  <a:cubicBezTo>
                    <a:pt x="10" y="15"/>
                    <a:pt x="10" y="15"/>
                    <a:pt x="10" y="15"/>
                  </a:cubicBezTo>
                  <a:cubicBezTo>
                    <a:pt x="10" y="16"/>
                    <a:pt x="11" y="16"/>
                    <a:pt x="11" y="16"/>
                  </a:cubicBezTo>
                  <a:cubicBezTo>
                    <a:pt x="11" y="17"/>
                    <a:pt x="11" y="17"/>
                    <a:pt x="11" y="17"/>
                  </a:cubicBezTo>
                  <a:cubicBezTo>
                    <a:pt x="11" y="17"/>
                    <a:pt x="11" y="19"/>
                    <a:pt x="12" y="21"/>
                  </a:cubicBezTo>
                  <a:cubicBezTo>
                    <a:pt x="11" y="21"/>
                    <a:pt x="11" y="21"/>
                    <a:pt x="11" y="21"/>
                  </a:cubicBezTo>
                  <a:cubicBezTo>
                    <a:pt x="20" y="28"/>
                    <a:pt x="20" y="28"/>
                    <a:pt x="20" y="28"/>
                  </a:cubicBezTo>
                  <a:cubicBezTo>
                    <a:pt x="22" y="30"/>
                    <a:pt x="26" y="34"/>
                    <a:pt x="26" y="37"/>
                  </a:cubicBezTo>
                  <a:close/>
                </a:path>
              </a:pathLst>
            </a:custGeom>
            <a:solidFill>
              <a:schemeClr val="bg1">
                <a:lumMod val="75000"/>
                <a:alpha val="87000"/>
              </a:schemeClr>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42" name="Freeform 102"/>
            <p:cNvSpPr>
              <a:spLocks/>
            </p:cNvSpPr>
            <p:nvPr/>
          </p:nvSpPr>
          <p:spPr bwMode="auto">
            <a:xfrm>
              <a:off x="8117458" y="5006999"/>
              <a:ext cx="323850" cy="269875"/>
            </a:xfrm>
            <a:custGeom>
              <a:avLst/>
              <a:gdLst>
                <a:gd name="T0" fmla="*/ 39 w 145"/>
                <a:gd name="T1" fmla="*/ 119 h 121"/>
                <a:gd name="T2" fmla="*/ 61 w 145"/>
                <a:gd name="T3" fmla="*/ 115 h 121"/>
                <a:gd name="T4" fmla="*/ 75 w 145"/>
                <a:gd name="T5" fmla="*/ 108 h 121"/>
                <a:gd name="T6" fmla="*/ 91 w 145"/>
                <a:gd name="T7" fmla="*/ 108 h 121"/>
                <a:gd name="T8" fmla="*/ 104 w 145"/>
                <a:gd name="T9" fmla="*/ 104 h 121"/>
                <a:gd name="T10" fmla="*/ 111 w 145"/>
                <a:gd name="T11" fmla="*/ 86 h 121"/>
                <a:gd name="T12" fmla="*/ 128 w 145"/>
                <a:gd name="T13" fmla="*/ 73 h 121"/>
                <a:gd name="T14" fmla="*/ 141 w 145"/>
                <a:gd name="T15" fmla="*/ 62 h 121"/>
                <a:gd name="T16" fmla="*/ 145 w 145"/>
                <a:gd name="T17" fmla="*/ 52 h 121"/>
                <a:gd name="T18" fmla="*/ 139 w 145"/>
                <a:gd name="T19" fmla="*/ 43 h 121"/>
                <a:gd name="T20" fmla="*/ 131 w 145"/>
                <a:gd name="T21" fmla="*/ 46 h 121"/>
                <a:gd name="T22" fmla="*/ 127 w 145"/>
                <a:gd name="T23" fmla="*/ 28 h 121"/>
                <a:gd name="T24" fmla="*/ 112 w 145"/>
                <a:gd name="T25" fmla="*/ 5 h 121"/>
                <a:gd name="T26" fmla="*/ 107 w 145"/>
                <a:gd name="T27" fmla="*/ 2 h 121"/>
                <a:gd name="T28" fmla="*/ 85 w 145"/>
                <a:gd name="T29" fmla="*/ 6 h 121"/>
                <a:gd name="T30" fmla="*/ 81 w 145"/>
                <a:gd name="T31" fmla="*/ 14 h 121"/>
                <a:gd name="T32" fmla="*/ 81 w 145"/>
                <a:gd name="T33" fmla="*/ 16 h 121"/>
                <a:gd name="T34" fmla="*/ 76 w 145"/>
                <a:gd name="T35" fmla="*/ 26 h 121"/>
                <a:gd name="T36" fmla="*/ 66 w 145"/>
                <a:gd name="T37" fmla="*/ 24 h 121"/>
                <a:gd name="T38" fmla="*/ 62 w 145"/>
                <a:gd name="T39" fmla="*/ 29 h 121"/>
                <a:gd name="T40" fmla="*/ 49 w 145"/>
                <a:gd name="T41" fmla="*/ 36 h 121"/>
                <a:gd name="T42" fmla="*/ 57 w 145"/>
                <a:gd name="T43" fmla="*/ 49 h 121"/>
                <a:gd name="T44" fmla="*/ 57 w 145"/>
                <a:gd name="T45" fmla="*/ 55 h 121"/>
                <a:gd name="T46" fmla="*/ 40 w 145"/>
                <a:gd name="T47" fmla="*/ 57 h 121"/>
                <a:gd name="T48" fmla="*/ 30 w 145"/>
                <a:gd name="T49" fmla="*/ 58 h 121"/>
                <a:gd name="T50" fmla="*/ 33 w 145"/>
                <a:gd name="T51" fmla="*/ 68 h 121"/>
                <a:gd name="T52" fmla="*/ 29 w 145"/>
                <a:gd name="T53" fmla="*/ 67 h 121"/>
                <a:gd name="T54" fmla="*/ 22 w 145"/>
                <a:gd name="T55" fmla="*/ 65 h 121"/>
                <a:gd name="T56" fmla="*/ 17 w 145"/>
                <a:gd name="T57" fmla="*/ 62 h 121"/>
                <a:gd name="T58" fmla="*/ 15 w 145"/>
                <a:gd name="T59" fmla="*/ 55 h 121"/>
                <a:gd name="T60" fmla="*/ 13 w 145"/>
                <a:gd name="T61" fmla="*/ 58 h 121"/>
                <a:gd name="T62" fmla="*/ 11 w 145"/>
                <a:gd name="T63" fmla="*/ 61 h 121"/>
                <a:gd name="T64" fmla="*/ 10 w 145"/>
                <a:gd name="T65" fmla="*/ 68 h 121"/>
                <a:gd name="T66" fmla="*/ 1 w 145"/>
                <a:gd name="T67" fmla="*/ 71 h 121"/>
                <a:gd name="T68" fmla="*/ 3 w 145"/>
                <a:gd name="T69" fmla="*/ 75 h 121"/>
                <a:gd name="T70" fmla="*/ 8 w 145"/>
                <a:gd name="T71" fmla="*/ 83 h 121"/>
                <a:gd name="T72" fmla="*/ 13 w 145"/>
                <a:gd name="T73" fmla="*/ 86 h 121"/>
                <a:gd name="T74" fmla="*/ 21 w 145"/>
                <a:gd name="T75" fmla="*/ 90 h 121"/>
                <a:gd name="T76" fmla="*/ 29 w 145"/>
                <a:gd name="T77" fmla="*/ 94 h 121"/>
                <a:gd name="T78" fmla="*/ 32 w 145"/>
                <a:gd name="T79" fmla="*/ 103 h 121"/>
                <a:gd name="T80" fmla="*/ 34 w 145"/>
                <a:gd name="T81" fmla="*/ 107 h 121"/>
                <a:gd name="T82" fmla="*/ 38 w 145"/>
                <a:gd name="T83" fmla="*/ 111 h 121"/>
                <a:gd name="T84" fmla="*/ 34 w 145"/>
                <a:gd name="T85" fmla="*/ 118 h 121"/>
                <a:gd name="T86" fmla="*/ 36 w 145"/>
                <a:gd name="T87" fmla="*/ 12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5" h="121">
                  <a:moveTo>
                    <a:pt x="37" y="119"/>
                  </a:moveTo>
                  <a:cubicBezTo>
                    <a:pt x="38" y="119"/>
                    <a:pt x="38" y="118"/>
                    <a:pt x="39" y="118"/>
                  </a:cubicBezTo>
                  <a:cubicBezTo>
                    <a:pt x="39" y="119"/>
                    <a:pt x="39" y="119"/>
                    <a:pt x="39" y="119"/>
                  </a:cubicBezTo>
                  <a:cubicBezTo>
                    <a:pt x="48" y="115"/>
                    <a:pt x="48" y="115"/>
                    <a:pt x="48" y="115"/>
                  </a:cubicBezTo>
                  <a:cubicBezTo>
                    <a:pt x="48" y="115"/>
                    <a:pt x="48" y="115"/>
                    <a:pt x="49" y="115"/>
                  </a:cubicBezTo>
                  <a:cubicBezTo>
                    <a:pt x="61" y="115"/>
                    <a:pt x="61" y="115"/>
                    <a:pt x="61" y="115"/>
                  </a:cubicBezTo>
                  <a:cubicBezTo>
                    <a:pt x="66" y="113"/>
                    <a:pt x="72" y="112"/>
                    <a:pt x="72" y="111"/>
                  </a:cubicBezTo>
                  <a:cubicBezTo>
                    <a:pt x="74" y="109"/>
                    <a:pt x="74" y="109"/>
                    <a:pt x="74" y="109"/>
                  </a:cubicBezTo>
                  <a:cubicBezTo>
                    <a:pt x="74" y="109"/>
                    <a:pt x="75" y="108"/>
                    <a:pt x="75" y="108"/>
                  </a:cubicBezTo>
                  <a:cubicBezTo>
                    <a:pt x="84" y="106"/>
                    <a:pt x="84" y="106"/>
                    <a:pt x="84" y="106"/>
                  </a:cubicBezTo>
                  <a:cubicBezTo>
                    <a:pt x="84" y="106"/>
                    <a:pt x="85" y="106"/>
                    <a:pt x="85" y="106"/>
                  </a:cubicBezTo>
                  <a:cubicBezTo>
                    <a:pt x="91" y="108"/>
                    <a:pt x="91" y="108"/>
                    <a:pt x="91" y="108"/>
                  </a:cubicBezTo>
                  <a:cubicBezTo>
                    <a:pt x="91" y="108"/>
                    <a:pt x="91" y="108"/>
                    <a:pt x="91" y="108"/>
                  </a:cubicBezTo>
                  <a:cubicBezTo>
                    <a:pt x="102" y="113"/>
                    <a:pt x="102" y="113"/>
                    <a:pt x="102" y="113"/>
                  </a:cubicBezTo>
                  <a:cubicBezTo>
                    <a:pt x="104" y="104"/>
                    <a:pt x="104" y="104"/>
                    <a:pt x="104" y="104"/>
                  </a:cubicBezTo>
                  <a:cubicBezTo>
                    <a:pt x="104" y="104"/>
                    <a:pt x="104" y="103"/>
                    <a:pt x="104" y="103"/>
                  </a:cubicBezTo>
                  <a:cubicBezTo>
                    <a:pt x="105" y="103"/>
                    <a:pt x="109" y="94"/>
                    <a:pt x="110" y="92"/>
                  </a:cubicBezTo>
                  <a:cubicBezTo>
                    <a:pt x="111" y="92"/>
                    <a:pt x="111" y="88"/>
                    <a:pt x="111" y="86"/>
                  </a:cubicBezTo>
                  <a:cubicBezTo>
                    <a:pt x="111" y="85"/>
                    <a:pt x="111" y="85"/>
                    <a:pt x="112" y="84"/>
                  </a:cubicBezTo>
                  <a:cubicBezTo>
                    <a:pt x="123" y="77"/>
                    <a:pt x="123" y="77"/>
                    <a:pt x="123" y="77"/>
                  </a:cubicBezTo>
                  <a:cubicBezTo>
                    <a:pt x="128" y="73"/>
                    <a:pt x="128" y="73"/>
                    <a:pt x="128" y="73"/>
                  </a:cubicBezTo>
                  <a:cubicBezTo>
                    <a:pt x="128" y="72"/>
                    <a:pt x="128" y="72"/>
                    <a:pt x="128" y="72"/>
                  </a:cubicBezTo>
                  <a:cubicBezTo>
                    <a:pt x="136" y="68"/>
                    <a:pt x="136" y="68"/>
                    <a:pt x="136" y="68"/>
                  </a:cubicBezTo>
                  <a:cubicBezTo>
                    <a:pt x="141" y="62"/>
                    <a:pt x="141" y="62"/>
                    <a:pt x="141" y="62"/>
                  </a:cubicBezTo>
                  <a:cubicBezTo>
                    <a:pt x="141" y="56"/>
                    <a:pt x="141" y="56"/>
                    <a:pt x="141" y="56"/>
                  </a:cubicBezTo>
                  <a:cubicBezTo>
                    <a:pt x="141" y="56"/>
                    <a:pt x="142" y="55"/>
                    <a:pt x="142" y="55"/>
                  </a:cubicBezTo>
                  <a:cubicBezTo>
                    <a:pt x="145" y="52"/>
                    <a:pt x="145" y="52"/>
                    <a:pt x="145" y="52"/>
                  </a:cubicBezTo>
                  <a:cubicBezTo>
                    <a:pt x="145" y="45"/>
                    <a:pt x="145" y="45"/>
                    <a:pt x="145" y="45"/>
                  </a:cubicBezTo>
                  <a:cubicBezTo>
                    <a:pt x="144" y="44"/>
                    <a:pt x="143" y="42"/>
                    <a:pt x="143" y="42"/>
                  </a:cubicBezTo>
                  <a:cubicBezTo>
                    <a:pt x="142" y="42"/>
                    <a:pt x="141" y="42"/>
                    <a:pt x="139" y="43"/>
                  </a:cubicBezTo>
                  <a:cubicBezTo>
                    <a:pt x="134" y="47"/>
                    <a:pt x="134" y="47"/>
                    <a:pt x="134" y="47"/>
                  </a:cubicBezTo>
                  <a:cubicBezTo>
                    <a:pt x="134" y="47"/>
                    <a:pt x="133" y="47"/>
                    <a:pt x="132" y="47"/>
                  </a:cubicBezTo>
                  <a:cubicBezTo>
                    <a:pt x="132" y="47"/>
                    <a:pt x="131" y="46"/>
                    <a:pt x="131" y="46"/>
                  </a:cubicBezTo>
                  <a:cubicBezTo>
                    <a:pt x="127" y="35"/>
                    <a:pt x="127" y="35"/>
                    <a:pt x="127" y="35"/>
                  </a:cubicBezTo>
                  <a:cubicBezTo>
                    <a:pt x="127" y="34"/>
                    <a:pt x="127" y="34"/>
                    <a:pt x="127" y="34"/>
                  </a:cubicBezTo>
                  <a:cubicBezTo>
                    <a:pt x="127" y="28"/>
                    <a:pt x="127" y="28"/>
                    <a:pt x="127" y="28"/>
                  </a:cubicBezTo>
                  <a:cubicBezTo>
                    <a:pt x="126" y="26"/>
                    <a:pt x="125" y="21"/>
                    <a:pt x="127" y="19"/>
                  </a:cubicBezTo>
                  <a:cubicBezTo>
                    <a:pt x="127" y="18"/>
                    <a:pt x="125" y="15"/>
                    <a:pt x="122" y="14"/>
                  </a:cubicBezTo>
                  <a:cubicBezTo>
                    <a:pt x="112" y="5"/>
                    <a:pt x="112" y="5"/>
                    <a:pt x="112" y="5"/>
                  </a:cubicBezTo>
                  <a:cubicBezTo>
                    <a:pt x="111" y="4"/>
                    <a:pt x="111" y="4"/>
                    <a:pt x="111" y="3"/>
                  </a:cubicBezTo>
                  <a:cubicBezTo>
                    <a:pt x="108" y="3"/>
                    <a:pt x="108" y="3"/>
                    <a:pt x="108" y="3"/>
                  </a:cubicBezTo>
                  <a:cubicBezTo>
                    <a:pt x="108" y="3"/>
                    <a:pt x="107" y="3"/>
                    <a:pt x="107" y="2"/>
                  </a:cubicBezTo>
                  <a:cubicBezTo>
                    <a:pt x="107" y="2"/>
                    <a:pt x="105" y="1"/>
                    <a:pt x="103" y="0"/>
                  </a:cubicBezTo>
                  <a:cubicBezTo>
                    <a:pt x="99" y="0"/>
                    <a:pt x="96" y="1"/>
                    <a:pt x="95" y="2"/>
                  </a:cubicBezTo>
                  <a:cubicBezTo>
                    <a:pt x="94" y="3"/>
                    <a:pt x="87" y="6"/>
                    <a:pt x="85" y="6"/>
                  </a:cubicBezTo>
                  <a:cubicBezTo>
                    <a:pt x="85" y="6"/>
                    <a:pt x="85" y="6"/>
                    <a:pt x="84" y="6"/>
                  </a:cubicBezTo>
                  <a:cubicBezTo>
                    <a:pt x="82" y="12"/>
                    <a:pt x="82" y="12"/>
                    <a:pt x="82" y="12"/>
                  </a:cubicBezTo>
                  <a:cubicBezTo>
                    <a:pt x="82" y="13"/>
                    <a:pt x="81" y="13"/>
                    <a:pt x="81" y="14"/>
                  </a:cubicBezTo>
                  <a:cubicBezTo>
                    <a:pt x="80" y="14"/>
                    <a:pt x="80" y="14"/>
                    <a:pt x="80" y="14"/>
                  </a:cubicBezTo>
                  <a:cubicBezTo>
                    <a:pt x="80" y="15"/>
                    <a:pt x="80" y="15"/>
                    <a:pt x="80" y="15"/>
                  </a:cubicBezTo>
                  <a:cubicBezTo>
                    <a:pt x="81" y="15"/>
                    <a:pt x="81" y="16"/>
                    <a:pt x="81" y="16"/>
                  </a:cubicBezTo>
                  <a:cubicBezTo>
                    <a:pt x="83" y="18"/>
                    <a:pt x="82" y="20"/>
                    <a:pt x="82" y="21"/>
                  </a:cubicBezTo>
                  <a:cubicBezTo>
                    <a:pt x="82" y="22"/>
                    <a:pt x="82" y="22"/>
                    <a:pt x="81" y="23"/>
                  </a:cubicBezTo>
                  <a:cubicBezTo>
                    <a:pt x="81" y="25"/>
                    <a:pt x="78" y="25"/>
                    <a:pt x="76" y="26"/>
                  </a:cubicBezTo>
                  <a:cubicBezTo>
                    <a:pt x="76" y="26"/>
                    <a:pt x="76" y="26"/>
                    <a:pt x="75" y="25"/>
                  </a:cubicBezTo>
                  <a:cubicBezTo>
                    <a:pt x="71" y="24"/>
                    <a:pt x="71" y="24"/>
                    <a:pt x="71" y="24"/>
                  </a:cubicBezTo>
                  <a:cubicBezTo>
                    <a:pt x="66" y="24"/>
                    <a:pt x="66" y="24"/>
                    <a:pt x="66" y="24"/>
                  </a:cubicBezTo>
                  <a:cubicBezTo>
                    <a:pt x="66" y="25"/>
                    <a:pt x="65" y="26"/>
                    <a:pt x="64" y="27"/>
                  </a:cubicBezTo>
                  <a:cubicBezTo>
                    <a:pt x="63" y="28"/>
                    <a:pt x="63" y="28"/>
                    <a:pt x="63" y="28"/>
                  </a:cubicBezTo>
                  <a:cubicBezTo>
                    <a:pt x="63" y="28"/>
                    <a:pt x="62" y="28"/>
                    <a:pt x="62" y="29"/>
                  </a:cubicBezTo>
                  <a:cubicBezTo>
                    <a:pt x="61" y="30"/>
                    <a:pt x="59" y="30"/>
                    <a:pt x="58" y="30"/>
                  </a:cubicBezTo>
                  <a:cubicBezTo>
                    <a:pt x="58" y="31"/>
                    <a:pt x="57" y="32"/>
                    <a:pt x="57" y="33"/>
                  </a:cubicBezTo>
                  <a:cubicBezTo>
                    <a:pt x="55" y="36"/>
                    <a:pt x="52" y="37"/>
                    <a:pt x="49" y="36"/>
                  </a:cubicBezTo>
                  <a:cubicBezTo>
                    <a:pt x="49" y="38"/>
                    <a:pt x="49" y="38"/>
                    <a:pt x="49" y="38"/>
                  </a:cubicBezTo>
                  <a:cubicBezTo>
                    <a:pt x="50" y="39"/>
                    <a:pt x="51" y="41"/>
                    <a:pt x="53" y="44"/>
                  </a:cubicBezTo>
                  <a:cubicBezTo>
                    <a:pt x="55" y="46"/>
                    <a:pt x="56" y="47"/>
                    <a:pt x="57" y="49"/>
                  </a:cubicBezTo>
                  <a:cubicBezTo>
                    <a:pt x="57" y="49"/>
                    <a:pt x="58" y="50"/>
                    <a:pt x="58" y="51"/>
                  </a:cubicBezTo>
                  <a:cubicBezTo>
                    <a:pt x="59" y="53"/>
                    <a:pt x="60" y="54"/>
                    <a:pt x="59" y="55"/>
                  </a:cubicBezTo>
                  <a:cubicBezTo>
                    <a:pt x="58" y="56"/>
                    <a:pt x="58" y="56"/>
                    <a:pt x="57" y="55"/>
                  </a:cubicBezTo>
                  <a:cubicBezTo>
                    <a:pt x="56" y="57"/>
                    <a:pt x="53" y="59"/>
                    <a:pt x="53" y="59"/>
                  </a:cubicBezTo>
                  <a:cubicBezTo>
                    <a:pt x="50" y="61"/>
                    <a:pt x="48" y="60"/>
                    <a:pt x="46" y="59"/>
                  </a:cubicBezTo>
                  <a:cubicBezTo>
                    <a:pt x="40" y="57"/>
                    <a:pt x="40" y="57"/>
                    <a:pt x="40" y="57"/>
                  </a:cubicBezTo>
                  <a:cubicBezTo>
                    <a:pt x="37" y="55"/>
                    <a:pt x="37" y="55"/>
                    <a:pt x="37" y="55"/>
                  </a:cubicBezTo>
                  <a:cubicBezTo>
                    <a:pt x="29" y="55"/>
                    <a:pt x="29" y="55"/>
                    <a:pt x="29" y="55"/>
                  </a:cubicBezTo>
                  <a:cubicBezTo>
                    <a:pt x="30" y="58"/>
                    <a:pt x="30" y="58"/>
                    <a:pt x="30" y="58"/>
                  </a:cubicBezTo>
                  <a:cubicBezTo>
                    <a:pt x="32" y="61"/>
                    <a:pt x="32" y="61"/>
                    <a:pt x="32" y="61"/>
                  </a:cubicBezTo>
                  <a:cubicBezTo>
                    <a:pt x="34" y="65"/>
                    <a:pt x="34" y="65"/>
                    <a:pt x="34" y="66"/>
                  </a:cubicBezTo>
                  <a:cubicBezTo>
                    <a:pt x="34" y="67"/>
                    <a:pt x="34" y="67"/>
                    <a:pt x="33" y="68"/>
                  </a:cubicBezTo>
                  <a:cubicBezTo>
                    <a:pt x="33" y="68"/>
                    <a:pt x="33" y="68"/>
                    <a:pt x="32" y="68"/>
                  </a:cubicBezTo>
                  <a:cubicBezTo>
                    <a:pt x="32" y="68"/>
                    <a:pt x="32" y="68"/>
                    <a:pt x="31" y="68"/>
                  </a:cubicBezTo>
                  <a:cubicBezTo>
                    <a:pt x="29" y="67"/>
                    <a:pt x="29" y="67"/>
                    <a:pt x="29" y="67"/>
                  </a:cubicBezTo>
                  <a:cubicBezTo>
                    <a:pt x="28" y="66"/>
                    <a:pt x="26" y="67"/>
                    <a:pt x="24" y="67"/>
                  </a:cubicBezTo>
                  <a:cubicBezTo>
                    <a:pt x="24" y="67"/>
                    <a:pt x="23" y="67"/>
                    <a:pt x="22" y="67"/>
                  </a:cubicBezTo>
                  <a:cubicBezTo>
                    <a:pt x="22" y="66"/>
                    <a:pt x="22" y="66"/>
                    <a:pt x="22" y="65"/>
                  </a:cubicBezTo>
                  <a:cubicBezTo>
                    <a:pt x="22" y="64"/>
                    <a:pt x="22" y="64"/>
                    <a:pt x="22" y="64"/>
                  </a:cubicBezTo>
                  <a:cubicBezTo>
                    <a:pt x="19" y="64"/>
                    <a:pt x="19" y="64"/>
                    <a:pt x="19" y="64"/>
                  </a:cubicBezTo>
                  <a:cubicBezTo>
                    <a:pt x="18" y="64"/>
                    <a:pt x="17" y="63"/>
                    <a:pt x="17" y="62"/>
                  </a:cubicBezTo>
                  <a:cubicBezTo>
                    <a:pt x="17" y="60"/>
                    <a:pt x="17" y="60"/>
                    <a:pt x="17" y="60"/>
                  </a:cubicBezTo>
                  <a:cubicBezTo>
                    <a:pt x="15" y="56"/>
                    <a:pt x="15" y="56"/>
                    <a:pt x="15" y="56"/>
                  </a:cubicBezTo>
                  <a:cubicBezTo>
                    <a:pt x="15" y="55"/>
                    <a:pt x="15" y="55"/>
                    <a:pt x="15" y="55"/>
                  </a:cubicBezTo>
                  <a:cubicBezTo>
                    <a:pt x="13" y="55"/>
                    <a:pt x="13" y="55"/>
                    <a:pt x="13" y="55"/>
                  </a:cubicBezTo>
                  <a:cubicBezTo>
                    <a:pt x="13" y="56"/>
                    <a:pt x="13" y="56"/>
                    <a:pt x="13" y="56"/>
                  </a:cubicBezTo>
                  <a:cubicBezTo>
                    <a:pt x="13" y="58"/>
                    <a:pt x="13" y="58"/>
                    <a:pt x="13" y="58"/>
                  </a:cubicBezTo>
                  <a:cubicBezTo>
                    <a:pt x="13" y="59"/>
                    <a:pt x="13" y="59"/>
                    <a:pt x="12" y="59"/>
                  </a:cubicBezTo>
                  <a:cubicBezTo>
                    <a:pt x="11" y="60"/>
                    <a:pt x="11" y="60"/>
                    <a:pt x="11" y="60"/>
                  </a:cubicBezTo>
                  <a:cubicBezTo>
                    <a:pt x="11" y="61"/>
                    <a:pt x="11" y="61"/>
                    <a:pt x="11" y="61"/>
                  </a:cubicBezTo>
                  <a:cubicBezTo>
                    <a:pt x="12" y="63"/>
                    <a:pt x="12" y="64"/>
                    <a:pt x="11" y="65"/>
                  </a:cubicBezTo>
                  <a:cubicBezTo>
                    <a:pt x="12" y="65"/>
                    <a:pt x="12" y="66"/>
                    <a:pt x="12" y="67"/>
                  </a:cubicBezTo>
                  <a:cubicBezTo>
                    <a:pt x="11" y="67"/>
                    <a:pt x="10" y="68"/>
                    <a:pt x="10" y="68"/>
                  </a:cubicBezTo>
                  <a:cubicBezTo>
                    <a:pt x="8" y="69"/>
                    <a:pt x="8" y="68"/>
                    <a:pt x="7" y="68"/>
                  </a:cubicBezTo>
                  <a:cubicBezTo>
                    <a:pt x="7" y="69"/>
                    <a:pt x="6" y="69"/>
                    <a:pt x="5" y="69"/>
                  </a:cubicBezTo>
                  <a:cubicBezTo>
                    <a:pt x="4" y="70"/>
                    <a:pt x="2" y="71"/>
                    <a:pt x="1" y="71"/>
                  </a:cubicBezTo>
                  <a:cubicBezTo>
                    <a:pt x="0" y="72"/>
                    <a:pt x="0" y="72"/>
                    <a:pt x="0" y="72"/>
                  </a:cubicBezTo>
                  <a:cubicBezTo>
                    <a:pt x="2" y="75"/>
                    <a:pt x="2" y="75"/>
                    <a:pt x="2" y="75"/>
                  </a:cubicBezTo>
                  <a:cubicBezTo>
                    <a:pt x="2" y="75"/>
                    <a:pt x="2" y="75"/>
                    <a:pt x="3" y="75"/>
                  </a:cubicBezTo>
                  <a:cubicBezTo>
                    <a:pt x="4" y="75"/>
                    <a:pt x="4" y="75"/>
                    <a:pt x="4" y="75"/>
                  </a:cubicBezTo>
                  <a:cubicBezTo>
                    <a:pt x="6" y="75"/>
                    <a:pt x="6" y="77"/>
                    <a:pt x="7" y="78"/>
                  </a:cubicBezTo>
                  <a:cubicBezTo>
                    <a:pt x="7" y="80"/>
                    <a:pt x="8" y="82"/>
                    <a:pt x="8" y="83"/>
                  </a:cubicBezTo>
                  <a:cubicBezTo>
                    <a:pt x="8" y="83"/>
                    <a:pt x="9" y="84"/>
                    <a:pt x="9" y="85"/>
                  </a:cubicBezTo>
                  <a:cubicBezTo>
                    <a:pt x="10" y="85"/>
                    <a:pt x="10" y="85"/>
                    <a:pt x="11" y="86"/>
                  </a:cubicBezTo>
                  <a:cubicBezTo>
                    <a:pt x="12" y="85"/>
                    <a:pt x="13" y="86"/>
                    <a:pt x="13" y="86"/>
                  </a:cubicBezTo>
                  <a:cubicBezTo>
                    <a:pt x="15" y="87"/>
                    <a:pt x="16" y="88"/>
                    <a:pt x="16" y="88"/>
                  </a:cubicBezTo>
                  <a:cubicBezTo>
                    <a:pt x="19" y="88"/>
                    <a:pt x="19" y="88"/>
                    <a:pt x="19" y="88"/>
                  </a:cubicBezTo>
                  <a:cubicBezTo>
                    <a:pt x="20" y="88"/>
                    <a:pt x="21" y="89"/>
                    <a:pt x="21" y="90"/>
                  </a:cubicBezTo>
                  <a:cubicBezTo>
                    <a:pt x="23" y="90"/>
                    <a:pt x="23" y="90"/>
                    <a:pt x="23" y="90"/>
                  </a:cubicBezTo>
                  <a:cubicBezTo>
                    <a:pt x="24" y="90"/>
                    <a:pt x="24" y="90"/>
                    <a:pt x="25" y="90"/>
                  </a:cubicBezTo>
                  <a:cubicBezTo>
                    <a:pt x="28" y="91"/>
                    <a:pt x="29" y="93"/>
                    <a:pt x="29" y="94"/>
                  </a:cubicBezTo>
                  <a:cubicBezTo>
                    <a:pt x="32" y="98"/>
                    <a:pt x="32" y="98"/>
                    <a:pt x="32" y="98"/>
                  </a:cubicBezTo>
                  <a:cubicBezTo>
                    <a:pt x="32" y="98"/>
                    <a:pt x="32" y="98"/>
                    <a:pt x="32" y="99"/>
                  </a:cubicBezTo>
                  <a:cubicBezTo>
                    <a:pt x="32" y="99"/>
                    <a:pt x="32" y="102"/>
                    <a:pt x="32" y="103"/>
                  </a:cubicBezTo>
                  <a:cubicBezTo>
                    <a:pt x="32" y="103"/>
                    <a:pt x="32" y="104"/>
                    <a:pt x="31" y="105"/>
                  </a:cubicBezTo>
                  <a:cubicBezTo>
                    <a:pt x="33" y="107"/>
                    <a:pt x="33" y="107"/>
                    <a:pt x="33" y="107"/>
                  </a:cubicBezTo>
                  <a:cubicBezTo>
                    <a:pt x="34" y="107"/>
                    <a:pt x="34" y="107"/>
                    <a:pt x="34" y="107"/>
                  </a:cubicBezTo>
                  <a:cubicBezTo>
                    <a:pt x="34" y="107"/>
                    <a:pt x="35" y="107"/>
                    <a:pt x="35" y="108"/>
                  </a:cubicBezTo>
                  <a:cubicBezTo>
                    <a:pt x="38" y="110"/>
                    <a:pt x="38" y="110"/>
                    <a:pt x="38" y="110"/>
                  </a:cubicBezTo>
                  <a:cubicBezTo>
                    <a:pt x="38" y="111"/>
                    <a:pt x="38" y="111"/>
                    <a:pt x="38" y="111"/>
                  </a:cubicBezTo>
                  <a:cubicBezTo>
                    <a:pt x="38" y="113"/>
                    <a:pt x="38" y="113"/>
                    <a:pt x="38" y="113"/>
                  </a:cubicBezTo>
                  <a:cubicBezTo>
                    <a:pt x="38" y="114"/>
                    <a:pt x="38" y="114"/>
                    <a:pt x="38" y="115"/>
                  </a:cubicBezTo>
                  <a:cubicBezTo>
                    <a:pt x="34" y="118"/>
                    <a:pt x="34" y="118"/>
                    <a:pt x="34" y="118"/>
                  </a:cubicBezTo>
                  <a:cubicBezTo>
                    <a:pt x="34" y="120"/>
                    <a:pt x="34" y="120"/>
                    <a:pt x="34" y="120"/>
                  </a:cubicBezTo>
                  <a:cubicBezTo>
                    <a:pt x="34" y="120"/>
                    <a:pt x="34" y="120"/>
                    <a:pt x="34" y="121"/>
                  </a:cubicBezTo>
                  <a:cubicBezTo>
                    <a:pt x="36" y="120"/>
                    <a:pt x="36" y="120"/>
                    <a:pt x="36" y="120"/>
                  </a:cubicBezTo>
                  <a:cubicBezTo>
                    <a:pt x="37" y="119"/>
                    <a:pt x="37" y="119"/>
                    <a:pt x="37" y="119"/>
                  </a:cubicBezTo>
                  <a:close/>
                </a:path>
              </a:pathLst>
            </a:custGeom>
            <a:solidFill>
              <a:srgbClr val="515151"/>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43" name="Freeform 103"/>
            <p:cNvSpPr>
              <a:spLocks/>
            </p:cNvSpPr>
            <p:nvPr/>
          </p:nvSpPr>
          <p:spPr bwMode="auto">
            <a:xfrm>
              <a:off x="8392095" y="5300687"/>
              <a:ext cx="457200" cy="307975"/>
            </a:xfrm>
            <a:custGeom>
              <a:avLst/>
              <a:gdLst>
                <a:gd name="T0" fmla="*/ 196 w 205"/>
                <a:gd name="T1" fmla="*/ 13 h 138"/>
                <a:gd name="T2" fmla="*/ 143 w 205"/>
                <a:gd name="T3" fmla="*/ 25 h 138"/>
                <a:gd name="T4" fmla="*/ 135 w 205"/>
                <a:gd name="T5" fmla="*/ 30 h 138"/>
                <a:gd name="T6" fmla="*/ 116 w 205"/>
                <a:gd name="T7" fmla="*/ 31 h 138"/>
                <a:gd name="T8" fmla="*/ 101 w 205"/>
                <a:gd name="T9" fmla="*/ 28 h 138"/>
                <a:gd name="T10" fmla="*/ 112 w 205"/>
                <a:gd name="T11" fmla="*/ 28 h 138"/>
                <a:gd name="T12" fmla="*/ 125 w 205"/>
                <a:gd name="T13" fmla="*/ 25 h 138"/>
                <a:gd name="T14" fmla="*/ 125 w 205"/>
                <a:gd name="T15" fmla="*/ 21 h 138"/>
                <a:gd name="T16" fmla="*/ 117 w 205"/>
                <a:gd name="T17" fmla="*/ 13 h 138"/>
                <a:gd name="T18" fmla="*/ 93 w 205"/>
                <a:gd name="T19" fmla="*/ 9 h 138"/>
                <a:gd name="T20" fmla="*/ 87 w 205"/>
                <a:gd name="T21" fmla="*/ 18 h 138"/>
                <a:gd name="T22" fmla="*/ 88 w 205"/>
                <a:gd name="T23" fmla="*/ 22 h 138"/>
                <a:gd name="T24" fmla="*/ 86 w 205"/>
                <a:gd name="T25" fmla="*/ 25 h 138"/>
                <a:gd name="T26" fmla="*/ 73 w 205"/>
                <a:gd name="T27" fmla="*/ 27 h 138"/>
                <a:gd name="T28" fmla="*/ 63 w 205"/>
                <a:gd name="T29" fmla="*/ 20 h 138"/>
                <a:gd name="T30" fmla="*/ 87 w 205"/>
                <a:gd name="T31" fmla="*/ 11 h 138"/>
                <a:gd name="T32" fmla="*/ 89 w 205"/>
                <a:gd name="T33" fmla="*/ 8 h 138"/>
                <a:gd name="T34" fmla="*/ 88 w 205"/>
                <a:gd name="T35" fmla="*/ 5 h 138"/>
                <a:gd name="T36" fmla="*/ 69 w 205"/>
                <a:gd name="T37" fmla="*/ 0 h 138"/>
                <a:gd name="T38" fmla="*/ 59 w 205"/>
                <a:gd name="T39" fmla="*/ 0 h 138"/>
                <a:gd name="T40" fmla="*/ 49 w 205"/>
                <a:gd name="T41" fmla="*/ 3 h 138"/>
                <a:gd name="T42" fmla="*/ 38 w 205"/>
                <a:gd name="T43" fmla="*/ 14 h 138"/>
                <a:gd name="T44" fmla="*/ 25 w 205"/>
                <a:gd name="T45" fmla="*/ 21 h 138"/>
                <a:gd name="T46" fmla="*/ 22 w 205"/>
                <a:gd name="T47" fmla="*/ 31 h 138"/>
                <a:gd name="T48" fmla="*/ 10 w 205"/>
                <a:gd name="T49" fmla="*/ 48 h 138"/>
                <a:gd name="T50" fmla="*/ 3 w 205"/>
                <a:gd name="T51" fmla="*/ 59 h 138"/>
                <a:gd name="T52" fmla="*/ 8 w 205"/>
                <a:gd name="T53" fmla="*/ 78 h 138"/>
                <a:gd name="T54" fmla="*/ 6 w 205"/>
                <a:gd name="T55" fmla="*/ 88 h 138"/>
                <a:gd name="T56" fmla="*/ 16 w 205"/>
                <a:gd name="T57" fmla="*/ 89 h 138"/>
                <a:gd name="T58" fmla="*/ 28 w 205"/>
                <a:gd name="T59" fmla="*/ 89 h 138"/>
                <a:gd name="T60" fmla="*/ 40 w 205"/>
                <a:gd name="T61" fmla="*/ 90 h 138"/>
                <a:gd name="T62" fmla="*/ 43 w 205"/>
                <a:gd name="T63" fmla="*/ 95 h 138"/>
                <a:gd name="T64" fmla="*/ 40 w 205"/>
                <a:gd name="T65" fmla="*/ 99 h 138"/>
                <a:gd name="T66" fmla="*/ 47 w 205"/>
                <a:gd name="T67" fmla="*/ 102 h 138"/>
                <a:gd name="T68" fmla="*/ 57 w 205"/>
                <a:gd name="T69" fmla="*/ 109 h 138"/>
                <a:gd name="T70" fmla="*/ 63 w 205"/>
                <a:gd name="T71" fmla="*/ 115 h 138"/>
                <a:gd name="T72" fmla="*/ 78 w 205"/>
                <a:gd name="T73" fmla="*/ 113 h 138"/>
                <a:gd name="T74" fmla="*/ 84 w 205"/>
                <a:gd name="T75" fmla="*/ 113 h 138"/>
                <a:gd name="T76" fmla="*/ 93 w 205"/>
                <a:gd name="T77" fmla="*/ 117 h 138"/>
                <a:gd name="T78" fmla="*/ 104 w 205"/>
                <a:gd name="T79" fmla="*/ 118 h 138"/>
                <a:gd name="T80" fmla="*/ 107 w 205"/>
                <a:gd name="T81" fmla="*/ 129 h 138"/>
                <a:gd name="T82" fmla="*/ 113 w 205"/>
                <a:gd name="T83" fmla="*/ 129 h 138"/>
                <a:gd name="T84" fmla="*/ 121 w 205"/>
                <a:gd name="T85" fmla="*/ 135 h 138"/>
                <a:gd name="T86" fmla="*/ 138 w 205"/>
                <a:gd name="T87" fmla="*/ 132 h 138"/>
                <a:gd name="T88" fmla="*/ 138 w 205"/>
                <a:gd name="T89" fmla="*/ 119 h 138"/>
                <a:gd name="T90" fmla="*/ 146 w 205"/>
                <a:gd name="T91" fmla="*/ 107 h 138"/>
                <a:gd name="T92" fmla="*/ 156 w 205"/>
                <a:gd name="T93" fmla="*/ 98 h 138"/>
                <a:gd name="T94" fmla="*/ 167 w 205"/>
                <a:gd name="T95" fmla="*/ 97 h 138"/>
                <a:gd name="T96" fmla="*/ 193 w 205"/>
                <a:gd name="T97" fmla="*/ 82 h 138"/>
                <a:gd name="T98" fmla="*/ 200 w 205"/>
                <a:gd name="T99" fmla="*/ 74 h 138"/>
                <a:gd name="T100" fmla="*/ 202 w 205"/>
                <a:gd name="T101" fmla="*/ 62 h 138"/>
                <a:gd name="T102" fmla="*/ 204 w 205"/>
                <a:gd name="T103" fmla="*/ 26 h 138"/>
                <a:gd name="T104" fmla="*/ 205 w 205"/>
                <a:gd name="T105" fmla="*/ 18 h 138"/>
                <a:gd name="T106" fmla="*/ 205 w 205"/>
                <a:gd name="T107" fmla="*/ 13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5" h="138">
                  <a:moveTo>
                    <a:pt x="204" y="12"/>
                  </a:moveTo>
                  <a:cubicBezTo>
                    <a:pt x="203" y="12"/>
                    <a:pt x="203" y="12"/>
                    <a:pt x="203" y="12"/>
                  </a:cubicBezTo>
                  <a:cubicBezTo>
                    <a:pt x="196" y="13"/>
                    <a:pt x="196" y="13"/>
                    <a:pt x="196" y="13"/>
                  </a:cubicBezTo>
                  <a:cubicBezTo>
                    <a:pt x="189" y="15"/>
                    <a:pt x="189" y="15"/>
                    <a:pt x="189" y="15"/>
                  </a:cubicBezTo>
                  <a:cubicBezTo>
                    <a:pt x="162" y="20"/>
                    <a:pt x="162" y="20"/>
                    <a:pt x="162" y="20"/>
                  </a:cubicBezTo>
                  <a:cubicBezTo>
                    <a:pt x="143" y="25"/>
                    <a:pt x="143" y="25"/>
                    <a:pt x="143" y="25"/>
                  </a:cubicBezTo>
                  <a:cubicBezTo>
                    <a:pt x="141" y="26"/>
                    <a:pt x="141" y="26"/>
                    <a:pt x="141" y="26"/>
                  </a:cubicBezTo>
                  <a:cubicBezTo>
                    <a:pt x="137" y="29"/>
                    <a:pt x="137" y="29"/>
                    <a:pt x="137" y="29"/>
                  </a:cubicBezTo>
                  <a:cubicBezTo>
                    <a:pt x="135" y="30"/>
                    <a:pt x="135" y="30"/>
                    <a:pt x="135" y="30"/>
                  </a:cubicBezTo>
                  <a:cubicBezTo>
                    <a:pt x="134" y="30"/>
                    <a:pt x="134" y="30"/>
                    <a:pt x="134" y="30"/>
                  </a:cubicBezTo>
                  <a:cubicBezTo>
                    <a:pt x="123" y="32"/>
                    <a:pt x="123" y="32"/>
                    <a:pt x="123" y="32"/>
                  </a:cubicBezTo>
                  <a:cubicBezTo>
                    <a:pt x="116" y="31"/>
                    <a:pt x="116" y="31"/>
                    <a:pt x="116" y="31"/>
                  </a:cubicBezTo>
                  <a:cubicBezTo>
                    <a:pt x="105" y="30"/>
                    <a:pt x="105" y="30"/>
                    <a:pt x="105" y="30"/>
                  </a:cubicBezTo>
                  <a:cubicBezTo>
                    <a:pt x="103" y="29"/>
                    <a:pt x="103" y="29"/>
                    <a:pt x="103" y="29"/>
                  </a:cubicBezTo>
                  <a:cubicBezTo>
                    <a:pt x="101" y="28"/>
                    <a:pt x="101" y="28"/>
                    <a:pt x="101" y="28"/>
                  </a:cubicBezTo>
                  <a:cubicBezTo>
                    <a:pt x="102" y="27"/>
                    <a:pt x="102" y="27"/>
                    <a:pt x="102" y="27"/>
                  </a:cubicBezTo>
                  <a:cubicBezTo>
                    <a:pt x="109" y="28"/>
                    <a:pt x="109" y="28"/>
                    <a:pt x="109" y="28"/>
                  </a:cubicBezTo>
                  <a:cubicBezTo>
                    <a:pt x="112" y="28"/>
                    <a:pt x="112" y="28"/>
                    <a:pt x="112" y="28"/>
                  </a:cubicBezTo>
                  <a:cubicBezTo>
                    <a:pt x="116" y="29"/>
                    <a:pt x="116" y="29"/>
                    <a:pt x="116" y="29"/>
                  </a:cubicBezTo>
                  <a:cubicBezTo>
                    <a:pt x="118" y="29"/>
                    <a:pt x="118" y="29"/>
                    <a:pt x="118" y="29"/>
                  </a:cubicBezTo>
                  <a:cubicBezTo>
                    <a:pt x="125" y="25"/>
                    <a:pt x="125" y="25"/>
                    <a:pt x="125" y="25"/>
                  </a:cubicBezTo>
                  <a:cubicBezTo>
                    <a:pt x="126" y="24"/>
                    <a:pt x="126" y="24"/>
                    <a:pt x="126" y="24"/>
                  </a:cubicBezTo>
                  <a:cubicBezTo>
                    <a:pt x="125" y="23"/>
                    <a:pt x="125" y="23"/>
                    <a:pt x="125" y="23"/>
                  </a:cubicBezTo>
                  <a:cubicBezTo>
                    <a:pt x="125" y="21"/>
                    <a:pt x="125" y="21"/>
                    <a:pt x="125" y="21"/>
                  </a:cubicBezTo>
                  <a:cubicBezTo>
                    <a:pt x="123" y="18"/>
                    <a:pt x="123" y="18"/>
                    <a:pt x="123" y="18"/>
                  </a:cubicBezTo>
                  <a:cubicBezTo>
                    <a:pt x="119" y="14"/>
                    <a:pt x="119" y="14"/>
                    <a:pt x="119" y="14"/>
                  </a:cubicBezTo>
                  <a:cubicBezTo>
                    <a:pt x="117" y="13"/>
                    <a:pt x="117" y="13"/>
                    <a:pt x="117" y="13"/>
                  </a:cubicBezTo>
                  <a:cubicBezTo>
                    <a:pt x="98" y="9"/>
                    <a:pt x="98" y="9"/>
                    <a:pt x="98" y="9"/>
                  </a:cubicBezTo>
                  <a:cubicBezTo>
                    <a:pt x="95" y="9"/>
                    <a:pt x="95" y="9"/>
                    <a:pt x="95" y="9"/>
                  </a:cubicBezTo>
                  <a:cubicBezTo>
                    <a:pt x="93" y="9"/>
                    <a:pt x="93" y="9"/>
                    <a:pt x="93" y="9"/>
                  </a:cubicBezTo>
                  <a:cubicBezTo>
                    <a:pt x="88" y="15"/>
                    <a:pt x="88" y="15"/>
                    <a:pt x="88" y="15"/>
                  </a:cubicBezTo>
                  <a:cubicBezTo>
                    <a:pt x="87" y="15"/>
                    <a:pt x="87" y="15"/>
                    <a:pt x="87" y="15"/>
                  </a:cubicBezTo>
                  <a:cubicBezTo>
                    <a:pt x="87" y="18"/>
                    <a:pt x="87" y="18"/>
                    <a:pt x="87" y="18"/>
                  </a:cubicBezTo>
                  <a:cubicBezTo>
                    <a:pt x="87" y="19"/>
                    <a:pt x="87" y="19"/>
                    <a:pt x="87" y="19"/>
                  </a:cubicBezTo>
                  <a:cubicBezTo>
                    <a:pt x="88" y="21"/>
                    <a:pt x="88" y="21"/>
                    <a:pt x="88" y="21"/>
                  </a:cubicBezTo>
                  <a:cubicBezTo>
                    <a:pt x="88" y="22"/>
                    <a:pt x="88" y="22"/>
                    <a:pt x="88" y="22"/>
                  </a:cubicBezTo>
                  <a:cubicBezTo>
                    <a:pt x="88" y="23"/>
                    <a:pt x="88" y="23"/>
                    <a:pt x="88" y="23"/>
                  </a:cubicBezTo>
                  <a:cubicBezTo>
                    <a:pt x="87" y="24"/>
                    <a:pt x="87" y="24"/>
                    <a:pt x="87" y="24"/>
                  </a:cubicBezTo>
                  <a:cubicBezTo>
                    <a:pt x="86" y="25"/>
                    <a:pt x="86" y="25"/>
                    <a:pt x="86" y="25"/>
                  </a:cubicBezTo>
                  <a:cubicBezTo>
                    <a:pt x="83" y="26"/>
                    <a:pt x="83" y="26"/>
                    <a:pt x="83" y="26"/>
                  </a:cubicBezTo>
                  <a:cubicBezTo>
                    <a:pt x="74" y="27"/>
                    <a:pt x="74" y="27"/>
                    <a:pt x="74" y="27"/>
                  </a:cubicBezTo>
                  <a:cubicBezTo>
                    <a:pt x="73" y="27"/>
                    <a:pt x="73" y="27"/>
                    <a:pt x="73" y="27"/>
                  </a:cubicBezTo>
                  <a:cubicBezTo>
                    <a:pt x="68" y="25"/>
                    <a:pt x="68" y="25"/>
                    <a:pt x="68" y="25"/>
                  </a:cubicBezTo>
                  <a:cubicBezTo>
                    <a:pt x="64" y="21"/>
                    <a:pt x="64" y="21"/>
                    <a:pt x="64" y="21"/>
                  </a:cubicBezTo>
                  <a:cubicBezTo>
                    <a:pt x="63" y="20"/>
                    <a:pt x="63" y="20"/>
                    <a:pt x="63" y="20"/>
                  </a:cubicBezTo>
                  <a:cubicBezTo>
                    <a:pt x="74" y="13"/>
                    <a:pt x="74" y="13"/>
                    <a:pt x="74" y="13"/>
                  </a:cubicBezTo>
                  <a:cubicBezTo>
                    <a:pt x="83" y="12"/>
                    <a:pt x="83" y="12"/>
                    <a:pt x="83" y="12"/>
                  </a:cubicBezTo>
                  <a:cubicBezTo>
                    <a:pt x="87" y="11"/>
                    <a:pt x="87" y="11"/>
                    <a:pt x="87" y="11"/>
                  </a:cubicBezTo>
                  <a:cubicBezTo>
                    <a:pt x="88" y="11"/>
                    <a:pt x="88" y="11"/>
                    <a:pt x="88" y="11"/>
                  </a:cubicBezTo>
                  <a:cubicBezTo>
                    <a:pt x="89" y="10"/>
                    <a:pt x="89" y="10"/>
                    <a:pt x="89" y="10"/>
                  </a:cubicBezTo>
                  <a:cubicBezTo>
                    <a:pt x="89" y="8"/>
                    <a:pt x="89" y="8"/>
                    <a:pt x="89" y="8"/>
                  </a:cubicBezTo>
                  <a:cubicBezTo>
                    <a:pt x="89" y="7"/>
                    <a:pt x="89" y="7"/>
                    <a:pt x="89" y="7"/>
                  </a:cubicBezTo>
                  <a:cubicBezTo>
                    <a:pt x="89" y="6"/>
                    <a:pt x="89" y="6"/>
                    <a:pt x="89" y="6"/>
                  </a:cubicBezTo>
                  <a:cubicBezTo>
                    <a:pt x="88" y="5"/>
                    <a:pt x="88" y="5"/>
                    <a:pt x="88" y="5"/>
                  </a:cubicBezTo>
                  <a:cubicBezTo>
                    <a:pt x="86" y="3"/>
                    <a:pt x="86" y="3"/>
                    <a:pt x="86" y="3"/>
                  </a:cubicBezTo>
                  <a:cubicBezTo>
                    <a:pt x="84" y="3"/>
                    <a:pt x="84" y="3"/>
                    <a:pt x="84" y="3"/>
                  </a:cubicBezTo>
                  <a:cubicBezTo>
                    <a:pt x="69" y="0"/>
                    <a:pt x="69" y="0"/>
                    <a:pt x="69" y="0"/>
                  </a:cubicBezTo>
                  <a:cubicBezTo>
                    <a:pt x="67" y="0"/>
                    <a:pt x="67" y="0"/>
                    <a:pt x="67" y="0"/>
                  </a:cubicBezTo>
                  <a:cubicBezTo>
                    <a:pt x="61" y="0"/>
                    <a:pt x="61" y="0"/>
                    <a:pt x="61" y="0"/>
                  </a:cubicBezTo>
                  <a:cubicBezTo>
                    <a:pt x="59" y="0"/>
                    <a:pt x="59" y="0"/>
                    <a:pt x="59" y="0"/>
                  </a:cubicBezTo>
                  <a:cubicBezTo>
                    <a:pt x="51" y="2"/>
                    <a:pt x="51" y="2"/>
                    <a:pt x="51" y="2"/>
                  </a:cubicBezTo>
                  <a:cubicBezTo>
                    <a:pt x="50" y="3"/>
                    <a:pt x="50" y="3"/>
                    <a:pt x="50" y="3"/>
                  </a:cubicBezTo>
                  <a:cubicBezTo>
                    <a:pt x="49" y="3"/>
                    <a:pt x="49" y="3"/>
                    <a:pt x="49" y="3"/>
                  </a:cubicBezTo>
                  <a:cubicBezTo>
                    <a:pt x="40" y="12"/>
                    <a:pt x="40" y="12"/>
                    <a:pt x="40" y="12"/>
                  </a:cubicBezTo>
                  <a:cubicBezTo>
                    <a:pt x="40" y="12"/>
                    <a:pt x="40" y="12"/>
                    <a:pt x="40" y="12"/>
                  </a:cubicBezTo>
                  <a:cubicBezTo>
                    <a:pt x="38" y="14"/>
                    <a:pt x="38" y="14"/>
                    <a:pt x="38" y="14"/>
                  </a:cubicBezTo>
                  <a:cubicBezTo>
                    <a:pt x="37" y="14"/>
                    <a:pt x="37" y="15"/>
                    <a:pt x="36" y="15"/>
                  </a:cubicBezTo>
                  <a:cubicBezTo>
                    <a:pt x="30" y="14"/>
                    <a:pt x="30" y="14"/>
                    <a:pt x="30" y="14"/>
                  </a:cubicBezTo>
                  <a:cubicBezTo>
                    <a:pt x="25" y="21"/>
                    <a:pt x="25" y="21"/>
                    <a:pt x="25" y="21"/>
                  </a:cubicBezTo>
                  <a:cubicBezTo>
                    <a:pt x="25" y="21"/>
                    <a:pt x="24" y="21"/>
                    <a:pt x="24" y="21"/>
                  </a:cubicBezTo>
                  <a:cubicBezTo>
                    <a:pt x="21" y="22"/>
                    <a:pt x="21" y="22"/>
                    <a:pt x="21" y="22"/>
                  </a:cubicBezTo>
                  <a:cubicBezTo>
                    <a:pt x="22" y="31"/>
                    <a:pt x="22" y="31"/>
                    <a:pt x="22" y="31"/>
                  </a:cubicBezTo>
                  <a:cubicBezTo>
                    <a:pt x="22" y="32"/>
                    <a:pt x="22" y="32"/>
                    <a:pt x="22" y="33"/>
                  </a:cubicBezTo>
                  <a:cubicBezTo>
                    <a:pt x="10" y="48"/>
                    <a:pt x="10" y="48"/>
                    <a:pt x="10" y="48"/>
                  </a:cubicBezTo>
                  <a:cubicBezTo>
                    <a:pt x="10" y="48"/>
                    <a:pt x="10" y="48"/>
                    <a:pt x="10" y="48"/>
                  </a:cubicBezTo>
                  <a:cubicBezTo>
                    <a:pt x="0" y="56"/>
                    <a:pt x="0" y="56"/>
                    <a:pt x="0" y="56"/>
                  </a:cubicBezTo>
                  <a:cubicBezTo>
                    <a:pt x="2" y="58"/>
                    <a:pt x="2" y="58"/>
                    <a:pt x="2" y="58"/>
                  </a:cubicBezTo>
                  <a:cubicBezTo>
                    <a:pt x="2" y="58"/>
                    <a:pt x="3" y="59"/>
                    <a:pt x="3" y="59"/>
                  </a:cubicBezTo>
                  <a:cubicBezTo>
                    <a:pt x="6" y="69"/>
                    <a:pt x="6" y="69"/>
                    <a:pt x="6" y="69"/>
                  </a:cubicBezTo>
                  <a:cubicBezTo>
                    <a:pt x="6" y="69"/>
                    <a:pt x="6" y="69"/>
                    <a:pt x="7" y="69"/>
                  </a:cubicBezTo>
                  <a:cubicBezTo>
                    <a:pt x="8" y="78"/>
                    <a:pt x="8" y="78"/>
                    <a:pt x="8" y="78"/>
                  </a:cubicBezTo>
                  <a:cubicBezTo>
                    <a:pt x="8" y="78"/>
                    <a:pt x="8" y="79"/>
                    <a:pt x="8" y="79"/>
                  </a:cubicBezTo>
                  <a:cubicBezTo>
                    <a:pt x="6" y="88"/>
                    <a:pt x="6" y="88"/>
                    <a:pt x="6" y="88"/>
                  </a:cubicBezTo>
                  <a:cubicBezTo>
                    <a:pt x="6" y="88"/>
                    <a:pt x="6" y="88"/>
                    <a:pt x="6" y="88"/>
                  </a:cubicBezTo>
                  <a:cubicBezTo>
                    <a:pt x="7" y="89"/>
                    <a:pt x="7" y="89"/>
                    <a:pt x="8" y="88"/>
                  </a:cubicBezTo>
                  <a:cubicBezTo>
                    <a:pt x="10" y="88"/>
                    <a:pt x="13" y="88"/>
                    <a:pt x="14" y="89"/>
                  </a:cubicBezTo>
                  <a:cubicBezTo>
                    <a:pt x="15" y="89"/>
                    <a:pt x="15" y="89"/>
                    <a:pt x="16" y="89"/>
                  </a:cubicBezTo>
                  <a:cubicBezTo>
                    <a:pt x="21" y="88"/>
                    <a:pt x="21" y="88"/>
                    <a:pt x="21" y="88"/>
                  </a:cubicBezTo>
                  <a:cubicBezTo>
                    <a:pt x="22" y="88"/>
                    <a:pt x="22" y="88"/>
                    <a:pt x="22" y="88"/>
                  </a:cubicBezTo>
                  <a:cubicBezTo>
                    <a:pt x="28" y="89"/>
                    <a:pt x="28" y="89"/>
                    <a:pt x="28" y="89"/>
                  </a:cubicBezTo>
                  <a:cubicBezTo>
                    <a:pt x="30" y="89"/>
                    <a:pt x="30" y="89"/>
                    <a:pt x="30" y="89"/>
                  </a:cubicBezTo>
                  <a:cubicBezTo>
                    <a:pt x="36" y="88"/>
                    <a:pt x="36" y="89"/>
                    <a:pt x="37" y="89"/>
                  </a:cubicBezTo>
                  <a:cubicBezTo>
                    <a:pt x="37" y="89"/>
                    <a:pt x="38" y="90"/>
                    <a:pt x="40" y="90"/>
                  </a:cubicBezTo>
                  <a:cubicBezTo>
                    <a:pt x="42" y="91"/>
                    <a:pt x="42" y="91"/>
                    <a:pt x="42" y="91"/>
                  </a:cubicBezTo>
                  <a:cubicBezTo>
                    <a:pt x="43" y="91"/>
                    <a:pt x="44" y="92"/>
                    <a:pt x="44" y="93"/>
                  </a:cubicBezTo>
                  <a:cubicBezTo>
                    <a:pt x="44" y="94"/>
                    <a:pt x="44" y="94"/>
                    <a:pt x="43" y="95"/>
                  </a:cubicBezTo>
                  <a:cubicBezTo>
                    <a:pt x="40" y="96"/>
                    <a:pt x="40" y="96"/>
                    <a:pt x="40" y="96"/>
                  </a:cubicBezTo>
                  <a:cubicBezTo>
                    <a:pt x="40" y="98"/>
                    <a:pt x="40" y="98"/>
                    <a:pt x="40" y="98"/>
                  </a:cubicBezTo>
                  <a:cubicBezTo>
                    <a:pt x="40" y="99"/>
                    <a:pt x="40" y="99"/>
                    <a:pt x="40" y="99"/>
                  </a:cubicBezTo>
                  <a:cubicBezTo>
                    <a:pt x="42" y="98"/>
                    <a:pt x="43" y="100"/>
                    <a:pt x="43" y="100"/>
                  </a:cubicBezTo>
                  <a:cubicBezTo>
                    <a:pt x="45" y="102"/>
                    <a:pt x="45" y="102"/>
                    <a:pt x="45" y="102"/>
                  </a:cubicBezTo>
                  <a:cubicBezTo>
                    <a:pt x="47" y="102"/>
                    <a:pt x="47" y="102"/>
                    <a:pt x="47" y="102"/>
                  </a:cubicBezTo>
                  <a:cubicBezTo>
                    <a:pt x="48" y="102"/>
                    <a:pt x="48" y="102"/>
                    <a:pt x="48" y="102"/>
                  </a:cubicBezTo>
                  <a:cubicBezTo>
                    <a:pt x="52" y="107"/>
                    <a:pt x="52" y="107"/>
                    <a:pt x="52" y="107"/>
                  </a:cubicBezTo>
                  <a:cubicBezTo>
                    <a:pt x="54" y="107"/>
                    <a:pt x="55" y="107"/>
                    <a:pt x="57" y="109"/>
                  </a:cubicBezTo>
                  <a:cubicBezTo>
                    <a:pt x="57" y="110"/>
                    <a:pt x="59" y="110"/>
                    <a:pt x="60" y="111"/>
                  </a:cubicBezTo>
                  <a:cubicBezTo>
                    <a:pt x="60" y="111"/>
                    <a:pt x="61" y="111"/>
                    <a:pt x="61" y="112"/>
                  </a:cubicBezTo>
                  <a:cubicBezTo>
                    <a:pt x="63" y="115"/>
                    <a:pt x="63" y="115"/>
                    <a:pt x="63" y="115"/>
                  </a:cubicBezTo>
                  <a:cubicBezTo>
                    <a:pt x="67" y="115"/>
                    <a:pt x="67" y="115"/>
                    <a:pt x="67" y="115"/>
                  </a:cubicBezTo>
                  <a:cubicBezTo>
                    <a:pt x="70" y="114"/>
                    <a:pt x="72" y="115"/>
                    <a:pt x="73" y="115"/>
                  </a:cubicBezTo>
                  <a:cubicBezTo>
                    <a:pt x="78" y="113"/>
                    <a:pt x="78" y="113"/>
                    <a:pt x="78" y="113"/>
                  </a:cubicBezTo>
                  <a:cubicBezTo>
                    <a:pt x="79" y="113"/>
                    <a:pt x="79" y="113"/>
                    <a:pt x="79" y="113"/>
                  </a:cubicBezTo>
                  <a:cubicBezTo>
                    <a:pt x="83" y="113"/>
                    <a:pt x="83" y="113"/>
                    <a:pt x="83" y="113"/>
                  </a:cubicBezTo>
                  <a:cubicBezTo>
                    <a:pt x="84" y="113"/>
                    <a:pt x="84" y="113"/>
                    <a:pt x="84" y="113"/>
                  </a:cubicBezTo>
                  <a:cubicBezTo>
                    <a:pt x="88" y="117"/>
                    <a:pt x="88" y="117"/>
                    <a:pt x="88" y="117"/>
                  </a:cubicBezTo>
                  <a:cubicBezTo>
                    <a:pt x="92" y="117"/>
                    <a:pt x="92" y="117"/>
                    <a:pt x="92" y="117"/>
                  </a:cubicBezTo>
                  <a:cubicBezTo>
                    <a:pt x="93" y="117"/>
                    <a:pt x="93" y="117"/>
                    <a:pt x="93" y="117"/>
                  </a:cubicBezTo>
                  <a:cubicBezTo>
                    <a:pt x="95" y="116"/>
                    <a:pt x="99" y="117"/>
                    <a:pt x="101" y="117"/>
                  </a:cubicBezTo>
                  <a:cubicBezTo>
                    <a:pt x="103" y="117"/>
                    <a:pt x="103" y="117"/>
                    <a:pt x="103" y="117"/>
                  </a:cubicBezTo>
                  <a:cubicBezTo>
                    <a:pt x="103" y="117"/>
                    <a:pt x="104" y="117"/>
                    <a:pt x="104" y="118"/>
                  </a:cubicBezTo>
                  <a:cubicBezTo>
                    <a:pt x="104" y="118"/>
                    <a:pt x="105" y="119"/>
                    <a:pt x="106" y="121"/>
                  </a:cubicBezTo>
                  <a:cubicBezTo>
                    <a:pt x="107" y="124"/>
                    <a:pt x="107" y="124"/>
                    <a:pt x="107" y="124"/>
                  </a:cubicBezTo>
                  <a:cubicBezTo>
                    <a:pt x="107" y="129"/>
                    <a:pt x="107" y="129"/>
                    <a:pt x="107" y="129"/>
                  </a:cubicBezTo>
                  <a:cubicBezTo>
                    <a:pt x="110" y="130"/>
                    <a:pt x="110" y="130"/>
                    <a:pt x="110" y="130"/>
                  </a:cubicBezTo>
                  <a:cubicBezTo>
                    <a:pt x="110" y="130"/>
                    <a:pt x="112" y="131"/>
                    <a:pt x="112" y="130"/>
                  </a:cubicBezTo>
                  <a:cubicBezTo>
                    <a:pt x="112" y="130"/>
                    <a:pt x="113" y="130"/>
                    <a:pt x="113" y="129"/>
                  </a:cubicBezTo>
                  <a:cubicBezTo>
                    <a:pt x="113" y="129"/>
                    <a:pt x="114" y="127"/>
                    <a:pt x="116" y="127"/>
                  </a:cubicBezTo>
                  <a:cubicBezTo>
                    <a:pt x="117" y="127"/>
                    <a:pt x="118" y="129"/>
                    <a:pt x="119" y="129"/>
                  </a:cubicBezTo>
                  <a:cubicBezTo>
                    <a:pt x="121" y="132"/>
                    <a:pt x="121" y="134"/>
                    <a:pt x="121" y="135"/>
                  </a:cubicBezTo>
                  <a:cubicBezTo>
                    <a:pt x="122" y="137"/>
                    <a:pt x="122" y="137"/>
                    <a:pt x="122" y="138"/>
                  </a:cubicBezTo>
                  <a:cubicBezTo>
                    <a:pt x="139" y="135"/>
                    <a:pt x="139" y="135"/>
                    <a:pt x="139" y="135"/>
                  </a:cubicBezTo>
                  <a:cubicBezTo>
                    <a:pt x="138" y="132"/>
                    <a:pt x="138" y="132"/>
                    <a:pt x="138" y="132"/>
                  </a:cubicBezTo>
                  <a:cubicBezTo>
                    <a:pt x="137" y="126"/>
                    <a:pt x="137" y="126"/>
                    <a:pt x="137" y="126"/>
                  </a:cubicBezTo>
                  <a:cubicBezTo>
                    <a:pt x="137" y="123"/>
                    <a:pt x="137" y="123"/>
                    <a:pt x="137" y="123"/>
                  </a:cubicBezTo>
                  <a:cubicBezTo>
                    <a:pt x="138" y="119"/>
                    <a:pt x="138" y="119"/>
                    <a:pt x="138" y="119"/>
                  </a:cubicBezTo>
                  <a:cubicBezTo>
                    <a:pt x="139" y="115"/>
                    <a:pt x="139" y="115"/>
                    <a:pt x="139" y="115"/>
                  </a:cubicBezTo>
                  <a:cubicBezTo>
                    <a:pt x="141" y="112"/>
                    <a:pt x="141" y="112"/>
                    <a:pt x="141" y="112"/>
                  </a:cubicBezTo>
                  <a:cubicBezTo>
                    <a:pt x="146" y="107"/>
                    <a:pt x="146" y="107"/>
                    <a:pt x="146" y="107"/>
                  </a:cubicBezTo>
                  <a:cubicBezTo>
                    <a:pt x="151" y="102"/>
                    <a:pt x="151" y="102"/>
                    <a:pt x="151" y="102"/>
                  </a:cubicBezTo>
                  <a:cubicBezTo>
                    <a:pt x="155" y="99"/>
                    <a:pt x="155" y="99"/>
                    <a:pt x="155" y="99"/>
                  </a:cubicBezTo>
                  <a:cubicBezTo>
                    <a:pt x="156" y="98"/>
                    <a:pt x="156" y="98"/>
                    <a:pt x="156" y="98"/>
                  </a:cubicBezTo>
                  <a:cubicBezTo>
                    <a:pt x="159" y="97"/>
                    <a:pt x="159" y="97"/>
                    <a:pt x="159" y="97"/>
                  </a:cubicBezTo>
                  <a:cubicBezTo>
                    <a:pt x="163" y="97"/>
                    <a:pt x="163" y="97"/>
                    <a:pt x="163" y="97"/>
                  </a:cubicBezTo>
                  <a:cubicBezTo>
                    <a:pt x="167" y="97"/>
                    <a:pt x="167" y="97"/>
                    <a:pt x="167" y="97"/>
                  </a:cubicBezTo>
                  <a:cubicBezTo>
                    <a:pt x="169" y="96"/>
                    <a:pt x="169" y="96"/>
                    <a:pt x="169" y="96"/>
                  </a:cubicBezTo>
                  <a:cubicBezTo>
                    <a:pt x="170" y="96"/>
                    <a:pt x="170" y="96"/>
                    <a:pt x="170" y="96"/>
                  </a:cubicBezTo>
                  <a:cubicBezTo>
                    <a:pt x="193" y="82"/>
                    <a:pt x="193" y="82"/>
                    <a:pt x="193" y="82"/>
                  </a:cubicBezTo>
                  <a:cubicBezTo>
                    <a:pt x="195" y="81"/>
                    <a:pt x="195" y="81"/>
                    <a:pt x="195" y="81"/>
                  </a:cubicBezTo>
                  <a:cubicBezTo>
                    <a:pt x="197" y="78"/>
                    <a:pt x="197" y="78"/>
                    <a:pt x="197" y="78"/>
                  </a:cubicBezTo>
                  <a:cubicBezTo>
                    <a:pt x="200" y="74"/>
                    <a:pt x="200" y="74"/>
                    <a:pt x="200" y="74"/>
                  </a:cubicBezTo>
                  <a:cubicBezTo>
                    <a:pt x="201" y="71"/>
                    <a:pt x="201" y="71"/>
                    <a:pt x="201" y="71"/>
                  </a:cubicBezTo>
                  <a:cubicBezTo>
                    <a:pt x="202" y="67"/>
                    <a:pt x="202" y="67"/>
                    <a:pt x="202" y="67"/>
                  </a:cubicBezTo>
                  <a:cubicBezTo>
                    <a:pt x="202" y="62"/>
                    <a:pt x="202" y="62"/>
                    <a:pt x="202" y="62"/>
                  </a:cubicBezTo>
                  <a:cubicBezTo>
                    <a:pt x="202" y="58"/>
                    <a:pt x="202" y="58"/>
                    <a:pt x="202" y="58"/>
                  </a:cubicBezTo>
                  <a:cubicBezTo>
                    <a:pt x="202" y="28"/>
                    <a:pt x="202" y="28"/>
                    <a:pt x="202" y="28"/>
                  </a:cubicBezTo>
                  <a:cubicBezTo>
                    <a:pt x="204" y="26"/>
                    <a:pt x="204" y="26"/>
                    <a:pt x="204" y="26"/>
                  </a:cubicBezTo>
                  <a:cubicBezTo>
                    <a:pt x="204" y="25"/>
                    <a:pt x="204" y="25"/>
                    <a:pt x="204" y="25"/>
                  </a:cubicBezTo>
                  <a:cubicBezTo>
                    <a:pt x="205" y="19"/>
                    <a:pt x="205" y="19"/>
                    <a:pt x="205" y="19"/>
                  </a:cubicBezTo>
                  <a:cubicBezTo>
                    <a:pt x="205" y="18"/>
                    <a:pt x="205" y="18"/>
                    <a:pt x="205" y="18"/>
                  </a:cubicBezTo>
                  <a:cubicBezTo>
                    <a:pt x="205" y="16"/>
                    <a:pt x="205" y="16"/>
                    <a:pt x="205" y="16"/>
                  </a:cubicBezTo>
                  <a:cubicBezTo>
                    <a:pt x="205" y="14"/>
                    <a:pt x="205" y="14"/>
                    <a:pt x="205" y="14"/>
                  </a:cubicBezTo>
                  <a:cubicBezTo>
                    <a:pt x="205" y="13"/>
                    <a:pt x="205" y="13"/>
                    <a:pt x="205" y="13"/>
                  </a:cubicBezTo>
                  <a:cubicBezTo>
                    <a:pt x="204" y="12"/>
                    <a:pt x="204" y="12"/>
                    <a:pt x="204" y="12"/>
                  </a:cubicBezTo>
                  <a:close/>
                </a:path>
              </a:pathLst>
            </a:custGeom>
            <a:solidFill>
              <a:srgbClr val="B0B0B0"/>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44" name="Freeform 104"/>
            <p:cNvSpPr>
              <a:spLocks/>
            </p:cNvSpPr>
            <p:nvPr/>
          </p:nvSpPr>
          <p:spPr bwMode="auto">
            <a:xfrm>
              <a:off x="7598345" y="4222774"/>
              <a:ext cx="327025" cy="455613"/>
            </a:xfrm>
            <a:custGeom>
              <a:avLst/>
              <a:gdLst>
                <a:gd name="T0" fmla="*/ 140 w 147"/>
                <a:gd name="T1" fmla="*/ 56 h 204"/>
                <a:gd name="T2" fmla="*/ 128 w 147"/>
                <a:gd name="T3" fmla="*/ 56 h 204"/>
                <a:gd name="T4" fmla="*/ 120 w 147"/>
                <a:gd name="T5" fmla="*/ 45 h 204"/>
                <a:gd name="T6" fmla="*/ 107 w 147"/>
                <a:gd name="T7" fmla="*/ 43 h 204"/>
                <a:gd name="T8" fmla="*/ 93 w 147"/>
                <a:gd name="T9" fmla="*/ 48 h 204"/>
                <a:gd name="T10" fmla="*/ 85 w 147"/>
                <a:gd name="T11" fmla="*/ 48 h 204"/>
                <a:gd name="T12" fmla="*/ 74 w 147"/>
                <a:gd name="T13" fmla="*/ 47 h 204"/>
                <a:gd name="T14" fmla="*/ 66 w 147"/>
                <a:gd name="T15" fmla="*/ 41 h 204"/>
                <a:gd name="T16" fmla="*/ 61 w 147"/>
                <a:gd name="T17" fmla="*/ 32 h 204"/>
                <a:gd name="T18" fmla="*/ 49 w 147"/>
                <a:gd name="T19" fmla="*/ 26 h 204"/>
                <a:gd name="T20" fmla="*/ 40 w 147"/>
                <a:gd name="T21" fmla="*/ 13 h 204"/>
                <a:gd name="T22" fmla="*/ 39 w 147"/>
                <a:gd name="T23" fmla="*/ 10 h 204"/>
                <a:gd name="T24" fmla="*/ 22 w 147"/>
                <a:gd name="T25" fmla="*/ 1 h 204"/>
                <a:gd name="T26" fmla="*/ 7 w 147"/>
                <a:gd name="T27" fmla="*/ 3 h 204"/>
                <a:gd name="T28" fmla="*/ 3 w 147"/>
                <a:gd name="T29" fmla="*/ 11 h 204"/>
                <a:gd name="T30" fmla="*/ 3 w 147"/>
                <a:gd name="T31" fmla="*/ 21 h 204"/>
                <a:gd name="T32" fmla="*/ 3 w 147"/>
                <a:gd name="T33" fmla="*/ 26 h 204"/>
                <a:gd name="T34" fmla="*/ 5 w 147"/>
                <a:gd name="T35" fmla="*/ 36 h 204"/>
                <a:gd name="T36" fmla="*/ 15 w 147"/>
                <a:gd name="T37" fmla="*/ 44 h 204"/>
                <a:gd name="T38" fmla="*/ 16 w 147"/>
                <a:gd name="T39" fmla="*/ 57 h 204"/>
                <a:gd name="T40" fmla="*/ 19 w 147"/>
                <a:gd name="T41" fmla="*/ 69 h 204"/>
                <a:gd name="T42" fmla="*/ 21 w 147"/>
                <a:gd name="T43" fmla="*/ 77 h 204"/>
                <a:gd name="T44" fmla="*/ 26 w 147"/>
                <a:gd name="T45" fmla="*/ 79 h 204"/>
                <a:gd name="T46" fmla="*/ 35 w 147"/>
                <a:gd name="T47" fmla="*/ 83 h 204"/>
                <a:gd name="T48" fmla="*/ 39 w 147"/>
                <a:gd name="T49" fmla="*/ 88 h 204"/>
                <a:gd name="T50" fmla="*/ 43 w 147"/>
                <a:gd name="T51" fmla="*/ 97 h 204"/>
                <a:gd name="T52" fmla="*/ 46 w 147"/>
                <a:gd name="T53" fmla="*/ 104 h 204"/>
                <a:gd name="T54" fmla="*/ 49 w 147"/>
                <a:gd name="T55" fmla="*/ 120 h 204"/>
                <a:gd name="T56" fmla="*/ 50 w 147"/>
                <a:gd name="T57" fmla="*/ 129 h 204"/>
                <a:gd name="T58" fmla="*/ 43 w 147"/>
                <a:gd name="T59" fmla="*/ 138 h 204"/>
                <a:gd name="T60" fmla="*/ 42 w 147"/>
                <a:gd name="T61" fmla="*/ 146 h 204"/>
                <a:gd name="T62" fmla="*/ 40 w 147"/>
                <a:gd name="T63" fmla="*/ 156 h 204"/>
                <a:gd name="T64" fmla="*/ 52 w 147"/>
                <a:gd name="T65" fmla="*/ 162 h 204"/>
                <a:gd name="T66" fmla="*/ 59 w 147"/>
                <a:gd name="T67" fmla="*/ 164 h 204"/>
                <a:gd name="T68" fmla="*/ 69 w 147"/>
                <a:gd name="T69" fmla="*/ 164 h 204"/>
                <a:gd name="T70" fmla="*/ 78 w 147"/>
                <a:gd name="T71" fmla="*/ 175 h 204"/>
                <a:gd name="T72" fmla="*/ 81 w 147"/>
                <a:gd name="T73" fmla="*/ 185 h 204"/>
                <a:gd name="T74" fmla="*/ 69 w 147"/>
                <a:gd name="T75" fmla="*/ 187 h 204"/>
                <a:gd name="T76" fmla="*/ 63 w 147"/>
                <a:gd name="T77" fmla="*/ 193 h 204"/>
                <a:gd name="T78" fmla="*/ 66 w 147"/>
                <a:gd name="T79" fmla="*/ 198 h 204"/>
                <a:gd name="T80" fmla="*/ 72 w 147"/>
                <a:gd name="T81" fmla="*/ 204 h 204"/>
                <a:gd name="T82" fmla="*/ 83 w 147"/>
                <a:gd name="T83" fmla="*/ 202 h 204"/>
                <a:gd name="T84" fmla="*/ 89 w 147"/>
                <a:gd name="T85" fmla="*/ 188 h 204"/>
                <a:gd name="T86" fmla="*/ 100 w 147"/>
                <a:gd name="T87" fmla="*/ 185 h 204"/>
                <a:gd name="T88" fmla="*/ 106 w 147"/>
                <a:gd name="T89" fmla="*/ 180 h 204"/>
                <a:gd name="T90" fmla="*/ 111 w 147"/>
                <a:gd name="T91" fmla="*/ 169 h 204"/>
                <a:gd name="T92" fmla="*/ 120 w 147"/>
                <a:gd name="T93" fmla="*/ 165 h 204"/>
                <a:gd name="T94" fmla="*/ 125 w 147"/>
                <a:gd name="T95" fmla="*/ 164 h 204"/>
                <a:gd name="T96" fmla="*/ 132 w 147"/>
                <a:gd name="T97" fmla="*/ 158 h 204"/>
                <a:gd name="T98" fmla="*/ 128 w 147"/>
                <a:gd name="T99" fmla="*/ 144 h 204"/>
                <a:gd name="T100" fmla="*/ 126 w 147"/>
                <a:gd name="T101" fmla="*/ 132 h 204"/>
                <a:gd name="T102" fmla="*/ 119 w 147"/>
                <a:gd name="T103" fmla="*/ 121 h 204"/>
                <a:gd name="T104" fmla="*/ 119 w 147"/>
                <a:gd name="T105" fmla="*/ 113 h 204"/>
                <a:gd name="T106" fmla="*/ 123 w 147"/>
                <a:gd name="T107" fmla="*/ 107 h 204"/>
                <a:gd name="T108" fmla="*/ 124 w 147"/>
                <a:gd name="T109" fmla="*/ 89 h 204"/>
                <a:gd name="T110" fmla="*/ 129 w 147"/>
                <a:gd name="T111" fmla="*/ 86 h 204"/>
                <a:gd name="T112" fmla="*/ 140 w 147"/>
                <a:gd name="T113" fmla="*/ 80 h 204"/>
                <a:gd name="T114" fmla="*/ 138 w 147"/>
                <a:gd name="T115" fmla="*/ 70 h 204"/>
                <a:gd name="T116" fmla="*/ 143 w 147"/>
                <a:gd name="T117" fmla="*/ 64 h 204"/>
                <a:gd name="T118" fmla="*/ 147 w 147"/>
                <a:gd name="T119" fmla="*/ 5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7" h="204">
                  <a:moveTo>
                    <a:pt x="145" y="56"/>
                  </a:moveTo>
                  <a:cubicBezTo>
                    <a:pt x="144" y="56"/>
                    <a:pt x="144" y="56"/>
                    <a:pt x="144" y="56"/>
                  </a:cubicBezTo>
                  <a:cubicBezTo>
                    <a:pt x="144" y="55"/>
                    <a:pt x="144" y="55"/>
                    <a:pt x="143" y="54"/>
                  </a:cubicBezTo>
                  <a:cubicBezTo>
                    <a:pt x="143" y="55"/>
                    <a:pt x="141" y="55"/>
                    <a:pt x="140" y="56"/>
                  </a:cubicBezTo>
                  <a:cubicBezTo>
                    <a:pt x="138" y="58"/>
                    <a:pt x="138" y="58"/>
                    <a:pt x="138" y="58"/>
                  </a:cubicBezTo>
                  <a:cubicBezTo>
                    <a:pt x="137" y="58"/>
                    <a:pt x="137" y="58"/>
                    <a:pt x="137" y="58"/>
                  </a:cubicBezTo>
                  <a:cubicBezTo>
                    <a:pt x="135" y="58"/>
                    <a:pt x="135" y="58"/>
                    <a:pt x="135" y="58"/>
                  </a:cubicBezTo>
                  <a:cubicBezTo>
                    <a:pt x="132" y="57"/>
                    <a:pt x="128" y="56"/>
                    <a:pt x="128" y="56"/>
                  </a:cubicBezTo>
                  <a:cubicBezTo>
                    <a:pt x="125" y="54"/>
                    <a:pt x="125" y="54"/>
                    <a:pt x="125" y="54"/>
                  </a:cubicBezTo>
                  <a:cubicBezTo>
                    <a:pt x="124" y="53"/>
                    <a:pt x="124" y="53"/>
                    <a:pt x="124" y="53"/>
                  </a:cubicBezTo>
                  <a:cubicBezTo>
                    <a:pt x="123" y="49"/>
                    <a:pt x="123" y="49"/>
                    <a:pt x="123" y="49"/>
                  </a:cubicBezTo>
                  <a:cubicBezTo>
                    <a:pt x="120" y="45"/>
                    <a:pt x="120" y="45"/>
                    <a:pt x="120" y="45"/>
                  </a:cubicBezTo>
                  <a:cubicBezTo>
                    <a:pt x="117" y="42"/>
                    <a:pt x="117" y="42"/>
                    <a:pt x="117" y="42"/>
                  </a:cubicBezTo>
                  <a:cubicBezTo>
                    <a:pt x="109" y="42"/>
                    <a:pt x="109" y="42"/>
                    <a:pt x="109" y="42"/>
                  </a:cubicBezTo>
                  <a:cubicBezTo>
                    <a:pt x="108" y="43"/>
                    <a:pt x="108" y="43"/>
                    <a:pt x="108" y="43"/>
                  </a:cubicBezTo>
                  <a:cubicBezTo>
                    <a:pt x="108" y="43"/>
                    <a:pt x="108" y="43"/>
                    <a:pt x="107" y="43"/>
                  </a:cubicBezTo>
                  <a:cubicBezTo>
                    <a:pt x="104" y="44"/>
                    <a:pt x="104" y="44"/>
                    <a:pt x="104" y="44"/>
                  </a:cubicBezTo>
                  <a:cubicBezTo>
                    <a:pt x="96" y="45"/>
                    <a:pt x="96" y="45"/>
                    <a:pt x="96" y="45"/>
                  </a:cubicBezTo>
                  <a:cubicBezTo>
                    <a:pt x="95" y="46"/>
                    <a:pt x="95" y="46"/>
                    <a:pt x="95" y="46"/>
                  </a:cubicBezTo>
                  <a:cubicBezTo>
                    <a:pt x="93" y="48"/>
                    <a:pt x="93" y="48"/>
                    <a:pt x="93" y="48"/>
                  </a:cubicBezTo>
                  <a:cubicBezTo>
                    <a:pt x="92" y="49"/>
                    <a:pt x="91" y="49"/>
                    <a:pt x="91" y="49"/>
                  </a:cubicBezTo>
                  <a:cubicBezTo>
                    <a:pt x="90" y="49"/>
                    <a:pt x="90" y="48"/>
                    <a:pt x="89" y="48"/>
                  </a:cubicBezTo>
                  <a:cubicBezTo>
                    <a:pt x="88" y="48"/>
                    <a:pt x="87" y="48"/>
                    <a:pt x="86" y="48"/>
                  </a:cubicBezTo>
                  <a:cubicBezTo>
                    <a:pt x="85" y="48"/>
                    <a:pt x="85" y="48"/>
                    <a:pt x="85" y="48"/>
                  </a:cubicBezTo>
                  <a:cubicBezTo>
                    <a:pt x="82" y="48"/>
                    <a:pt x="82" y="48"/>
                    <a:pt x="82" y="48"/>
                  </a:cubicBezTo>
                  <a:cubicBezTo>
                    <a:pt x="81" y="48"/>
                    <a:pt x="81" y="48"/>
                    <a:pt x="81" y="48"/>
                  </a:cubicBezTo>
                  <a:cubicBezTo>
                    <a:pt x="80" y="47"/>
                    <a:pt x="80" y="47"/>
                    <a:pt x="80" y="47"/>
                  </a:cubicBezTo>
                  <a:cubicBezTo>
                    <a:pt x="74" y="47"/>
                    <a:pt x="74" y="47"/>
                    <a:pt x="74" y="47"/>
                  </a:cubicBezTo>
                  <a:cubicBezTo>
                    <a:pt x="73" y="47"/>
                    <a:pt x="73" y="47"/>
                    <a:pt x="73" y="47"/>
                  </a:cubicBezTo>
                  <a:cubicBezTo>
                    <a:pt x="72" y="45"/>
                    <a:pt x="71" y="45"/>
                    <a:pt x="70" y="44"/>
                  </a:cubicBezTo>
                  <a:cubicBezTo>
                    <a:pt x="69" y="44"/>
                    <a:pt x="69" y="43"/>
                    <a:pt x="68" y="43"/>
                  </a:cubicBezTo>
                  <a:cubicBezTo>
                    <a:pt x="68" y="42"/>
                    <a:pt x="67" y="42"/>
                    <a:pt x="66" y="41"/>
                  </a:cubicBezTo>
                  <a:cubicBezTo>
                    <a:pt x="65" y="40"/>
                    <a:pt x="65" y="40"/>
                    <a:pt x="65" y="40"/>
                  </a:cubicBezTo>
                  <a:cubicBezTo>
                    <a:pt x="65" y="37"/>
                    <a:pt x="65" y="37"/>
                    <a:pt x="65" y="37"/>
                  </a:cubicBezTo>
                  <a:cubicBezTo>
                    <a:pt x="65" y="36"/>
                    <a:pt x="65" y="35"/>
                    <a:pt x="64" y="35"/>
                  </a:cubicBezTo>
                  <a:cubicBezTo>
                    <a:pt x="63" y="34"/>
                    <a:pt x="61" y="33"/>
                    <a:pt x="61" y="32"/>
                  </a:cubicBezTo>
                  <a:cubicBezTo>
                    <a:pt x="60" y="32"/>
                    <a:pt x="58" y="31"/>
                    <a:pt x="57" y="29"/>
                  </a:cubicBezTo>
                  <a:cubicBezTo>
                    <a:pt x="56" y="28"/>
                    <a:pt x="56" y="28"/>
                    <a:pt x="56" y="28"/>
                  </a:cubicBezTo>
                  <a:cubicBezTo>
                    <a:pt x="54" y="29"/>
                    <a:pt x="52" y="29"/>
                    <a:pt x="50" y="28"/>
                  </a:cubicBezTo>
                  <a:cubicBezTo>
                    <a:pt x="49" y="27"/>
                    <a:pt x="49" y="26"/>
                    <a:pt x="49" y="26"/>
                  </a:cubicBezTo>
                  <a:cubicBezTo>
                    <a:pt x="49" y="21"/>
                    <a:pt x="49" y="21"/>
                    <a:pt x="49" y="21"/>
                  </a:cubicBezTo>
                  <a:cubicBezTo>
                    <a:pt x="48" y="20"/>
                    <a:pt x="48" y="20"/>
                    <a:pt x="47" y="19"/>
                  </a:cubicBezTo>
                  <a:cubicBezTo>
                    <a:pt x="46" y="17"/>
                    <a:pt x="43" y="15"/>
                    <a:pt x="42" y="15"/>
                  </a:cubicBezTo>
                  <a:cubicBezTo>
                    <a:pt x="41" y="15"/>
                    <a:pt x="40" y="14"/>
                    <a:pt x="40" y="13"/>
                  </a:cubicBezTo>
                  <a:cubicBezTo>
                    <a:pt x="40" y="11"/>
                    <a:pt x="40" y="11"/>
                    <a:pt x="40" y="11"/>
                  </a:cubicBezTo>
                  <a:cubicBezTo>
                    <a:pt x="40" y="11"/>
                    <a:pt x="39" y="11"/>
                    <a:pt x="39" y="11"/>
                  </a:cubicBezTo>
                  <a:cubicBezTo>
                    <a:pt x="39" y="11"/>
                    <a:pt x="39" y="11"/>
                    <a:pt x="39" y="11"/>
                  </a:cubicBezTo>
                  <a:cubicBezTo>
                    <a:pt x="39" y="10"/>
                    <a:pt x="39" y="10"/>
                    <a:pt x="39" y="10"/>
                  </a:cubicBezTo>
                  <a:cubicBezTo>
                    <a:pt x="39" y="10"/>
                    <a:pt x="39" y="10"/>
                    <a:pt x="39" y="10"/>
                  </a:cubicBezTo>
                  <a:cubicBezTo>
                    <a:pt x="38" y="10"/>
                    <a:pt x="38" y="10"/>
                    <a:pt x="38" y="10"/>
                  </a:cubicBezTo>
                  <a:cubicBezTo>
                    <a:pt x="35" y="8"/>
                    <a:pt x="32" y="7"/>
                    <a:pt x="31" y="7"/>
                  </a:cubicBezTo>
                  <a:cubicBezTo>
                    <a:pt x="30" y="8"/>
                    <a:pt x="28" y="9"/>
                    <a:pt x="22" y="1"/>
                  </a:cubicBezTo>
                  <a:cubicBezTo>
                    <a:pt x="19" y="1"/>
                    <a:pt x="19" y="1"/>
                    <a:pt x="19" y="1"/>
                  </a:cubicBezTo>
                  <a:cubicBezTo>
                    <a:pt x="12" y="3"/>
                    <a:pt x="12" y="3"/>
                    <a:pt x="12" y="3"/>
                  </a:cubicBezTo>
                  <a:cubicBezTo>
                    <a:pt x="7" y="0"/>
                    <a:pt x="7" y="0"/>
                    <a:pt x="7" y="0"/>
                  </a:cubicBezTo>
                  <a:cubicBezTo>
                    <a:pt x="7" y="3"/>
                    <a:pt x="7" y="3"/>
                    <a:pt x="7" y="3"/>
                  </a:cubicBezTo>
                  <a:cubicBezTo>
                    <a:pt x="6" y="4"/>
                    <a:pt x="6" y="4"/>
                    <a:pt x="6" y="4"/>
                  </a:cubicBezTo>
                  <a:cubicBezTo>
                    <a:pt x="5" y="8"/>
                    <a:pt x="5" y="8"/>
                    <a:pt x="5" y="8"/>
                  </a:cubicBezTo>
                  <a:cubicBezTo>
                    <a:pt x="4" y="10"/>
                    <a:pt x="4" y="10"/>
                    <a:pt x="4" y="10"/>
                  </a:cubicBezTo>
                  <a:cubicBezTo>
                    <a:pt x="3" y="11"/>
                    <a:pt x="3" y="11"/>
                    <a:pt x="3" y="11"/>
                  </a:cubicBezTo>
                  <a:cubicBezTo>
                    <a:pt x="2" y="11"/>
                    <a:pt x="2" y="11"/>
                    <a:pt x="2" y="12"/>
                  </a:cubicBezTo>
                  <a:cubicBezTo>
                    <a:pt x="0" y="12"/>
                    <a:pt x="0" y="12"/>
                    <a:pt x="0" y="12"/>
                  </a:cubicBezTo>
                  <a:cubicBezTo>
                    <a:pt x="3" y="19"/>
                    <a:pt x="3" y="19"/>
                    <a:pt x="3" y="19"/>
                  </a:cubicBezTo>
                  <a:cubicBezTo>
                    <a:pt x="4" y="20"/>
                    <a:pt x="4" y="20"/>
                    <a:pt x="3" y="21"/>
                  </a:cubicBezTo>
                  <a:cubicBezTo>
                    <a:pt x="3" y="21"/>
                    <a:pt x="2" y="22"/>
                    <a:pt x="2" y="22"/>
                  </a:cubicBezTo>
                  <a:cubicBezTo>
                    <a:pt x="1" y="22"/>
                    <a:pt x="1" y="22"/>
                    <a:pt x="1" y="22"/>
                  </a:cubicBezTo>
                  <a:cubicBezTo>
                    <a:pt x="2" y="23"/>
                    <a:pt x="3" y="25"/>
                    <a:pt x="3" y="26"/>
                  </a:cubicBezTo>
                  <a:cubicBezTo>
                    <a:pt x="3" y="26"/>
                    <a:pt x="3" y="26"/>
                    <a:pt x="3" y="26"/>
                  </a:cubicBezTo>
                  <a:cubicBezTo>
                    <a:pt x="4" y="27"/>
                    <a:pt x="5" y="29"/>
                    <a:pt x="5" y="31"/>
                  </a:cubicBezTo>
                  <a:cubicBezTo>
                    <a:pt x="5" y="31"/>
                    <a:pt x="5" y="31"/>
                    <a:pt x="4" y="32"/>
                  </a:cubicBezTo>
                  <a:cubicBezTo>
                    <a:pt x="4" y="32"/>
                    <a:pt x="4" y="33"/>
                    <a:pt x="4" y="33"/>
                  </a:cubicBezTo>
                  <a:cubicBezTo>
                    <a:pt x="5" y="36"/>
                    <a:pt x="5" y="36"/>
                    <a:pt x="5" y="36"/>
                  </a:cubicBezTo>
                  <a:cubicBezTo>
                    <a:pt x="12" y="39"/>
                    <a:pt x="12" y="39"/>
                    <a:pt x="12" y="39"/>
                  </a:cubicBezTo>
                  <a:cubicBezTo>
                    <a:pt x="13" y="40"/>
                    <a:pt x="13" y="41"/>
                    <a:pt x="13" y="42"/>
                  </a:cubicBezTo>
                  <a:cubicBezTo>
                    <a:pt x="13" y="42"/>
                    <a:pt x="13" y="42"/>
                    <a:pt x="13" y="42"/>
                  </a:cubicBezTo>
                  <a:cubicBezTo>
                    <a:pt x="15" y="44"/>
                    <a:pt x="15" y="44"/>
                    <a:pt x="15" y="44"/>
                  </a:cubicBezTo>
                  <a:cubicBezTo>
                    <a:pt x="15" y="44"/>
                    <a:pt x="15" y="44"/>
                    <a:pt x="16" y="45"/>
                  </a:cubicBezTo>
                  <a:cubicBezTo>
                    <a:pt x="16" y="48"/>
                    <a:pt x="16" y="48"/>
                    <a:pt x="16" y="48"/>
                  </a:cubicBezTo>
                  <a:cubicBezTo>
                    <a:pt x="16" y="49"/>
                    <a:pt x="16" y="49"/>
                    <a:pt x="16" y="49"/>
                  </a:cubicBezTo>
                  <a:cubicBezTo>
                    <a:pt x="16" y="57"/>
                    <a:pt x="16" y="57"/>
                    <a:pt x="16" y="57"/>
                  </a:cubicBezTo>
                  <a:cubicBezTo>
                    <a:pt x="16" y="63"/>
                    <a:pt x="16" y="63"/>
                    <a:pt x="16" y="63"/>
                  </a:cubicBezTo>
                  <a:cubicBezTo>
                    <a:pt x="16" y="64"/>
                    <a:pt x="16" y="64"/>
                    <a:pt x="16" y="64"/>
                  </a:cubicBezTo>
                  <a:cubicBezTo>
                    <a:pt x="18" y="66"/>
                    <a:pt x="18" y="66"/>
                    <a:pt x="18" y="66"/>
                  </a:cubicBezTo>
                  <a:cubicBezTo>
                    <a:pt x="19" y="67"/>
                    <a:pt x="19" y="69"/>
                    <a:pt x="19" y="69"/>
                  </a:cubicBezTo>
                  <a:cubicBezTo>
                    <a:pt x="20" y="69"/>
                    <a:pt x="20" y="69"/>
                    <a:pt x="20" y="69"/>
                  </a:cubicBezTo>
                  <a:cubicBezTo>
                    <a:pt x="20" y="69"/>
                    <a:pt x="20" y="72"/>
                    <a:pt x="20" y="74"/>
                  </a:cubicBezTo>
                  <a:cubicBezTo>
                    <a:pt x="19" y="75"/>
                    <a:pt x="19" y="76"/>
                    <a:pt x="19" y="76"/>
                  </a:cubicBezTo>
                  <a:cubicBezTo>
                    <a:pt x="21" y="77"/>
                    <a:pt x="21" y="77"/>
                    <a:pt x="21" y="77"/>
                  </a:cubicBezTo>
                  <a:cubicBezTo>
                    <a:pt x="22" y="77"/>
                    <a:pt x="23" y="77"/>
                    <a:pt x="23" y="78"/>
                  </a:cubicBezTo>
                  <a:cubicBezTo>
                    <a:pt x="23" y="78"/>
                    <a:pt x="24" y="78"/>
                    <a:pt x="24" y="79"/>
                  </a:cubicBezTo>
                  <a:cubicBezTo>
                    <a:pt x="25" y="79"/>
                    <a:pt x="25" y="79"/>
                    <a:pt x="25" y="79"/>
                  </a:cubicBezTo>
                  <a:cubicBezTo>
                    <a:pt x="26" y="79"/>
                    <a:pt x="26" y="79"/>
                    <a:pt x="26" y="79"/>
                  </a:cubicBezTo>
                  <a:cubicBezTo>
                    <a:pt x="27" y="79"/>
                    <a:pt x="27" y="79"/>
                    <a:pt x="28" y="79"/>
                  </a:cubicBezTo>
                  <a:cubicBezTo>
                    <a:pt x="29" y="81"/>
                    <a:pt x="29" y="81"/>
                    <a:pt x="29" y="81"/>
                  </a:cubicBezTo>
                  <a:cubicBezTo>
                    <a:pt x="31" y="81"/>
                    <a:pt x="31" y="81"/>
                    <a:pt x="31" y="81"/>
                  </a:cubicBezTo>
                  <a:cubicBezTo>
                    <a:pt x="33" y="81"/>
                    <a:pt x="34" y="81"/>
                    <a:pt x="35" y="83"/>
                  </a:cubicBezTo>
                  <a:cubicBezTo>
                    <a:pt x="37" y="84"/>
                    <a:pt x="37" y="84"/>
                    <a:pt x="37" y="84"/>
                  </a:cubicBezTo>
                  <a:cubicBezTo>
                    <a:pt x="38" y="85"/>
                    <a:pt x="39" y="85"/>
                    <a:pt x="39" y="86"/>
                  </a:cubicBezTo>
                  <a:cubicBezTo>
                    <a:pt x="39" y="87"/>
                    <a:pt x="39" y="87"/>
                    <a:pt x="39" y="87"/>
                  </a:cubicBezTo>
                  <a:cubicBezTo>
                    <a:pt x="39" y="88"/>
                    <a:pt x="39" y="88"/>
                    <a:pt x="39" y="88"/>
                  </a:cubicBezTo>
                  <a:cubicBezTo>
                    <a:pt x="40" y="88"/>
                    <a:pt x="40" y="88"/>
                    <a:pt x="40" y="88"/>
                  </a:cubicBezTo>
                  <a:cubicBezTo>
                    <a:pt x="41" y="88"/>
                    <a:pt x="41" y="88"/>
                    <a:pt x="42" y="89"/>
                  </a:cubicBezTo>
                  <a:cubicBezTo>
                    <a:pt x="42" y="89"/>
                    <a:pt x="42" y="91"/>
                    <a:pt x="42" y="93"/>
                  </a:cubicBezTo>
                  <a:cubicBezTo>
                    <a:pt x="42" y="95"/>
                    <a:pt x="42" y="95"/>
                    <a:pt x="43" y="97"/>
                  </a:cubicBezTo>
                  <a:cubicBezTo>
                    <a:pt x="43" y="98"/>
                    <a:pt x="44" y="99"/>
                    <a:pt x="44" y="99"/>
                  </a:cubicBezTo>
                  <a:cubicBezTo>
                    <a:pt x="45" y="100"/>
                    <a:pt x="45" y="100"/>
                    <a:pt x="45" y="100"/>
                  </a:cubicBezTo>
                  <a:cubicBezTo>
                    <a:pt x="45" y="101"/>
                    <a:pt x="46" y="102"/>
                    <a:pt x="46" y="103"/>
                  </a:cubicBezTo>
                  <a:cubicBezTo>
                    <a:pt x="46" y="103"/>
                    <a:pt x="46" y="103"/>
                    <a:pt x="46" y="104"/>
                  </a:cubicBezTo>
                  <a:cubicBezTo>
                    <a:pt x="47" y="104"/>
                    <a:pt x="47" y="104"/>
                    <a:pt x="47" y="105"/>
                  </a:cubicBezTo>
                  <a:cubicBezTo>
                    <a:pt x="48" y="110"/>
                    <a:pt x="48" y="110"/>
                    <a:pt x="48" y="110"/>
                  </a:cubicBezTo>
                  <a:cubicBezTo>
                    <a:pt x="48" y="110"/>
                    <a:pt x="49" y="113"/>
                    <a:pt x="49" y="115"/>
                  </a:cubicBezTo>
                  <a:cubicBezTo>
                    <a:pt x="49" y="120"/>
                    <a:pt x="49" y="120"/>
                    <a:pt x="49" y="120"/>
                  </a:cubicBezTo>
                  <a:cubicBezTo>
                    <a:pt x="50" y="120"/>
                    <a:pt x="51" y="121"/>
                    <a:pt x="51" y="122"/>
                  </a:cubicBezTo>
                  <a:cubicBezTo>
                    <a:pt x="51" y="126"/>
                    <a:pt x="51" y="126"/>
                    <a:pt x="51" y="126"/>
                  </a:cubicBezTo>
                  <a:cubicBezTo>
                    <a:pt x="51" y="126"/>
                    <a:pt x="51" y="126"/>
                    <a:pt x="51" y="127"/>
                  </a:cubicBezTo>
                  <a:cubicBezTo>
                    <a:pt x="50" y="129"/>
                    <a:pt x="50" y="129"/>
                    <a:pt x="50" y="129"/>
                  </a:cubicBezTo>
                  <a:cubicBezTo>
                    <a:pt x="50" y="131"/>
                    <a:pt x="49" y="132"/>
                    <a:pt x="48" y="132"/>
                  </a:cubicBezTo>
                  <a:cubicBezTo>
                    <a:pt x="48" y="132"/>
                    <a:pt x="47" y="133"/>
                    <a:pt x="47" y="134"/>
                  </a:cubicBezTo>
                  <a:cubicBezTo>
                    <a:pt x="46" y="135"/>
                    <a:pt x="45" y="135"/>
                    <a:pt x="45" y="135"/>
                  </a:cubicBezTo>
                  <a:cubicBezTo>
                    <a:pt x="44" y="136"/>
                    <a:pt x="43" y="137"/>
                    <a:pt x="43" y="138"/>
                  </a:cubicBezTo>
                  <a:cubicBezTo>
                    <a:pt x="42" y="138"/>
                    <a:pt x="42" y="138"/>
                    <a:pt x="42" y="139"/>
                  </a:cubicBezTo>
                  <a:cubicBezTo>
                    <a:pt x="42" y="139"/>
                    <a:pt x="42" y="139"/>
                    <a:pt x="42" y="140"/>
                  </a:cubicBezTo>
                  <a:cubicBezTo>
                    <a:pt x="42" y="143"/>
                    <a:pt x="42" y="143"/>
                    <a:pt x="42" y="143"/>
                  </a:cubicBezTo>
                  <a:cubicBezTo>
                    <a:pt x="42" y="146"/>
                    <a:pt x="42" y="146"/>
                    <a:pt x="42" y="146"/>
                  </a:cubicBezTo>
                  <a:cubicBezTo>
                    <a:pt x="42" y="147"/>
                    <a:pt x="42" y="147"/>
                    <a:pt x="41" y="147"/>
                  </a:cubicBezTo>
                  <a:cubicBezTo>
                    <a:pt x="39" y="149"/>
                    <a:pt x="39" y="149"/>
                    <a:pt x="39" y="149"/>
                  </a:cubicBezTo>
                  <a:cubicBezTo>
                    <a:pt x="39" y="152"/>
                    <a:pt x="39" y="152"/>
                    <a:pt x="39" y="152"/>
                  </a:cubicBezTo>
                  <a:cubicBezTo>
                    <a:pt x="40" y="154"/>
                    <a:pt x="40" y="155"/>
                    <a:pt x="40" y="156"/>
                  </a:cubicBezTo>
                  <a:cubicBezTo>
                    <a:pt x="40" y="157"/>
                    <a:pt x="41" y="158"/>
                    <a:pt x="43" y="159"/>
                  </a:cubicBezTo>
                  <a:cubicBezTo>
                    <a:pt x="45" y="159"/>
                    <a:pt x="45" y="159"/>
                    <a:pt x="45" y="159"/>
                  </a:cubicBezTo>
                  <a:cubicBezTo>
                    <a:pt x="47" y="159"/>
                    <a:pt x="48" y="159"/>
                    <a:pt x="49" y="160"/>
                  </a:cubicBezTo>
                  <a:cubicBezTo>
                    <a:pt x="51" y="161"/>
                    <a:pt x="51" y="162"/>
                    <a:pt x="52" y="162"/>
                  </a:cubicBezTo>
                  <a:cubicBezTo>
                    <a:pt x="53" y="163"/>
                    <a:pt x="53" y="163"/>
                    <a:pt x="53" y="163"/>
                  </a:cubicBezTo>
                  <a:cubicBezTo>
                    <a:pt x="54" y="163"/>
                    <a:pt x="54" y="163"/>
                    <a:pt x="54" y="163"/>
                  </a:cubicBezTo>
                  <a:cubicBezTo>
                    <a:pt x="55" y="163"/>
                    <a:pt x="56" y="164"/>
                    <a:pt x="56" y="164"/>
                  </a:cubicBezTo>
                  <a:cubicBezTo>
                    <a:pt x="57" y="164"/>
                    <a:pt x="58" y="164"/>
                    <a:pt x="59" y="164"/>
                  </a:cubicBezTo>
                  <a:cubicBezTo>
                    <a:pt x="60" y="164"/>
                    <a:pt x="61" y="164"/>
                    <a:pt x="63" y="165"/>
                  </a:cubicBezTo>
                  <a:cubicBezTo>
                    <a:pt x="63" y="165"/>
                    <a:pt x="64" y="165"/>
                    <a:pt x="65" y="165"/>
                  </a:cubicBezTo>
                  <a:cubicBezTo>
                    <a:pt x="66" y="165"/>
                    <a:pt x="66" y="164"/>
                    <a:pt x="66" y="164"/>
                  </a:cubicBezTo>
                  <a:cubicBezTo>
                    <a:pt x="68" y="164"/>
                    <a:pt x="69" y="164"/>
                    <a:pt x="69" y="164"/>
                  </a:cubicBezTo>
                  <a:cubicBezTo>
                    <a:pt x="70" y="165"/>
                    <a:pt x="70" y="165"/>
                    <a:pt x="70" y="165"/>
                  </a:cubicBezTo>
                  <a:cubicBezTo>
                    <a:pt x="70" y="165"/>
                    <a:pt x="71" y="167"/>
                    <a:pt x="72" y="167"/>
                  </a:cubicBezTo>
                  <a:cubicBezTo>
                    <a:pt x="75" y="169"/>
                    <a:pt x="75" y="171"/>
                    <a:pt x="76" y="171"/>
                  </a:cubicBezTo>
                  <a:cubicBezTo>
                    <a:pt x="76" y="171"/>
                    <a:pt x="76" y="173"/>
                    <a:pt x="78" y="175"/>
                  </a:cubicBezTo>
                  <a:cubicBezTo>
                    <a:pt x="78" y="176"/>
                    <a:pt x="80" y="177"/>
                    <a:pt x="82" y="178"/>
                  </a:cubicBezTo>
                  <a:cubicBezTo>
                    <a:pt x="82" y="178"/>
                    <a:pt x="84" y="180"/>
                    <a:pt x="84" y="182"/>
                  </a:cubicBezTo>
                  <a:cubicBezTo>
                    <a:pt x="83" y="182"/>
                    <a:pt x="83" y="183"/>
                    <a:pt x="82" y="183"/>
                  </a:cubicBezTo>
                  <a:cubicBezTo>
                    <a:pt x="82" y="184"/>
                    <a:pt x="81" y="185"/>
                    <a:pt x="81" y="185"/>
                  </a:cubicBezTo>
                  <a:cubicBezTo>
                    <a:pt x="80" y="187"/>
                    <a:pt x="78" y="187"/>
                    <a:pt x="76" y="188"/>
                  </a:cubicBezTo>
                  <a:cubicBezTo>
                    <a:pt x="75" y="188"/>
                    <a:pt x="75" y="188"/>
                    <a:pt x="75" y="188"/>
                  </a:cubicBezTo>
                  <a:cubicBezTo>
                    <a:pt x="74" y="188"/>
                    <a:pt x="73" y="188"/>
                    <a:pt x="72" y="188"/>
                  </a:cubicBezTo>
                  <a:cubicBezTo>
                    <a:pt x="70" y="188"/>
                    <a:pt x="70" y="188"/>
                    <a:pt x="69" y="187"/>
                  </a:cubicBezTo>
                  <a:cubicBezTo>
                    <a:pt x="68" y="187"/>
                    <a:pt x="68" y="187"/>
                    <a:pt x="68" y="187"/>
                  </a:cubicBezTo>
                  <a:cubicBezTo>
                    <a:pt x="66" y="189"/>
                    <a:pt x="66" y="189"/>
                    <a:pt x="66" y="189"/>
                  </a:cubicBezTo>
                  <a:cubicBezTo>
                    <a:pt x="65" y="190"/>
                    <a:pt x="65" y="190"/>
                    <a:pt x="65" y="190"/>
                  </a:cubicBezTo>
                  <a:cubicBezTo>
                    <a:pt x="65" y="192"/>
                    <a:pt x="64" y="193"/>
                    <a:pt x="63" y="193"/>
                  </a:cubicBezTo>
                  <a:cubicBezTo>
                    <a:pt x="63" y="193"/>
                    <a:pt x="63" y="194"/>
                    <a:pt x="63" y="195"/>
                  </a:cubicBezTo>
                  <a:cubicBezTo>
                    <a:pt x="62" y="195"/>
                    <a:pt x="62" y="196"/>
                    <a:pt x="63" y="197"/>
                  </a:cubicBezTo>
                  <a:cubicBezTo>
                    <a:pt x="64" y="198"/>
                    <a:pt x="64" y="198"/>
                    <a:pt x="64" y="198"/>
                  </a:cubicBezTo>
                  <a:cubicBezTo>
                    <a:pt x="66" y="198"/>
                    <a:pt x="66" y="198"/>
                    <a:pt x="66" y="198"/>
                  </a:cubicBezTo>
                  <a:cubicBezTo>
                    <a:pt x="69" y="199"/>
                    <a:pt x="69" y="199"/>
                    <a:pt x="69" y="199"/>
                  </a:cubicBezTo>
                  <a:cubicBezTo>
                    <a:pt x="70" y="199"/>
                    <a:pt x="70" y="200"/>
                    <a:pt x="70" y="200"/>
                  </a:cubicBezTo>
                  <a:cubicBezTo>
                    <a:pt x="71" y="202"/>
                    <a:pt x="71" y="202"/>
                    <a:pt x="71" y="202"/>
                  </a:cubicBezTo>
                  <a:cubicBezTo>
                    <a:pt x="72" y="203"/>
                    <a:pt x="72" y="204"/>
                    <a:pt x="72" y="204"/>
                  </a:cubicBezTo>
                  <a:cubicBezTo>
                    <a:pt x="72" y="204"/>
                    <a:pt x="72" y="204"/>
                    <a:pt x="73" y="204"/>
                  </a:cubicBezTo>
                  <a:cubicBezTo>
                    <a:pt x="78" y="204"/>
                    <a:pt x="78" y="204"/>
                    <a:pt x="78" y="204"/>
                  </a:cubicBezTo>
                  <a:cubicBezTo>
                    <a:pt x="78" y="203"/>
                    <a:pt x="79" y="202"/>
                    <a:pt x="80" y="202"/>
                  </a:cubicBezTo>
                  <a:cubicBezTo>
                    <a:pt x="83" y="202"/>
                    <a:pt x="83" y="202"/>
                    <a:pt x="83" y="202"/>
                  </a:cubicBezTo>
                  <a:cubicBezTo>
                    <a:pt x="86" y="201"/>
                    <a:pt x="86" y="201"/>
                    <a:pt x="86" y="201"/>
                  </a:cubicBezTo>
                  <a:cubicBezTo>
                    <a:pt x="84" y="198"/>
                    <a:pt x="84" y="196"/>
                    <a:pt x="84" y="196"/>
                  </a:cubicBezTo>
                  <a:cubicBezTo>
                    <a:pt x="84" y="195"/>
                    <a:pt x="83" y="193"/>
                    <a:pt x="84" y="191"/>
                  </a:cubicBezTo>
                  <a:cubicBezTo>
                    <a:pt x="85" y="190"/>
                    <a:pt x="86" y="188"/>
                    <a:pt x="89" y="188"/>
                  </a:cubicBezTo>
                  <a:cubicBezTo>
                    <a:pt x="90" y="188"/>
                    <a:pt x="90" y="188"/>
                    <a:pt x="90" y="188"/>
                  </a:cubicBezTo>
                  <a:cubicBezTo>
                    <a:pt x="99" y="188"/>
                    <a:pt x="99" y="188"/>
                    <a:pt x="99" y="188"/>
                  </a:cubicBezTo>
                  <a:cubicBezTo>
                    <a:pt x="100" y="187"/>
                    <a:pt x="100" y="187"/>
                    <a:pt x="100" y="187"/>
                  </a:cubicBezTo>
                  <a:cubicBezTo>
                    <a:pt x="100" y="185"/>
                    <a:pt x="100" y="185"/>
                    <a:pt x="100" y="185"/>
                  </a:cubicBezTo>
                  <a:cubicBezTo>
                    <a:pt x="100" y="184"/>
                    <a:pt x="100" y="184"/>
                    <a:pt x="100" y="183"/>
                  </a:cubicBezTo>
                  <a:cubicBezTo>
                    <a:pt x="104" y="181"/>
                    <a:pt x="104" y="181"/>
                    <a:pt x="104" y="181"/>
                  </a:cubicBezTo>
                  <a:cubicBezTo>
                    <a:pt x="105" y="180"/>
                    <a:pt x="105" y="180"/>
                    <a:pt x="105" y="180"/>
                  </a:cubicBezTo>
                  <a:cubicBezTo>
                    <a:pt x="106" y="180"/>
                    <a:pt x="106" y="180"/>
                    <a:pt x="106" y="180"/>
                  </a:cubicBezTo>
                  <a:cubicBezTo>
                    <a:pt x="106" y="179"/>
                    <a:pt x="106" y="178"/>
                    <a:pt x="107" y="178"/>
                  </a:cubicBezTo>
                  <a:cubicBezTo>
                    <a:pt x="107" y="178"/>
                    <a:pt x="109" y="177"/>
                    <a:pt x="110" y="176"/>
                  </a:cubicBezTo>
                  <a:cubicBezTo>
                    <a:pt x="110" y="171"/>
                    <a:pt x="110" y="171"/>
                    <a:pt x="110" y="171"/>
                  </a:cubicBezTo>
                  <a:cubicBezTo>
                    <a:pt x="110" y="170"/>
                    <a:pt x="110" y="170"/>
                    <a:pt x="111" y="169"/>
                  </a:cubicBezTo>
                  <a:cubicBezTo>
                    <a:pt x="113" y="169"/>
                    <a:pt x="115" y="168"/>
                    <a:pt x="116" y="168"/>
                  </a:cubicBezTo>
                  <a:cubicBezTo>
                    <a:pt x="117" y="167"/>
                    <a:pt x="117" y="167"/>
                    <a:pt x="117" y="167"/>
                  </a:cubicBezTo>
                  <a:cubicBezTo>
                    <a:pt x="117" y="167"/>
                    <a:pt x="117" y="167"/>
                    <a:pt x="118" y="167"/>
                  </a:cubicBezTo>
                  <a:cubicBezTo>
                    <a:pt x="120" y="165"/>
                    <a:pt x="120" y="165"/>
                    <a:pt x="120" y="165"/>
                  </a:cubicBezTo>
                  <a:cubicBezTo>
                    <a:pt x="121" y="164"/>
                    <a:pt x="121" y="164"/>
                    <a:pt x="122" y="164"/>
                  </a:cubicBezTo>
                  <a:cubicBezTo>
                    <a:pt x="123" y="164"/>
                    <a:pt x="123" y="164"/>
                    <a:pt x="123" y="164"/>
                  </a:cubicBezTo>
                  <a:cubicBezTo>
                    <a:pt x="123" y="164"/>
                    <a:pt x="123" y="164"/>
                    <a:pt x="124" y="164"/>
                  </a:cubicBezTo>
                  <a:cubicBezTo>
                    <a:pt x="125" y="164"/>
                    <a:pt x="125" y="164"/>
                    <a:pt x="125" y="164"/>
                  </a:cubicBezTo>
                  <a:cubicBezTo>
                    <a:pt x="125" y="163"/>
                    <a:pt x="126" y="163"/>
                    <a:pt x="126" y="163"/>
                  </a:cubicBezTo>
                  <a:cubicBezTo>
                    <a:pt x="131" y="163"/>
                    <a:pt x="131" y="163"/>
                    <a:pt x="131" y="163"/>
                  </a:cubicBezTo>
                  <a:cubicBezTo>
                    <a:pt x="132" y="162"/>
                    <a:pt x="132" y="162"/>
                    <a:pt x="132" y="162"/>
                  </a:cubicBezTo>
                  <a:cubicBezTo>
                    <a:pt x="132" y="158"/>
                    <a:pt x="132" y="158"/>
                    <a:pt x="132" y="158"/>
                  </a:cubicBezTo>
                  <a:cubicBezTo>
                    <a:pt x="132" y="157"/>
                    <a:pt x="132" y="157"/>
                    <a:pt x="131" y="157"/>
                  </a:cubicBezTo>
                  <a:cubicBezTo>
                    <a:pt x="131" y="158"/>
                    <a:pt x="130" y="158"/>
                    <a:pt x="129" y="158"/>
                  </a:cubicBezTo>
                  <a:cubicBezTo>
                    <a:pt x="128" y="157"/>
                    <a:pt x="128" y="156"/>
                    <a:pt x="128" y="154"/>
                  </a:cubicBezTo>
                  <a:cubicBezTo>
                    <a:pt x="128" y="144"/>
                    <a:pt x="128" y="144"/>
                    <a:pt x="128" y="144"/>
                  </a:cubicBezTo>
                  <a:cubicBezTo>
                    <a:pt x="127" y="144"/>
                    <a:pt x="127" y="142"/>
                    <a:pt x="127" y="141"/>
                  </a:cubicBezTo>
                  <a:cubicBezTo>
                    <a:pt x="127" y="139"/>
                    <a:pt x="127" y="137"/>
                    <a:pt x="127" y="136"/>
                  </a:cubicBezTo>
                  <a:cubicBezTo>
                    <a:pt x="126" y="135"/>
                    <a:pt x="126" y="135"/>
                    <a:pt x="126" y="134"/>
                  </a:cubicBezTo>
                  <a:cubicBezTo>
                    <a:pt x="126" y="134"/>
                    <a:pt x="126" y="133"/>
                    <a:pt x="126" y="132"/>
                  </a:cubicBezTo>
                  <a:cubicBezTo>
                    <a:pt x="125" y="130"/>
                    <a:pt x="124" y="129"/>
                    <a:pt x="124" y="128"/>
                  </a:cubicBezTo>
                  <a:cubicBezTo>
                    <a:pt x="123" y="127"/>
                    <a:pt x="122" y="126"/>
                    <a:pt x="121" y="125"/>
                  </a:cubicBezTo>
                  <a:cubicBezTo>
                    <a:pt x="121" y="125"/>
                    <a:pt x="121" y="125"/>
                    <a:pt x="121" y="124"/>
                  </a:cubicBezTo>
                  <a:cubicBezTo>
                    <a:pt x="120" y="124"/>
                    <a:pt x="119" y="123"/>
                    <a:pt x="119" y="121"/>
                  </a:cubicBezTo>
                  <a:cubicBezTo>
                    <a:pt x="119" y="120"/>
                    <a:pt x="119" y="119"/>
                    <a:pt x="119" y="118"/>
                  </a:cubicBezTo>
                  <a:cubicBezTo>
                    <a:pt x="119" y="117"/>
                    <a:pt x="118" y="117"/>
                    <a:pt x="118" y="116"/>
                  </a:cubicBezTo>
                  <a:cubicBezTo>
                    <a:pt x="118" y="114"/>
                    <a:pt x="118" y="114"/>
                    <a:pt x="118" y="114"/>
                  </a:cubicBezTo>
                  <a:cubicBezTo>
                    <a:pt x="119" y="113"/>
                    <a:pt x="119" y="113"/>
                    <a:pt x="119" y="113"/>
                  </a:cubicBezTo>
                  <a:cubicBezTo>
                    <a:pt x="122" y="110"/>
                    <a:pt x="122" y="110"/>
                    <a:pt x="122" y="110"/>
                  </a:cubicBezTo>
                  <a:cubicBezTo>
                    <a:pt x="122" y="109"/>
                    <a:pt x="122" y="109"/>
                    <a:pt x="123" y="109"/>
                  </a:cubicBezTo>
                  <a:cubicBezTo>
                    <a:pt x="123" y="108"/>
                    <a:pt x="123" y="108"/>
                    <a:pt x="123" y="108"/>
                  </a:cubicBezTo>
                  <a:cubicBezTo>
                    <a:pt x="123" y="107"/>
                    <a:pt x="123" y="107"/>
                    <a:pt x="123" y="107"/>
                  </a:cubicBezTo>
                  <a:cubicBezTo>
                    <a:pt x="122" y="106"/>
                    <a:pt x="122" y="105"/>
                    <a:pt x="121" y="101"/>
                  </a:cubicBezTo>
                  <a:cubicBezTo>
                    <a:pt x="121" y="97"/>
                    <a:pt x="121" y="96"/>
                    <a:pt x="121" y="95"/>
                  </a:cubicBezTo>
                  <a:cubicBezTo>
                    <a:pt x="120" y="93"/>
                    <a:pt x="121" y="93"/>
                    <a:pt x="122" y="91"/>
                  </a:cubicBezTo>
                  <a:cubicBezTo>
                    <a:pt x="124" y="89"/>
                    <a:pt x="124" y="89"/>
                    <a:pt x="124" y="89"/>
                  </a:cubicBezTo>
                  <a:cubicBezTo>
                    <a:pt x="125" y="88"/>
                    <a:pt x="125" y="88"/>
                    <a:pt x="125" y="88"/>
                  </a:cubicBezTo>
                  <a:cubicBezTo>
                    <a:pt x="127" y="88"/>
                    <a:pt x="127" y="88"/>
                    <a:pt x="127" y="88"/>
                  </a:cubicBezTo>
                  <a:cubicBezTo>
                    <a:pt x="127" y="87"/>
                    <a:pt x="127" y="87"/>
                    <a:pt x="127" y="87"/>
                  </a:cubicBezTo>
                  <a:cubicBezTo>
                    <a:pt x="127" y="87"/>
                    <a:pt x="128" y="86"/>
                    <a:pt x="129" y="86"/>
                  </a:cubicBezTo>
                  <a:cubicBezTo>
                    <a:pt x="137" y="86"/>
                    <a:pt x="137" y="86"/>
                    <a:pt x="137" y="86"/>
                  </a:cubicBezTo>
                  <a:cubicBezTo>
                    <a:pt x="138" y="85"/>
                    <a:pt x="139" y="84"/>
                    <a:pt x="139" y="84"/>
                  </a:cubicBezTo>
                  <a:cubicBezTo>
                    <a:pt x="139" y="84"/>
                    <a:pt x="140" y="83"/>
                    <a:pt x="140" y="82"/>
                  </a:cubicBezTo>
                  <a:cubicBezTo>
                    <a:pt x="140" y="81"/>
                    <a:pt x="140" y="81"/>
                    <a:pt x="140" y="80"/>
                  </a:cubicBezTo>
                  <a:cubicBezTo>
                    <a:pt x="140" y="79"/>
                    <a:pt x="140" y="79"/>
                    <a:pt x="140" y="78"/>
                  </a:cubicBezTo>
                  <a:cubicBezTo>
                    <a:pt x="139" y="78"/>
                    <a:pt x="139" y="77"/>
                    <a:pt x="138" y="76"/>
                  </a:cubicBezTo>
                  <a:cubicBezTo>
                    <a:pt x="138" y="73"/>
                    <a:pt x="138" y="71"/>
                    <a:pt x="138" y="71"/>
                  </a:cubicBezTo>
                  <a:cubicBezTo>
                    <a:pt x="138" y="71"/>
                    <a:pt x="138" y="71"/>
                    <a:pt x="138" y="70"/>
                  </a:cubicBezTo>
                  <a:cubicBezTo>
                    <a:pt x="138" y="70"/>
                    <a:pt x="138" y="70"/>
                    <a:pt x="138" y="69"/>
                  </a:cubicBezTo>
                  <a:cubicBezTo>
                    <a:pt x="139" y="68"/>
                    <a:pt x="139" y="68"/>
                    <a:pt x="139" y="68"/>
                  </a:cubicBezTo>
                  <a:cubicBezTo>
                    <a:pt x="138" y="68"/>
                    <a:pt x="138" y="67"/>
                    <a:pt x="139" y="67"/>
                  </a:cubicBezTo>
                  <a:cubicBezTo>
                    <a:pt x="139" y="65"/>
                    <a:pt x="142" y="64"/>
                    <a:pt x="143" y="64"/>
                  </a:cubicBezTo>
                  <a:cubicBezTo>
                    <a:pt x="144" y="64"/>
                    <a:pt x="145" y="64"/>
                    <a:pt x="146" y="64"/>
                  </a:cubicBezTo>
                  <a:cubicBezTo>
                    <a:pt x="146" y="60"/>
                    <a:pt x="146" y="60"/>
                    <a:pt x="146" y="60"/>
                  </a:cubicBezTo>
                  <a:cubicBezTo>
                    <a:pt x="146" y="59"/>
                    <a:pt x="147" y="59"/>
                    <a:pt x="147" y="59"/>
                  </a:cubicBezTo>
                  <a:cubicBezTo>
                    <a:pt x="147" y="58"/>
                    <a:pt x="147" y="58"/>
                    <a:pt x="147" y="58"/>
                  </a:cubicBezTo>
                  <a:cubicBezTo>
                    <a:pt x="145" y="56"/>
                    <a:pt x="145" y="56"/>
                    <a:pt x="145" y="56"/>
                  </a:cubicBezTo>
                  <a:close/>
                </a:path>
              </a:pathLst>
            </a:custGeom>
            <a:solidFill>
              <a:srgbClr val="B3B3B3"/>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45" name="Freeform 105"/>
            <p:cNvSpPr>
              <a:spLocks/>
            </p:cNvSpPr>
            <p:nvPr/>
          </p:nvSpPr>
          <p:spPr bwMode="auto">
            <a:xfrm>
              <a:off x="7568183" y="3995762"/>
              <a:ext cx="284163" cy="238125"/>
            </a:xfrm>
            <a:custGeom>
              <a:avLst/>
              <a:gdLst>
                <a:gd name="T0" fmla="*/ 31 w 127"/>
                <a:gd name="T1" fmla="*/ 99 h 107"/>
                <a:gd name="T2" fmla="*/ 38 w 127"/>
                <a:gd name="T3" fmla="*/ 100 h 107"/>
                <a:gd name="T4" fmla="*/ 52 w 127"/>
                <a:gd name="T5" fmla="*/ 107 h 107"/>
                <a:gd name="T6" fmla="*/ 58 w 127"/>
                <a:gd name="T7" fmla="*/ 103 h 107"/>
                <a:gd name="T8" fmla="*/ 72 w 127"/>
                <a:gd name="T9" fmla="*/ 97 h 107"/>
                <a:gd name="T10" fmla="*/ 82 w 127"/>
                <a:gd name="T11" fmla="*/ 83 h 107"/>
                <a:gd name="T12" fmla="*/ 84 w 127"/>
                <a:gd name="T13" fmla="*/ 81 h 107"/>
                <a:gd name="T14" fmla="*/ 108 w 127"/>
                <a:gd name="T15" fmla="*/ 81 h 107"/>
                <a:gd name="T16" fmla="*/ 123 w 127"/>
                <a:gd name="T17" fmla="*/ 82 h 107"/>
                <a:gd name="T18" fmla="*/ 126 w 127"/>
                <a:gd name="T19" fmla="*/ 77 h 107"/>
                <a:gd name="T20" fmla="*/ 127 w 127"/>
                <a:gd name="T21" fmla="*/ 74 h 107"/>
                <a:gd name="T22" fmla="*/ 127 w 127"/>
                <a:gd name="T23" fmla="*/ 68 h 107"/>
                <a:gd name="T24" fmla="*/ 121 w 127"/>
                <a:gd name="T25" fmla="*/ 63 h 107"/>
                <a:gd name="T26" fmla="*/ 110 w 127"/>
                <a:gd name="T27" fmla="*/ 58 h 107"/>
                <a:gd name="T28" fmla="*/ 105 w 127"/>
                <a:gd name="T29" fmla="*/ 44 h 107"/>
                <a:gd name="T30" fmla="*/ 107 w 127"/>
                <a:gd name="T31" fmla="*/ 33 h 107"/>
                <a:gd name="T32" fmla="*/ 111 w 127"/>
                <a:gd name="T33" fmla="*/ 27 h 107"/>
                <a:gd name="T34" fmla="*/ 109 w 127"/>
                <a:gd name="T35" fmla="*/ 12 h 107"/>
                <a:gd name="T36" fmla="*/ 101 w 127"/>
                <a:gd name="T37" fmla="*/ 20 h 107"/>
                <a:gd name="T38" fmla="*/ 77 w 127"/>
                <a:gd name="T39" fmla="*/ 20 h 107"/>
                <a:gd name="T40" fmla="*/ 67 w 127"/>
                <a:gd name="T41" fmla="*/ 17 h 107"/>
                <a:gd name="T42" fmla="*/ 57 w 127"/>
                <a:gd name="T43" fmla="*/ 15 h 107"/>
                <a:gd name="T44" fmla="*/ 43 w 127"/>
                <a:gd name="T45" fmla="*/ 10 h 107"/>
                <a:gd name="T46" fmla="*/ 36 w 127"/>
                <a:gd name="T47" fmla="*/ 6 h 107"/>
                <a:gd name="T48" fmla="*/ 28 w 127"/>
                <a:gd name="T49" fmla="*/ 1 h 107"/>
                <a:gd name="T50" fmla="*/ 25 w 127"/>
                <a:gd name="T51" fmla="*/ 3 h 107"/>
                <a:gd name="T52" fmla="*/ 19 w 127"/>
                <a:gd name="T53" fmla="*/ 15 h 107"/>
                <a:gd name="T54" fmla="*/ 17 w 127"/>
                <a:gd name="T55" fmla="*/ 24 h 107"/>
                <a:gd name="T56" fmla="*/ 12 w 127"/>
                <a:gd name="T57" fmla="*/ 28 h 107"/>
                <a:gd name="T58" fmla="*/ 11 w 127"/>
                <a:gd name="T59" fmla="*/ 28 h 107"/>
                <a:gd name="T60" fmla="*/ 11 w 127"/>
                <a:gd name="T61" fmla="*/ 28 h 107"/>
                <a:gd name="T62" fmla="*/ 10 w 127"/>
                <a:gd name="T63" fmla="*/ 27 h 107"/>
                <a:gd name="T64" fmla="*/ 7 w 127"/>
                <a:gd name="T65" fmla="*/ 30 h 107"/>
                <a:gd name="T66" fmla="*/ 6 w 127"/>
                <a:gd name="T67" fmla="*/ 31 h 107"/>
                <a:gd name="T68" fmla="*/ 2 w 127"/>
                <a:gd name="T69" fmla="*/ 32 h 107"/>
                <a:gd name="T70" fmla="*/ 0 w 127"/>
                <a:gd name="T71" fmla="*/ 36 h 107"/>
                <a:gd name="T72" fmla="*/ 0 w 127"/>
                <a:gd name="T73" fmla="*/ 45 h 107"/>
                <a:gd name="T74" fmla="*/ 3 w 127"/>
                <a:gd name="T75" fmla="*/ 48 h 107"/>
                <a:gd name="T76" fmla="*/ 6 w 127"/>
                <a:gd name="T77" fmla="*/ 55 h 107"/>
                <a:gd name="T78" fmla="*/ 9 w 127"/>
                <a:gd name="T79" fmla="*/ 58 h 107"/>
                <a:gd name="T80" fmla="*/ 10 w 127"/>
                <a:gd name="T81" fmla="*/ 63 h 107"/>
                <a:gd name="T82" fmla="*/ 12 w 127"/>
                <a:gd name="T83" fmla="*/ 65 h 107"/>
                <a:gd name="T84" fmla="*/ 15 w 127"/>
                <a:gd name="T85" fmla="*/ 69 h 107"/>
                <a:gd name="T86" fmla="*/ 15 w 127"/>
                <a:gd name="T87" fmla="*/ 71 h 107"/>
                <a:gd name="T88" fmla="*/ 17 w 127"/>
                <a:gd name="T89" fmla="*/ 76 h 107"/>
                <a:gd name="T90" fmla="*/ 17 w 127"/>
                <a:gd name="T91" fmla="*/ 79 h 107"/>
                <a:gd name="T92" fmla="*/ 15 w 127"/>
                <a:gd name="T93" fmla="*/ 84 h 107"/>
                <a:gd name="T94" fmla="*/ 12 w 127"/>
                <a:gd name="T95" fmla="*/ 89 h 107"/>
                <a:gd name="T96" fmla="*/ 14 w 127"/>
                <a:gd name="T97" fmla="*/ 92 h 107"/>
                <a:gd name="T98" fmla="*/ 17 w 127"/>
                <a:gd name="T99" fmla="*/ 96 h 107"/>
                <a:gd name="T100" fmla="*/ 18 w 127"/>
                <a:gd name="T101" fmla="*/ 9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7" h="107">
                  <a:moveTo>
                    <a:pt x="26" y="101"/>
                  </a:moveTo>
                  <a:cubicBezTo>
                    <a:pt x="31" y="99"/>
                    <a:pt x="31" y="99"/>
                    <a:pt x="31" y="99"/>
                  </a:cubicBezTo>
                  <a:cubicBezTo>
                    <a:pt x="37" y="99"/>
                    <a:pt x="37" y="99"/>
                    <a:pt x="37" y="99"/>
                  </a:cubicBezTo>
                  <a:cubicBezTo>
                    <a:pt x="38" y="100"/>
                    <a:pt x="38" y="100"/>
                    <a:pt x="38" y="100"/>
                  </a:cubicBezTo>
                  <a:cubicBezTo>
                    <a:pt x="39" y="103"/>
                    <a:pt x="41" y="105"/>
                    <a:pt x="42" y="106"/>
                  </a:cubicBezTo>
                  <a:cubicBezTo>
                    <a:pt x="45" y="105"/>
                    <a:pt x="49" y="106"/>
                    <a:pt x="52" y="107"/>
                  </a:cubicBezTo>
                  <a:cubicBezTo>
                    <a:pt x="52" y="107"/>
                    <a:pt x="52" y="107"/>
                    <a:pt x="52" y="107"/>
                  </a:cubicBezTo>
                  <a:cubicBezTo>
                    <a:pt x="54" y="107"/>
                    <a:pt x="58" y="106"/>
                    <a:pt x="58" y="103"/>
                  </a:cubicBezTo>
                  <a:cubicBezTo>
                    <a:pt x="58" y="103"/>
                    <a:pt x="58" y="103"/>
                    <a:pt x="58" y="103"/>
                  </a:cubicBezTo>
                  <a:cubicBezTo>
                    <a:pt x="64" y="101"/>
                    <a:pt x="71" y="98"/>
                    <a:pt x="72" y="97"/>
                  </a:cubicBezTo>
                  <a:cubicBezTo>
                    <a:pt x="74" y="95"/>
                    <a:pt x="80" y="94"/>
                    <a:pt x="83" y="93"/>
                  </a:cubicBezTo>
                  <a:cubicBezTo>
                    <a:pt x="82" y="83"/>
                    <a:pt x="82" y="83"/>
                    <a:pt x="82" y="83"/>
                  </a:cubicBezTo>
                  <a:cubicBezTo>
                    <a:pt x="82" y="82"/>
                    <a:pt x="82" y="82"/>
                    <a:pt x="83" y="81"/>
                  </a:cubicBezTo>
                  <a:cubicBezTo>
                    <a:pt x="83" y="81"/>
                    <a:pt x="83" y="81"/>
                    <a:pt x="84" y="81"/>
                  </a:cubicBezTo>
                  <a:cubicBezTo>
                    <a:pt x="101" y="81"/>
                    <a:pt x="101" y="81"/>
                    <a:pt x="101" y="81"/>
                  </a:cubicBezTo>
                  <a:cubicBezTo>
                    <a:pt x="108" y="81"/>
                    <a:pt x="108" y="81"/>
                    <a:pt x="108" y="81"/>
                  </a:cubicBezTo>
                  <a:cubicBezTo>
                    <a:pt x="123" y="82"/>
                    <a:pt x="123" y="82"/>
                    <a:pt x="123" y="82"/>
                  </a:cubicBezTo>
                  <a:cubicBezTo>
                    <a:pt x="123" y="82"/>
                    <a:pt x="123" y="82"/>
                    <a:pt x="123" y="82"/>
                  </a:cubicBezTo>
                  <a:cubicBezTo>
                    <a:pt x="123" y="82"/>
                    <a:pt x="123" y="82"/>
                    <a:pt x="123" y="82"/>
                  </a:cubicBezTo>
                  <a:cubicBezTo>
                    <a:pt x="124" y="80"/>
                    <a:pt x="125" y="78"/>
                    <a:pt x="126" y="77"/>
                  </a:cubicBezTo>
                  <a:cubicBezTo>
                    <a:pt x="125" y="76"/>
                    <a:pt x="126" y="75"/>
                    <a:pt x="126" y="75"/>
                  </a:cubicBezTo>
                  <a:cubicBezTo>
                    <a:pt x="127" y="74"/>
                    <a:pt x="127" y="74"/>
                    <a:pt x="127" y="74"/>
                  </a:cubicBezTo>
                  <a:cubicBezTo>
                    <a:pt x="127" y="73"/>
                    <a:pt x="127" y="73"/>
                    <a:pt x="127" y="73"/>
                  </a:cubicBezTo>
                  <a:cubicBezTo>
                    <a:pt x="127" y="72"/>
                    <a:pt x="126" y="70"/>
                    <a:pt x="127" y="68"/>
                  </a:cubicBezTo>
                  <a:cubicBezTo>
                    <a:pt x="126" y="67"/>
                    <a:pt x="123" y="65"/>
                    <a:pt x="122" y="64"/>
                  </a:cubicBezTo>
                  <a:cubicBezTo>
                    <a:pt x="122" y="64"/>
                    <a:pt x="121" y="63"/>
                    <a:pt x="121" y="63"/>
                  </a:cubicBezTo>
                  <a:cubicBezTo>
                    <a:pt x="120" y="62"/>
                    <a:pt x="117" y="61"/>
                    <a:pt x="116" y="60"/>
                  </a:cubicBezTo>
                  <a:cubicBezTo>
                    <a:pt x="110" y="58"/>
                    <a:pt x="110" y="58"/>
                    <a:pt x="110" y="58"/>
                  </a:cubicBezTo>
                  <a:cubicBezTo>
                    <a:pt x="106" y="50"/>
                    <a:pt x="106" y="50"/>
                    <a:pt x="106" y="50"/>
                  </a:cubicBezTo>
                  <a:cubicBezTo>
                    <a:pt x="106" y="48"/>
                    <a:pt x="105" y="45"/>
                    <a:pt x="105" y="44"/>
                  </a:cubicBezTo>
                  <a:cubicBezTo>
                    <a:pt x="104" y="43"/>
                    <a:pt x="104" y="42"/>
                    <a:pt x="106" y="37"/>
                  </a:cubicBezTo>
                  <a:cubicBezTo>
                    <a:pt x="106" y="36"/>
                    <a:pt x="107" y="34"/>
                    <a:pt x="107" y="33"/>
                  </a:cubicBezTo>
                  <a:cubicBezTo>
                    <a:pt x="107" y="31"/>
                    <a:pt x="108" y="30"/>
                    <a:pt x="109" y="29"/>
                  </a:cubicBezTo>
                  <a:cubicBezTo>
                    <a:pt x="109" y="29"/>
                    <a:pt x="110" y="28"/>
                    <a:pt x="111" y="27"/>
                  </a:cubicBezTo>
                  <a:cubicBezTo>
                    <a:pt x="111" y="26"/>
                    <a:pt x="112" y="21"/>
                    <a:pt x="112" y="13"/>
                  </a:cubicBezTo>
                  <a:cubicBezTo>
                    <a:pt x="111" y="13"/>
                    <a:pt x="110" y="13"/>
                    <a:pt x="109" y="12"/>
                  </a:cubicBezTo>
                  <a:cubicBezTo>
                    <a:pt x="102" y="20"/>
                    <a:pt x="102" y="20"/>
                    <a:pt x="102" y="20"/>
                  </a:cubicBezTo>
                  <a:cubicBezTo>
                    <a:pt x="101" y="20"/>
                    <a:pt x="101" y="20"/>
                    <a:pt x="101" y="20"/>
                  </a:cubicBezTo>
                  <a:cubicBezTo>
                    <a:pt x="96" y="20"/>
                    <a:pt x="86" y="20"/>
                    <a:pt x="84" y="20"/>
                  </a:cubicBezTo>
                  <a:cubicBezTo>
                    <a:pt x="82" y="20"/>
                    <a:pt x="78" y="20"/>
                    <a:pt x="77" y="20"/>
                  </a:cubicBezTo>
                  <a:cubicBezTo>
                    <a:pt x="74" y="18"/>
                    <a:pt x="70" y="17"/>
                    <a:pt x="69" y="17"/>
                  </a:cubicBezTo>
                  <a:cubicBezTo>
                    <a:pt x="67" y="17"/>
                    <a:pt x="67" y="17"/>
                    <a:pt x="67" y="17"/>
                  </a:cubicBezTo>
                  <a:cubicBezTo>
                    <a:pt x="65" y="17"/>
                    <a:pt x="61" y="16"/>
                    <a:pt x="60" y="16"/>
                  </a:cubicBezTo>
                  <a:cubicBezTo>
                    <a:pt x="57" y="15"/>
                    <a:pt x="57" y="15"/>
                    <a:pt x="57" y="15"/>
                  </a:cubicBezTo>
                  <a:cubicBezTo>
                    <a:pt x="49" y="12"/>
                    <a:pt x="49" y="12"/>
                    <a:pt x="49" y="12"/>
                  </a:cubicBezTo>
                  <a:cubicBezTo>
                    <a:pt x="43" y="10"/>
                    <a:pt x="43" y="10"/>
                    <a:pt x="43" y="10"/>
                  </a:cubicBezTo>
                  <a:cubicBezTo>
                    <a:pt x="36" y="8"/>
                    <a:pt x="36" y="8"/>
                    <a:pt x="36" y="8"/>
                  </a:cubicBezTo>
                  <a:cubicBezTo>
                    <a:pt x="36" y="6"/>
                    <a:pt x="36" y="6"/>
                    <a:pt x="36" y="6"/>
                  </a:cubicBezTo>
                  <a:cubicBezTo>
                    <a:pt x="33" y="3"/>
                    <a:pt x="31" y="1"/>
                    <a:pt x="31" y="0"/>
                  </a:cubicBezTo>
                  <a:cubicBezTo>
                    <a:pt x="30" y="0"/>
                    <a:pt x="29" y="1"/>
                    <a:pt x="28" y="1"/>
                  </a:cubicBezTo>
                  <a:cubicBezTo>
                    <a:pt x="28" y="1"/>
                    <a:pt x="28" y="1"/>
                    <a:pt x="28" y="1"/>
                  </a:cubicBezTo>
                  <a:cubicBezTo>
                    <a:pt x="25" y="3"/>
                    <a:pt x="25" y="3"/>
                    <a:pt x="25" y="3"/>
                  </a:cubicBezTo>
                  <a:cubicBezTo>
                    <a:pt x="24" y="6"/>
                    <a:pt x="23" y="10"/>
                    <a:pt x="23" y="10"/>
                  </a:cubicBezTo>
                  <a:cubicBezTo>
                    <a:pt x="23" y="13"/>
                    <a:pt x="21" y="14"/>
                    <a:pt x="19" y="15"/>
                  </a:cubicBezTo>
                  <a:cubicBezTo>
                    <a:pt x="19" y="18"/>
                    <a:pt x="19" y="18"/>
                    <a:pt x="19" y="18"/>
                  </a:cubicBezTo>
                  <a:cubicBezTo>
                    <a:pt x="19" y="18"/>
                    <a:pt x="18" y="20"/>
                    <a:pt x="17" y="24"/>
                  </a:cubicBezTo>
                  <a:cubicBezTo>
                    <a:pt x="16" y="27"/>
                    <a:pt x="14" y="28"/>
                    <a:pt x="12" y="28"/>
                  </a:cubicBezTo>
                  <a:cubicBezTo>
                    <a:pt x="12" y="28"/>
                    <a:pt x="12" y="28"/>
                    <a:pt x="12" y="28"/>
                  </a:cubicBezTo>
                  <a:cubicBezTo>
                    <a:pt x="12" y="28"/>
                    <a:pt x="12" y="28"/>
                    <a:pt x="12" y="28"/>
                  </a:cubicBezTo>
                  <a:cubicBezTo>
                    <a:pt x="12" y="28"/>
                    <a:pt x="12" y="28"/>
                    <a:pt x="11" y="28"/>
                  </a:cubicBezTo>
                  <a:cubicBezTo>
                    <a:pt x="11" y="28"/>
                    <a:pt x="11" y="28"/>
                    <a:pt x="11" y="28"/>
                  </a:cubicBezTo>
                  <a:cubicBezTo>
                    <a:pt x="11" y="28"/>
                    <a:pt x="11" y="28"/>
                    <a:pt x="11" y="28"/>
                  </a:cubicBezTo>
                  <a:cubicBezTo>
                    <a:pt x="11" y="28"/>
                    <a:pt x="11" y="28"/>
                    <a:pt x="11" y="28"/>
                  </a:cubicBezTo>
                  <a:cubicBezTo>
                    <a:pt x="10" y="28"/>
                    <a:pt x="10" y="28"/>
                    <a:pt x="10" y="27"/>
                  </a:cubicBezTo>
                  <a:cubicBezTo>
                    <a:pt x="9" y="29"/>
                    <a:pt x="9" y="29"/>
                    <a:pt x="9" y="29"/>
                  </a:cubicBezTo>
                  <a:cubicBezTo>
                    <a:pt x="8" y="30"/>
                    <a:pt x="8" y="30"/>
                    <a:pt x="7" y="30"/>
                  </a:cubicBezTo>
                  <a:cubicBezTo>
                    <a:pt x="6" y="30"/>
                    <a:pt x="6" y="30"/>
                    <a:pt x="6" y="30"/>
                  </a:cubicBezTo>
                  <a:cubicBezTo>
                    <a:pt x="6" y="31"/>
                    <a:pt x="6" y="31"/>
                    <a:pt x="6" y="31"/>
                  </a:cubicBezTo>
                  <a:cubicBezTo>
                    <a:pt x="5" y="32"/>
                    <a:pt x="5" y="32"/>
                    <a:pt x="4" y="32"/>
                  </a:cubicBezTo>
                  <a:cubicBezTo>
                    <a:pt x="2" y="32"/>
                    <a:pt x="2" y="32"/>
                    <a:pt x="2" y="32"/>
                  </a:cubicBezTo>
                  <a:cubicBezTo>
                    <a:pt x="0" y="34"/>
                    <a:pt x="0" y="34"/>
                    <a:pt x="0" y="34"/>
                  </a:cubicBezTo>
                  <a:cubicBezTo>
                    <a:pt x="0" y="36"/>
                    <a:pt x="0" y="36"/>
                    <a:pt x="0" y="36"/>
                  </a:cubicBezTo>
                  <a:cubicBezTo>
                    <a:pt x="0" y="40"/>
                    <a:pt x="0" y="40"/>
                    <a:pt x="0" y="40"/>
                  </a:cubicBezTo>
                  <a:cubicBezTo>
                    <a:pt x="0" y="45"/>
                    <a:pt x="0" y="45"/>
                    <a:pt x="0" y="45"/>
                  </a:cubicBezTo>
                  <a:cubicBezTo>
                    <a:pt x="2" y="46"/>
                    <a:pt x="2" y="46"/>
                    <a:pt x="2" y="46"/>
                  </a:cubicBezTo>
                  <a:cubicBezTo>
                    <a:pt x="2" y="47"/>
                    <a:pt x="3" y="47"/>
                    <a:pt x="3" y="48"/>
                  </a:cubicBezTo>
                  <a:cubicBezTo>
                    <a:pt x="3" y="49"/>
                    <a:pt x="4" y="52"/>
                    <a:pt x="5" y="55"/>
                  </a:cubicBezTo>
                  <a:cubicBezTo>
                    <a:pt x="6" y="55"/>
                    <a:pt x="6" y="55"/>
                    <a:pt x="6" y="55"/>
                  </a:cubicBezTo>
                  <a:cubicBezTo>
                    <a:pt x="7" y="55"/>
                    <a:pt x="7" y="55"/>
                    <a:pt x="7" y="56"/>
                  </a:cubicBezTo>
                  <a:cubicBezTo>
                    <a:pt x="9" y="58"/>
                    <a:pt x="9" y="58"/>
                    <a:pt x="9" y="58"/>
                  </a:cubicBezTo>
                  <a:cubicBezTo>
                    <a:pt x="9" y="58"/>
                    <a:pt x="10" y="58"/>
                    <a:pt x="10" y="59"/>
                  </a:cubicBezTo>
                  <a:cubicBezTo>
                    <a:pt x="10" y="63"/>
                    <a:pt x="10" y="63"/>
                    <a:pt x="10" y="63"/>
                  </a:cubicBezTo>
                  <a:cubicBezTo>
                    <a:pt x="12" y="64"/>
                    <a:pt x="12" y="64"/>
                    <a:pt x="12" y="64"/>
                  </a:cubicBezTo>
                  <a:cubicBezTo>
                    <a:pt x="12" y="65"/>
                    <a:pt x="12" y="65"/>
                    <a:pt x="12" y="65"/>
                  </a:cubicBezTo>
                  <a:cubicBezTo>
                    <a:pt x="13" y="67"/>
                    <a:pt x="13" y="67"/>
                    <a:pt x="13" y="67"/>
                  </a:cubicBezTo>
                  <a:cubicBezTo>
                    <a:pt x="15" y="69"/>
                    <a:pt x="15" y="69"/>
                    <a:pt x="15" y="69"/>
                  </a:cubicBezTo>
                  <a:cubicBezTo>
                    <a:pt x="15" y="70"/>
                    <a:pt x="15" y="70"/>
                    <a:pt x="15" y="70"/>
                  </a:cubicBezTo>
                  <a:cubicBezTo>
                    <a:pt x="15" y="71"/>
                    <a:pt x="15" y="71"/>
                    <a:pt x="15" y="71"/>
                  </a:cubicBezTo>
                  <a:cubicBezTo>
                    <a:pt x="17" y="75"/>
                    <a:pt x="17" y="75"/>
                    <a:pt x="17" y="75"/>
                  </a:cubicBezTo>
                  <a:cubicBezTo>
                    <a:pt x="17" y="76"/>
                    <a:pt x="17" y="76"/>
                    <a:pt x="17" y="76"/>
                  </a:cubicBezTo>
                  <a:cubicBezTo>
                    <a:pt x="17" y="78"/>
                    <a:pt x="17" y="78"/>
                    <a:pt x="17" y="78"/>
                  </a:cubicBezTo>
                  <a:cubicBezTo>
                    <a:pt x="17" y="79"/>
                    <a:pt x="17" y="79"/>
                    <a:pt x="17" y="79"/>
                  </a:cubicBezTo>
                  <a:cubicBezTo>
                    <a:pt x="16" y="83"/>
                    <a:pt x="16" y="83"/>
                    <a:pt x="16" y="83"/>
                  </a:cubicBezTo>
                  <a:cubicBezTo>
                    <a:pt x="16" y="83"/>
                    <a:pt x="15" y="83"/>
                    <a:pt x="15" y="84"/>
                  </a:cubicBezTo>
                  <a:cubicBezTo>
                    <a:pt x="13" y="86"/>
                    <a:pt x="12" y="87"/>
                    <a:pt x="12" y="88"/>
                  </a:cubicBezTo>
                  <a:cubicBezTo>
                    <a:pt x="12" y="89"/>
                    <a:pt x="12" y="89"/>
                    <a:pt x="12" y="89"/>
                  </a:cubicBezTo>
                  <a:cubicBezTo>
                    <a:pt x="13" y="89"/>
                    <a:pt x="13" y="90"/>
                    <a:pt x="14" y="91"/>
                  </a:cubicBezTo>
                  <a:cubicBezTo>
                    <a:pt x="14" y="92"/>
                    <a:pt x="14" y="92"/>
                    <a:pt x="14" y="92"/>
                  </a:cubicBezTo>
                  <a:cubicBezTo>
                    <a:pt x="17" y="95"/>
                    <a:pt x="17" y="95"/>
                    <a:pt x="17" y="95"/>
                  </a:cubicBezTo>
                  <a:cubicBezTo>
                    <a:pt x="17" y="96"/>
                    <a:pt x="17" y="96"/>
                    <a:pt x="17" y="96"/>
                  </a:cubicBezTo>
                  <a:cubicBezTo>
                    <a:pt x="17" y="97"/>
                    <a:pt x="18" y="97"/>
                    <a:pt x="18" y="97"/>
                  </a:cubicBezTo>
                  <a:cubicBezTo>
                    <a:pt x="18" y="97"/>
                    <a:pt x="18" y="97"/>
                    <a:pt x="18" y="97"/>
                  </a:cubicBezTo>
                  <a:lnTo>
                    <a:pt x="26" y="101"/>
                  </a:lnTo>
                  <a:close/>
                </a:path>
              </a:pathLst>
            </a:custGeom>
            <a:solidFill>
              <a:srgbClr val="474747"/>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46" name="Freeform 106"/>
            <p:cNvSpPr>
              <a:spLocks/>
            </p:cNvSpPr>
            <p:nvPr/>
          </p:nvSpPr>
          <p:spPr bwMode="auto">
            <a:xfrm>
              <a:off x="7214170" y="4159274"/>
              <a:ext cx="192088" cy="171450"/>
            </a:xfrm>
            <a:custGeom>
              <a:avLst/>
              <a:gdLst>
                <a:gd name="T0" fmla="*/ 74 w 86"/>
                <a:gd name="T1" fmla="*/ 61 h 77"/>
                <a:gd name="T2" fmla="*/ 82 w 86"/>
                <a:gd name="T3" fmla="*/ 49 h 77"/>
                <a:gd name="T4" fmla="*/ 86 w 86"/>
                <a:gd name="T5" fmla="*/ 48 h 77"/>
                <a:gd name="T6" fmla="*/ 84 w 86"/>
                <a:gd name="T7" fmla="*/ 41 h 77"/>
                <a:gd name="T8" fmla="*/ 73 w 86"/>
                <a:gd name="T9" fmla="*/ 34 h 77"/>
                <a:gd name="T10" fmla="*/ 72 w 86"/>
                <a:gd name="T11" fmla="*/ 32 h 77"/>
                <a:gd name="T12" fmla="*/ 63 w 86"/>
                <a:gd name="T13" fmla="*/ 24 h 77"/>
                <a:gd name="T14" fmla="*/ 50 w 86"/>
                <a:gd name="T15" fmla="*/ 30 h 77"/>
                <a:gd name="T16" fmla="*/ 44 w 86"/>
                <a:gd name="T17" fmla="*/ 36 h 77"/>
                <a:gd name="T18" fmla="*/ 43 w 86"/>
                <a:gd name="T19" fmla="*/ 42 h 77"/>
                <a:gd name="T20" fmla="*/ 35 w 86"/>
                <a:gd name="T21" fmla="*/ 36 h 77"/>
                <a:gd name="T22" fmla="*/ 31 w 86"/>
                <a:gd name="T23" fmla="*/ 31 h 77"/>
                <a:gd name="T24" fmla="*/ 27 w 86"/>
                <a:gd name="T25" fmla="*/ 26 h 77"/>
                <a:gd name="T26" fmla="*/ 20 w 86"/>
                <a:gd name="T27" fmla="*/ 26 h 77"/>
                <a:gd name="T28" fmla="*/ 14 w 86"/>
                <a:gd name="T29" fmla="*/ 25 h 77"/>
                <a:gd name="T30" fmla="*/ 8 w 86"/>
                <a:gd name="T31" fmla="*/ 19 h 77"/>
                <a:gd name="T32" fmla="*/ 9 w 86"/>
                <a:gd name="T33" fmla="*/ 11 h 77"/>
                <a:gd name="T34" fmla="*/ 13 w 86"/>
                <a:gd name="T35" fmla="*/ 7 h 77"/>
                <a:gd name="T36" fmla="*/ 15 w 86"/>
                <a:gd name="T37" fmla="*/ 1 h 77"/>
                <a:gd name="T38" fmla="*/ 11 w 86"/>
                <a:gd name="T39" fmla="*/ 0 h 77"/>
                <a:gd name="T40" fmla="*/ 8 w 86"/>
                <a:gd name="T41" fmla="*/ 3 h 77"/>
                <a:gd name="T42" fmla="*/ 1 w 86"/>
                <a:gd name="T43" fmla="*/ 15 h 77"/>
                <a:gd name="T44" fmla="*/ 0 w 86"/>
                <a:gd name="T45" fmla="*/ 21 h 77"/>
                <a:gd name="T46" fmla="*/ 17 w 86"/>
                <a:gd name="T47" fmla="*/ 57 h 77"/>
                <a:gd name="T48" fmla="*/ 20 w 86"/>
                <a:gd name="T49" fmla="*/ 62 h 77"/>
                <a:gd name="T50" fmla="*/ 38 w 86"/>
                <a:gd name="T51" fmla="*/ 75 h 77"/>
                <a:gd name="T52" fmla="*/ 49 w 86"/>
                <a:gd name="T53" fmla="*/ 77 h 77"/>
                <a:gd name="T54" fmla="*/ 54 w 86"/>
                <a:gd name="T55" fmla="*/ 72 h 77"/>
                <a:gd name="T56" fmla="*/ 57 w 86"/>
                <a:gd name="T57" fmla="*/ 71 h 77"/>
                <a:gd name="T58" fmla="*/ 64 w 86"/>
                <a:gd name="T59" fmla="*/ 70 h 77"/>
                <a:gd name="T60" fmla="*/ 69 w 86"/>
                <a:gd name="T61" fmla="*/ 67 h 77"/>
                <a:gd name="T62" fmla="*/ 72 w 86"/>
                <a:gd name="T63" fmla="*/ 66 h 77"/>
                <a:gd name="T64" fmla="*/ 75 w 86"/>
                <a:gd name="T65" fmla="*/ 65 h 77"/>
                <a:gd name="T66" fmla="*/ 73 w 86"/>
                <a:gd name="T67" fmla="*/ 6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6" h="77">
                  <a:moveTo>
                    <a:pt x="73" y="62"/>
                  </a:moveTo>
                  <a:cubicBezTo>
                    <a:pt x="73" y="62"/>
                    <a:pt x="73" y="61"/>
                    <a:pt x="74" y="61"/>
                  </a:cubicBezTo>
                  <a:cubicBezTo>
                    <a:pt x="81" y="56"/>
                    <a:pt x="81" y="56"/>
                    <a:pt x="81" y="56"/>
                  </a:cubicBezTo>
                  <a:cubicBezTo>
                    <a:pt x="80" y="51"/>
                    <a:pt x="81" y="50"/>
                    <a:pt x="82" y="49"/>
                  </a:cubicBezTo>
                  <a:cubicBezTo>
                    <a:pt x="82" y="49"/>
                    <a:pt x="83" y="49"/>
                    <a:pt x="84" y="49"/>
                  </a:cubicBezTo>
                  <a:cubicBezTo>
                    <a:pt x="84" y="49"/>
                    <a:pt x="85" y="49"/>
                    <a:pt x="86" y="48"/>
                  </a:cubicBezTo>
                  <a:cubicBezTo>
                    <a:pt x="86" y="46"/>
                    <a:pt x="86" y="46"/>
                    <a:pt x="86" y="46"/>
                  </a:cubicBezTo>
                  <a:cubicBezTo>
                    <a:pt x="84" y="41"/>
                    <a:pt x="84" y="41"/>
                    <a:pt x="84" y="41"/>
                  </a:cubicBezTo>
                  <a:cubicBezTo>
                    <a:pt x="74" y="36"/>
                    <a:pt x="74" y="36"/>
                    <a:pt x="74" y="36"/>
                  </a:cubicBezTo>
                  <a:cubicBezTo>
                    <a:pt x="73" y="35"/>
                    <a:pt x="73" y="35"/>
                    <a:pt x="73" y="34"/>
                  </a:cubicBezTo>
                  <a:cubicBezTo>
                    <a:pt x="73" y="32"/>
                    <a:pt x="73" y="32"/>
                    <a:pt x="73" y="32"/>
                  </a:cubicBezTo>
                  <a:cubicBezTo>
                    <a:pt x="72" y="32"/>
                    <a:pt x="72" y="32"/>
                    <a:pt x="72" y="32"/>
                  </a:cubicBezTo>
                  <a:cubicBezTo>
                    <a:pt x="69" y="28"/>
                    <a:pt x="69" y="28"/>
                    <a:pt x="69" y="28"/>
                  </a:cubicBezTo>
                  <a:cubicBezTo>
                    <a:pt x="63" y="24"/>
                    <a:pt x="63" y="24"/>
                    <a:pt x="63" y="24"/>
                  </a:cubicBezTo>
                  <a:cubicBezTo>
                    <a:pt x="61" y="25"/>
                    <a:pt x="61" y="25"/>
                    <a:pt x="61" y="25"/>
                  </a:cubicBezTo>
                  <a:cubicBezTo>
                    <a:pt x="50" y="30"/>
                    <a:pt x="50" y="30"/>
                    <a:pt x="50" y="30"/>
                  </a:cubicBezTo>
                  <a:cubicBezTo>
                    <a:pt x="47" y="33"/>
                    <a:pt x="47" y="33"/>
                    <a:pt x="47" y="33"/>
                  </a:cubicBezTo>
                  <a:cubicBezTo>
                    <a:pt x="45" y="35"/>
                    <a:pt x="45" y="36"/>
                    <a:pt x="44" y="36"/>
                  </a:cubicBezTo>
                  <a:cubicBezTo>
                    <a:pt x="44" y="37"/>
                    <a:pt x="44" y="39"/>
                    <a:pt x="44" y="40"/>
                  </a:cubicBezTo>
                  <a:cubicBezTo>
                    <a:pt x="44" y="41"/>
                    <a:pt x="44" y="41"/>
                    <a:pt x="43" y="42"/>
                  </a:cubicBezTo>
                  <a:cubicBezTo>
                    <a:pt x="42" y="42"/>
                    <a:pt x="41" y="42"/>
                    <a:pt x="41" y="42"/>
                  </a:cubicBezTo>
                  <a:cubicBezTo>
                    <a:pt x="35" y="36"/>
                    <a:pt x="35" y="36"/>
                    <a:pt x="35" y="36"/>
                  </a:cubicBezTo>
                  <a:cubicBezTo>
                    <a:pt x="35" y="36"/>
                    <a:pt x="34" y="36"/>
                    <a:pt x="34" y="36"/>
                  </a:cubicBezTo>
                  <a:cubicBezTo>
                    <a:pt x="31" y="31"/>
                    <a:pt x="31" y="31"/>
                    <a:pt x="31" y="31"/>
                  </a:cubicBezTo>
                  <a:cubicBezTo>
                    <a:pt x="30" y="29"/>
                    <a:pt x="29" y="27"/>
                    <a:pt x="28" y="25"/>
                  </a:cubicBezTo>
                  <a:cubicBezTo>
                    <a:pt x="27" y="25"/>
                    <a:pt x="27" y="26"/>
                    <a:pt x="27" y="26"/>
                  </a:cubicBezTo>
                  <a:cubicBezTo>
                    <a:pt x="25" y="26"/>
                    <a:pt x="23" y="25"/>
                    <a:pt x="21" y="24"/>
                  </a:cubicBezTo>
                  <a:cubicBezTo>
                    <a:pt x="20" y="26"/>
                    <a:pt x="20" y="26"/>
                    <a:pt x="20" y="26"/>
                  </a:cubicBezTo>
                  <a:cubicBezTo>
                    <a:pt x="19" y="26"/>
                    <a:pt x="18" y="27"/>
                    <a:pt x="18" y="26"/>
                  </a:cubicBezTo>
                  <a:cubicBezTo>
                    <a:pt x="14" y="25"/>
                    <a:pt x="14" y="25"/>
                    <a:pt x="14" y="25"/>
                  </a:cubicBezTo>
                  <a:cubicBezTo>
                    <a:pt x="14" y="25"/>
                    <a:pt x="13" y="25"/>
                    <a:pt x="13" y="25"/>
                  </a:cubicBezTo>
                  <a:cubicBezTo>
                    <a:pt x="8" y="19"/>
                    <a:pt x="8" y="19"/>
                    <a:pt x="8" y="19"/>
                  </a:cubicBezTo>
                  <a:cubicBezTo>
                    <a:pt x="8" y="19"/>
                    <a:pt x="7" y="18"/>
                    <a:pt x="8" y="17"/>
                  </a:cubicBezTo>
                  <a:cubicBezTo>
                    <a:pt x="9" y="11"/>
                    <a:pt x="9" y="11"/>
                    <a:pt x="9" y="11"/>
                  </a:cubicBezTo>
                  <a:cubicBezTo>
                    <a:pt x="9" y="11"/>
                    <a:pt x="9" y="11"/>
                    <a:pt x="9" y="11"/>
                  </a:cubicBezTo>
                  <a:cubicBezTo>
                    <a:pt x="10" y="10"/>
                    <a:pt x="11" y="8"/>
                    <a:pt x="13" y="7"/>
                  </a:cubicBezTo>
                  <a:cubicBezTo>
                    <a:pt x="12" y="6"/>
                    <a:pt x="12" y="5"/>
                    <a:pt x="13" y="4"/>
                  </a:cubicBezTo>
                  <a:cubicBezTo>
                    <a:pt x="15" y="1"/>
                    <a:pt x="15" y="1"/>
                    <a:pt x="15" y="1"/>
                  </a:cubicBezTo>
                  <a:cubicBezTo>
                    <a:pt x="13" y="0"/>
                    <a:pt x="13" y="0"/>
                    <a:pt x="13" y="0"/>
                  </a:cubicBezTo>
                  <a:cubicBezTo>
                    <a:pt x="11" y="0"/>
                    <a:pt x="11" y="0"/>
                    <a:pt x="11" y="0"/>
                  </a:cubicBezTo>
                  <a:cubicBezTo>
                    <a:pt x="11" y="0"/>
                    <a:pt x="10" y="0"/>
                    <a:pt x="10" y="0"/>
                  </a:cubicBezTo>
                  <a:cubicBezTo>
                    <a:pt x="8" y="3"/>
                    <a:pt x="8" y="3"/>
                    <a:pt x="8" y="3"/>
                  </a:cubicBezTo>
                  <a:cubicBezTo>
                    <a:pt x="6" y="6"/>
                    <a:pt x="6" y="6"/>
                    <a:pt x="6" y="6"/>
                  </a:cubicBezTo>
                  <a:cubicBezTo>
                    <a:pt x="1" y="15"/>
                    <a:pt x="1" y="15"/>
                    <a:pt x="1" y="15"/>
                  </a:cubicBezTo>
                  <a:cubicBezTo>
                    <a:pt x="0" y="19"/>
                    <a:pt x="0" y="19"/>
                    <a:pt x="0" y="19"/>
                  </a:cubicBezTo>
                  <a:cubicBezTo>
                    <a:pt x="0" y="21"/>
                    <a:pt x="0" y="21"/>
                    <a:pt x="0" y="21"/>
                  </a:cubicBezTo>
                  <a:cubicBezTo>
                    <a:pt x="0" y="22"/>
                    <a:pt x="0" y="22"/>
                    <a:pt x="0" y="22"/>
                  </a:cubicBezTo>
                  <a:cubicBezTo>
                    <a:pt x="17" y="57"/>
                    <a:pt x="17" y="57"/>
                    <a:pt x="17" y="57"/>
                  </a:cubicBezTo>
                  <a:cubicBezTo>
                    <a:pt x="19" y="60"/>
                    <a:pt x="19" y="60"/>
                    <a:pt x="19" y="60"/>
                  </a:cubicBezTo>
                  <a:cubicBezTo>
                    <a:pt x="20" y="62"/>
                    <a:pt x="20" y="62"/>
                    <a:pt x="20" y="62"/>
                  </a:cubicBezTo>
                  <a:cubicBezTo>
                    <a:pt x="22" y="65"/>
                    <a:pt x="22" y="65"/>
                    <a:pt x="22" y="65"/>
                  </a:cubicBezTo>
                  <a:cubicBezTo>
                    <a:pt x="38" y="75"/>
                    <a:pt x="38" y="75"/>
                    <a:pt x="38" y="75"/>
                  </a:cubicBezTo>
                  <a:cubicBezTo>
                    <a:pt x="40" y="76"/>
                    <a:pt x="40" y="76"/>
                    <a:pt x="40" y="76"/>
                  </a:cubicBezTo>
                  <a:cubicBezTo>
                    <a:pt x="49" y="77"/>
                    <a:pt x="49" y="77"/>
                    <a:pt x="49" y="77"/>
                  </a:cubicBezTo>
                  <a:cubicBezTo>
                    <a:pt x="51" y="76"/>
                    <a:pt x="51" y="76"/>
                    <a:pt x="51" y="76"/>
                  </a:cubicBezTo>
                  <a:cubicBezTo>
                    <a:pt x="54" y="72"/>
                    <a:pt x="54" y="72"/>
                    <a:pt x="54" y="72"/>
                  </a:cubicBezTo>
                  <a:cubicBezTo>
                    <a:pt x="56" y="71"/>
                    <a:pt x="56" y="71"/>
                    <a:pt x="56" y="71"/>
                  </a:cubicBezTo>
                  <a:cubicBezTo>
                    <a:pt x="57" y="71"/>
                    <a:pt x="57" y="71"/>
                    <a:pt x="57" y="71"/>
                  </a:cubicBezTo>
                  <a:cubicBezTo>
                    <a:pt x="61" y="70"/>
                    <a:pt x="61" y="70"/>
                    <a:pt x="61" y="70"/>
                  </a:cubicBezTo>
                  <a:cubicBezTo>
                    <a:pt x="64" y="70"/>
                    <a:pt x="64" y="70"/>
                    <a:pt x="64" y="70"/>
                  </a:cubicBezTo>
                  <a:cubicBezTo>
                    <a:pt x="66" y="69"/>
                    <a:pt x="66" y="69"/>
                    <a:pt x="66" y="69"/>
                  </a:cubicBezTo>
                  <a:cubicBezTo>
                    <a:pt x="69" y="67"/>
                    <a:pt x="69" y="67"/>
                    <a:pt x="69" y="67"/>
                  </a:cubicBezTo>
                  <a:cubicBezTo>
                    <a:pt x="71" y="66"/>
                    <a:pt x="71" y="66"/>
                    <a:pt x="71" y="66"/>
                  </a:cubicBezTo>
                  <a:cubicBezTo>
                    <a:pt x="71" y="66"/>
                    <a:pt x="71" y="66"/>
                    <a:pt x="72" y="66"/>
                  </a:cubicBezTo>
                  <a:cubicBezTo>
                    <a:pt x="75" y="65"/>
                    <a:pt x="75" y="65"/>
                    <a:pt x="75" y="65"/>
                  </a:cubicBezTo>
                  <a:cubicBezTo>
                    <a:pt x="75" y="65"/>
                    <a:pt x="75" y="65"/>
                    <a:pt x="75" y="65"/>
                  </a:cubicBezTo>
                  <a:cubicBezTo>
                    <a:pt x="74" y="64"/>
                    <a:pt x="74" y="64"/>
                    <a:pt x="74" y="64"/>
                  </a:cubicBezTo>
                  <a:cubicBezTo>
                    <a:pt x="73" y="64"/>
                    <a:pt x="73" y="63"/>
                    <a:pt x="73" y="62"/>
                  </a:cubicBezTo>
                  <a:close/>
                </a:path>
              </a:pathLst>
            </a:custGeom>
            <a:solidFill>
              <a:srgbClr val="757575"/>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47" name="Freeform 107"/>
            <p:cNvSpPr>
              <a:spLocks/>
            </p:cNvSpPr>
            <p:nvPr/>
          </p:nvSpPr>
          <p:spPr bwMode="auto">
            <a:xfrm>
              <a:off x="7234808" y="4252937"/>
              <a:ext cx="398463" cy="282575"/>
            </a:xfrm>
            <a:custGeom>
              <a:avLst/>
              <a:gdLst>
                <a:gd name="T0" fmla="*/ 175 w 179"/>
                <a:gd name="T1" fmla="*/ 45 h 127"/>
                <a:gd name="T2" fmla="*/ 174 w 179"/>
                <a:gd name="T3" fmla="*/ 32 h 127"/>
                <a:gd name="T4" fmla="*/ 168 w 179"/>
                <a:gd name="T5" fmla="*/ 30 h 127"/>
                <a:gd name="T6" fmla="*/ 163 w 179"/>
                <a:gd name="T7" fmla="*/ 23 h 127"/>
                <a:gd name="T8" fmla="*/ 161 w 179"/>
                <a:gd name="T9" fmla="*/ 16 h 127"/>
                <a:gd name="T10" fmla="*/ 155 w 179"/>
                <a:gd name="T11" fmla="*/ 12 h 127"/>
                <a:gd name="T12" fmla="*/ 146 w 179"/>
                <a:gd name="T13" fmla="*/ 18 h 127"/>
                <a:gd name="T14" fmla="*/ 136 w 179"/>
                <a:gd name="T15" fmla="*/ 18 h 127"/>
                <a:gd name="T16" fmla="*/ 126 w 179"/>
                <a:gd name="T17" fmla="*/ 11 h 127"/>
                <a:gd name="T18" fmla="*/ 116 w 179"/>
                <a:gd name="T19" fmla="*/ 12 h 127"/>
                <a:gd name="T20" fmla="*/ 113 w 179"/>
                <a:gd name="T21" fmla="*/ 15 h 127"/>
                <a:gd name="T22" fmla="*/ 103 w 179"/>
                <a:gd name="T23" fmla="*/ 10 h 127"/>
                <a:gd name="T24" fmla="*/ 93 w 179"/>
                <a:gd name="T25" fmla="*/ 5 h 127"/>
                <a:gd name="T26" fmla="*/ 76 w 179"/>
                <a:gd name="T27" fmla="*/ 11 h 127"/>
                <a:gd name="T28" fmla="*/ 72 w 179"/>
                <a:gd name="T29" fmla="*/ 22 h 127"/>
                <a:gd name="T30" fmla="*/ 70 w 179"/>
                <a:gd name="T31" fmla="*/ 28 h 127"/>
                <a:gd name="T32" fmla="*/ 58 w 179"/>
                <a:gd name="T33" fmla="*/ 30 h 127"/>
                <a:gd name="T34" fmla="*/ 49 w 179"/>
                <a:gd name="T35" fmla="*/ 33 h 127"/>
                <a:gd name="T36" fmla="*/ 39 w 179"/>
                <a:gd name="T37" fmla="*/ 45 h 127"/>
                <a:gd name="T38" fmla="*/ 33 w 179"/>
                <a:gd name="T39" fmla="*/ 48 h 127"/>
                <a:gd name="T40" fmla="*/ 5 w 179"/>
                <a:gd name="T41" fmla="*/ 55 h 127"/>
                <a:gd name="T42" fmla="*/ 4 w 179"/>
                <a:gd name="T43" fmla="*/ 56 h 127"/>
                <a:gd name="T44" fmla="*/ 15 w 179"/>
                <a:gd name="T45" fmla="*/ 62 h 127"/>
                <a:gd name="T46" fmla="*/ 20 w 179"/>
                <a:gd name="T47" fmla="*/ 77 h 127"/>
                <a:gd name="T48" fmla="*/ 13 w 179"/>
                <a:gd name="T49" fmla="*/ 81 h 127"/>
                <a:gd name="T50" fmla="*/ 20 w 179"/>
                <a:gd name="T51" fmla="*/ 85 h 127"/>
                <a:gd name="T52" fmla="*/ 28 w 179"/>
                <a:gd name="T53" fmla="*/ 96 h 127"/>
                <a:gd name="T54" fmla="*/ 33 w 179"/>
                <a:gd name="T55" fmla="*/ 115 h 127"/>
                <a:gd name="T56" fmla="*/ 46 w 179"/>
                <a:gd name="T57" fmla="*/ 117 h 127"/>
                <a:gd name="T58" fmla="*/ 54 w 179"/>
                <a:gd name="T59" fmla="*/ 120 h 127"/>
                <a:gd name="T60" fmla="*/ 77 w 179"/>
                <a:gd name="T61" fmla="*/ 124 h 127"/>
                <a:gd name="T62" fmla="*/ 82 w 179"/>
                <a:gd name="T63" fmla="*/ 127 h 127"/>
                <a:gd name="T64" fmla="*/ 95 w 179"/>
                <a:gd name="T65" fmla="*/ 125 h 127"/>
                <a:gd name="T66" fmla="*/ 98 w 179"/>
                <a:gd name="T67" fmla="*/ 122 h 127"/>
                <a:gd name="T68" fmla="*/ 102 w 179"/>
                <a:gd name="T69" fmla="*/ 119 h 127"/>
                <a:gd name="T70" fmla="*/ 110 w 179"/>
                <a:gd name="T71" fmla="*/ 114 h 127"/>
                <a:gd name="T72" fmla="*/ 110 w 179"/>
                <a:gd name="T73" fmla="*/ 109 h 127"/>
                <a:gd name="T74" fmla="*/ 109 w 179"/>
                <a:gd name="T75" fmla="*/ 103 h 127"/>
                <a:gd name="T76" fmla="*/ 122 w 179"/>
                <a:gd name="T77" fmla="*/ 100 h 127"/>
                <a:gd name="T78" fmla="*/ 123 w 179"/>
                <a:gd name="T79" fmla="*/ 95 h 127"/>
                <a:gd name="T80" fmla="*/ 130 w 179"/>
                <a:gd name="T81" fmla="*/ 96 h 127"/>
                <a:gd name="T82" fmla="*/ 136 w 179"/>
                <a:gd name="T83" fmla="*/ 87 h 127"/>
                <a:gd name="T84" fmla="*/ 145 w 179"/>
                <a:gd name="T85" fmla="*/ 79 h 127"/>
                <a:gd name="T86" fmla="*/ 149 w 179"/>
                <a:gd name="T87" fmla="*/ 73 h 127"/>
                <a:gd name="T88" fmla="*/ 155 w 179"/>
                <a:gd name="T89" fmla="*/ 74 h 127"/>
                <a:gd name="T90" fmla="*/ 163 w 179"/>
                <a:gd name="T91" fmla="*/ 71 h 127"/>
                <a:gd name="T92" fmla="*/ 171 w 179"/>
                <a:gd name="T93" fmla="*/ 69 h 127"/>
                <a:gd name="T94" fmla="*/ 177 w 179"/>
                <a:gd name="T95" fmla="*/ 65 h 127"/>
                <a:gd name="T96" fmla="*/ 179 w 179"/>
                <a:gd name="T97" fmla="*/ 6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9" h="127">
                  <a:moveTo>
                    <a:pt x="177" y="55"/>
                  </a:moveTo>
                  <a:cubicBezTo>
                    <a:pt x="176" y="54"/>
                    <a:pt x="176" y="54"/>
                    <a:pt x="176" y="54"/>
                  </a:cubicBezTo>
                  <a:cubicBezTo>
                    <a:pt x="176" y="53"/>
                    <a:pt x="175" y="52"/>
                    <a:pt x="175" y="50"/>
                  </a:cubicBezTo>
                  <a:cubicBezTo>
                    <a:pt x="175" y="45"/>
                    <a:pt x="175" y="45"/>
                    <a:pt x="175" y="45"/>
                  </a:cubicBezTo>
                  <a:cubicBezTo>
                    <a:pt x="175" y="44"/>
                    <a:pt x="175" y="44"/>
                    <a:pt x="175" y="44"/>
                  </a:cubicBezTo>
                  <a:cubicBezTo>
                    <a:pt x="175" y="36"/>
                    <a:pt x="175" y="36"/>
                    <a:pt x="175" y="36"/>
                  </a:cubicBezTo>
                  <a:cubicBezTo>
                    <a:pt x="175" y="33"/>
                    <a:pt x="175" y="33"/>
                    <a:pt x="175" y="33"/>
                  </a:cubicBezTo>
                  <a:cubicBezTo>
                    <a:pt x="174" y="32"/>
                    <a:pt x="174" y="32"/>
                    <a:pt x="174" y="32"/>
                  </a:cubicBezTo>
                  <a:cubicBezTo>
                    <a:pt x="173" y="32"/>
                    <a:pt x="173" y="32"/>
                    <a:pt x="173" y="32"/>
                  </a:cubicBezTo>
                  <a:cubicBezTo>
                    <a:pt x="173" y="32"/>
                    <a:pt x="172" y="32"/>
                    <a:pt x="172" y="31"/>
                  </a:cubicBezTo>
                  <a:cubicBezTo>
                    <a:pt x="170" y="30"/>
                    <a:pt x="170" y="30"/>
                    <a:pt x="170" y="30"/>
                  </a:cubicBezTo>
                  <a:cubicBezTo>
                    <a:pt x="168" y="30"/>
                    <a:pt x="168" y="30"/>
                    <a:pt x="168" y="30"/>
                  </a:cubicBezTo>
                  <a:cubicBezTo>
                    <a:pt x="167" y="30"/>
                    <a:pt x="166" y="29"/>
                    <a:pt x="166" y="29"/>
                  </a:cubicBezTo>
                  <a:cubicBezTo>
                    <a:pt x="164" y="25"/>
                    <a:pt x="164" y="25"/>
                    <a:pt x="164" y="25"/>
                  </a:cubicBezTo>
                  <a:cubicBezTo>
                    <a:pt x="163" y="25"/>
                    <a:pt x="163" y="25"/>
                    <a:pt x="163" y="25"/>
                  </a:cubicBezTo>
                  <a:cubicBezTo>
                    <a:pt x="163" y="23"/>
                    <a:pt x="163" y="23"/>
                    <a:pt x="163" y="23"/>
                  </a:cubicBezTo>
                  <a:cubicBezTo>
                    <a:pt x="163" y="22"/>
                    <a:pt x="163" y="22"/>
                    <a:pt x="163" y="22"/>
                  </a:cubicBezTo>
                  <a:cubicBezTo>
                    <a:pt x="163" y="22"/>
                    <a:pt x="163" y="21"/>
                    <a:pt x="163" y="21"/>
                  </a:cubicBezTo>
                  <a:cubicBezTo>
                    <a:pt x="161" y="18"/>
                    <a:pt x="161" y="18"/>
                    <a:pt x="161" y="18"/>
                  </a:cubicBezTo>
                  <a:cubicBezTo>
                    <a:pt x="161" y="17"/>
                    <a:pt x="161" y="16"/>
                    <a:pt x="161" y="16"/>
                  </a:cubicBezTo>
                  <a:cubicBezTo>
                    <a:pt x="162" y="15"/>
                    <a:pt x="163" y="13"/>
                    <a:pt x="161" y="12"/>
                  </a:cubicBezTo>
                  <a:cubicBezTo>
                    <a:pt x="161" y="12"/>
                    <a:pt x="161" y="11"/>
                    <a:pt x="161" y="11"/>
                  </a:cubicBezTo>
                  <a:cubicBezTo>
                    <a:pt x="160" y="12"/>
                    <a:pt x="159" y="12"/>
                    <a:pt x="158" y="12"/>
                  </a:cubicBezTo>
                  <a:cubicBezTo>
                    <a:pt x="155" y="12"/>
                    <a:pt x="155" y="12"/>
                    <a:pt x="155" y="12"/>
                  </a:cubicBezTo>
                  <a:cubicBezTo>
                    <a:pt x="155" y="11"/>
                    <a:pt x="154" y="12"/>
                    <a:pt x="153" y="12"/>
                  </a:cubicBezTo>
                  <a:cubicBezTo>
                    <a:pt x="152" y="13"/>
                    <a:pt x="152" y="13"/>
                    <a:pt x="152" y="13"/>
                  </a:cubicBezTo>
                  <a:cubicBezTo>
                    <a:pt x="149" y="16"/>
                    <a:pt x="149" y="16"/>
                    <a:pt x="149" y="16"/>
                  </a:cubicBezTo>
                  <a:cubicBezTo>
                    <a:pt x="146" y="18"/>
                    <a:pt x="146" y="18"/>
                    <a:pt x="146" y="18"/>
                  </a:cubicBezTo>
                  <a:cubicBezTo>
                    <a:pt x="146" y="18"/>
                    <a:pt x="146" y="18"/>
                    <a:pt x="145" y="18"/>
                  </a:cubicBezTo>
                  <a:cubicBezTo>
                    <a:pt x="142" y="19"/>
                    <a:pt x="142" y="19"/>
                    <a:pt x="142" y="19"/>
                  </a:cubicBezTo>
                  <a:cubicBezTo>
                    <a:pt x="141" y="19"/>
                    <a:pt x="141" y="19"/>
                    <a:pt x="141" y="19"/>
                  </a:cubicBezTo>
                  <a:cubicBezTo>
                    <a:pt x="139" y="20"/>
                    <a:pt x="137" y="19"/>
                    <a:pt x="136" y="18"/>
                  </a:cubicBezTo>
                  <a:cubicBezTo>
                    <a:pt x="133" y="16"/>
                    <a:pt x="133" y="16"/>
                    <a:pt x="133" y="16"/>
                  </a:cubicBezTo>
                  <a:cubicBezTo>
                    <a:pt x="132" y="16"/>
                    <a:pt x="132" y="16"/>
                    <a:pt x="132" y="15"/>
                  </a:cubicBezTo>
                  <a:cubicBezTo>
                    <a:pt x="132" y="15"/>
                    <a:pt x="131" y="15"/>
                    <a:pt x="130" y="14"/>
                  </a:cubicBezTo>
                  <a:cubicBezTo>
                    <a:pt x="129" y="13"/>
                    <a:pt x="127" y="11"/>
                    <a:pt x="126" y="11"/>
                  </a:cubicBezTo>
                  <a:cubicBezTo>
                    <a:pt x="125" y="10"/>
                    <a:pt x="125" y="10"/>
                    <a:pt x="125" y="10"/>
                  </a:cubicBezTo>
                  <a:cubicBezTo>
                    <a:pt x="119" y="10"/>
                    <a:pt x="119" y="10"/>
                    <a:pt x="119" y="10"/>
                  </a:cubicBezTo>
                  <a:cubicBezTo>
                    <a:pt x="117" y="11"/>
                    <a:pt x="117" y="11"/>
                    <a:pt x="117" y="11"/>
                  </a:cubicBezTo>
                  <a:cubicBezTo>
                    <a:pt x="116" y="12"/>
                    <a:pt x="116" y="12"/>
                    <a:pt x="116" y="12"/>
                  </a:cubicBezTo>
                  <a:cubicBezTo>
                    <a:pt x="115" y="12"/>
                    <a:pt x="115" y="12"/>
                    <a:pt x="115" y="12"/>
                  </a:cubicBezTo>
                  <a:cubicBezTo>
                    <a:pt x="115" y="12"/>
                    <a:pt x="115" y="12"/>
                    <a:pt x="114" y="12"/>
                  </a:cubicBezTo>
                  <a:cubicBezTo>
                    <a:pt x="114" y="12"/>
                    <a:pt x="114" y="13"/>
                    <a:pt x="114" y="13"/>
                  </a:cubicBezTo>
                  <a:cubicBezTo>
                    <a:pt x="113" y="15"/>
                    <a:pt x="113" y="15"/>
                    <a:pt x="113" y="15"/>
                  </a:cubicBezTo>
                  <a:cubicBezTo>
                    <a:pt x="112" y="16"/>
                    <a:pt x="111" y="17"/>
                    <a:pt x="110" y="17"/>
                  </a:cubicBezTo>
                  <a:cubicBezTo>
                    <a:pt x="110" y="17"/>
                    <a:pt x="110" y="17"/>
                    <a:pt x="110" y="17"/>
                  </a:cubicBezTo>
                  <a:cubicBezTo>
                    <a:pt x="108" y="16"/>
                    <a:pt x="106" y="14"/>
                    <a:pt x="106" y="13"/>
                  </a:cubicBezTo>
                  <a:cubicBezTo>
                    <a:pt x="103" y="10"/>
                    <a:pt x="103" y="10"/>
                    <a:pt x="103" y="10"/>
                  </a:cubicBezTo>
                  <a:cubicBezTo>
                    <a:pt x="101" y="8"/>
                    <a:pt x="100" y="4"/>
                    <a:pt x="100" y="2"/>
                  </a:cubicBezTo>
                  <a:cubicBezTo>
                    <a:pt x="96" y="0"/>
                    <a:pt x="96" y="0"/>
                    <a:pt x="96" y="0"/>
                  </a:cubicBezTo>
                  <a:cubicBezTo>
                    <a:pt x="93" y="4"/>
                    <a:pt x="93" y="4"/>
                    <a:pt x="93" y="4"/>
                  </a:cubicBezTo>
                  <a:cubicBezTo>
                    <a:pt x="93" y="4"/>
                    <a:pt x="93" y="5"/>
                    <a:pt x="93" y="5"/>
                  </a:cubicBezTo>
                  <a:cubicBezTo>
                    <a:pt x="86" y="9"/>
                    <a:pt x="86" y="9"/>
                    <a:pt x="86" y="9"/>
                  </a:cubicBezTo>
                  <a:cubicBezTo>
                    <a:pt x="86" y="9"/>
                    <a:pt x="85" y="9"/>
                    <a:pt x="85" y="9"/>
                  </a:cubicBezTo>
                  <a:cubicBezTo>
                    <a:pt x="80" y="9"/>
                    <a:pt x="80" y="9"/>
                    <a:pt x="80" y="9"/>
                  </a:cubicBezTo>
                  <a:cubicBezTo>
                    <a:pt x="78" y="10"/>
                    <a:pt x="77" y="11"/>
                    <a:pt x="76" y="11"/>
                  </a:cubicBezTo>
                  <a:cubicBezTo>
                    <a:pt x="76" y="12"/>
                    <a:pt x="76" y="13"/>
                    <a:pt x="76" y="14"/>
                  </a:cubicBezTo>
                  <a:cubicBezTo>
                    <a:pt x="76" y="15"/>
                    <a:pt x="76" y="16"/>
                    <a:pt x="75" y="16"/>
                  </a:cubicBezTo>
                  <a:cubicBezTo>
                    <a:pt x="69" y="20"/>
                    <a:pt x="69" y="20"/>
                    <a:pt x="69" y="20"/>
                  </a:cubicBezTo>
                  <a:cubicBezTo>
                    <a:pt x="72" y="22"/>
                    <a:pt x="72" y="22"/>
                    <a:pt x="72" y="22"/>
                  </a:cubicBezTo>
                  <a:cubicBezTo>
                    <a:pt x="73" y="23"/>
                    <a:pt x="73" y="24"/>
                    <a:pt x="73" y="25"/>
                  </a:cubicBezTo>
                  <a:cubicBezTo>
                    <a:pt x="72" y="26"/>
                    <a:pt x="72" y="26"/>
                    <a:pt x="71" y="26"/>
                  </a:cubicBezTo>
                  <a:cubicBezTo>
                    <a:pt x="71" y="26"/>
                    <a:pt x="71" y="26"/>
                    <a:pt x="71" y="26"/>
                  </a:cubicBezTo>
                  <a:cubicBezTo>
                    <a:pt x="70" y="27"/>
                    <a:pt x="70" y="28"/>
                    <a:pt x="70" y="28"/>
                  </a:cubicBezTo>
                  <a:cubicBezTo>
                    <a:pt x="68" y="27"/>
                    <a:pt x="67" y="27"/>
                    <a:pt x="67" y="27"/>
                  </a:cubicBezTo>
                  <a:cubicBezTo>
                    <a:pt x="64" y="28"/>
                    <a:pt x="64" y="28"/>
                    <a:pt x="64" y="28"/>
                  </a:cubicBezTo>
                  <a:cubicBezTo>
                    <a:pt x="62" y="29"/>
                    <a:pt x="62" y="29"/>
                    <a:pt x="62" y="29"/>
                  </a:cubicBezTo>
                  <a:cubicBezTo>
                    <a:pt x="58" y="30"/>
                    <a:pt x="58" y="30"/>
                    <a:pt x="58" y="30"/>
                  </a:cubicBezTo>
                  <a:cubicBezTo>
                    <a:pt x="56" y="31"/>
                    <a:pt x="56" y="31"/>
                    <a:pt x="56" y="31"/>
                  </a:cubicBezTo>
                  <a:cubicBezTo>
                    <a:pt x="56" y="32"/>
                    <a:pt x="56" y="32"/>
                    <a:pt x="56" y="32"/>
                  </a:cubicBezTo>
                  <a:cubicBezTo>
                    <a:pt x="52" y="32"/>
                    <a:pt x="52" y="32"/>
                    <a:pt x="52" y="32"/>
                  </a:cubicBezTo>
                  <a:cubicBezTo>
                    <a:pt x="49" y="33"/>
                    <a:pt x="49" y="33"/>
                    <a:pt x="49" y="33"/>
                  </a:cubicBezTo>
                  <a:cubicBezTo>
                    <a:pt x="49" y="33"/>
                    <a:pt x="49" y="33"/>
                    <a:pt x="48" y="33"/>
                  </a:cubicBezTo>
                  <a:cubicBezTo>
                    <a:pt x="46" y="39"/>
                    <a:pt x="46" y="39"/>
                    <a:pt x="46" y="39"/>
                  </a:cubicBezTo>
                  <a:cubicBezTo>
                    <a:pt x="46" y="40"/>
                    <a:pt x="46" y="40"/>
                    <a:pt x="46" y="40"/>
                  </a:cubicBezTo>
                  <a:cubicBezTo>
                    <a:pt x="39" y="45"/>
                    <a:pt x="39" y="45"/>
                    <a:pt x="39" y="45"/>
                  </a:cubicBezTo>
                  <a:cubicBezTo>
                    <a:pt x="35" y="46"/>
                    <a:pt x="35" y="46"/>
                    <a:pt x="35" y="46"/>
                  </a:cubicBezTo>
                  <a:cubicBezTo>
                    <a:pt x="35" y="46"/>
                    <a:pt x="34" y="46"/>
                    <a:pt x="34" y="46"/>
                  </a:cubicBezTo>
                  <a:cubicBezTo>
                    <a:pt x="34" y="47"/>
                    <a:pt x="34" y="47"/>
                    <a:pt x="34" y="47"/>
                  </a:cubicBezTo>
                  <a:cubicBezTo>
                    <a:pt x="34" y="47"/>
                    <a:pt x="33" y="48"/>
                    <a:pt x="33" y="48"/>
                  </a:cubicBezTo>
                  <a:cubicBezTo>
                    <a:pt x="22" y="51"/>
                    <a:pt x="22" y="51"/>
                    <a:pt x="22" y="51"/>
                  </a:cubicBezTo>
                  <a:cubicBezTo>
                    <a:pt x="10" y="55"/>
                    <a:pt x="10" y="55"/>
                    <a:pt x="10" y="55"/>
                  </a:cubicBezTo>
                  <a:cubicBezTo>
                    <a:pt x="10" y="55"/>
                    <a:pt x="10" y="55"/>
                    <a:pt x="10" y="55"/>
                  </a:cubicBezTo>
                  <a:cubicBezTo>
                    <a:pt x="5" y="55"/>
                    <a:pt x="5" y="55"/>
                    <a:pt x="5" y="55"/>
                  </a:cubicBezTo>
                  <a:cubicBezTo>
                    <a:pt x="5" y="55"/>
                    <a:pt x="5" y="55"/>
                    <a:pt x="5" y="55"/>
                  </a:cubicBezTo>
                  <a:cubicBezTo>
                    <a:pt x="1" y="54"/>
                    <a:pt x="1" y="54"/>
                    <a:pt x="1" y="54"/>
                  </a:cubicBezTo>
                  <a:cubicBezTo>
                    <a:pt x="0" y="54"/>
                    <a:pt x="0" y="54"/>
                    <a:pt x="0" y="54"/>
                  </a:cubicBezTo>
                  <a:cubicBezTo>
                    <a:pt x="4" y="56"/>
                    <a:pt x="4" y="56"/>
                    <a:pt x="4" y="56"/>
                  </a:cubicBezTo>
                  <a:cubicBezTo>
                    <a:pt x="4" y="56"/>
                    <a:pt x="4" y="56"/>
                    <a:pt x="5" y="56"/>
                  </a:cubicBezTo>
                  <a:cubicBezTo>
                    <a:pt x="5" y="56"/>
                    <a:pt x="7" y="59"/>
                    <a:pt x="9" y="60"/>
                  </a:cubicBezTo>
                  <a:cubicBezTo>
                    <a:pt x="11" y="61"/>
                    <a:pt x="12" y="62"/>
                    <a:pt x="12" y="62"/>
                  </a:cubicBezTo>
                  <a:cubicBezTo>
                    <a:pt x="15" y="62"/>
                    <a:pt x="15" y="62"/>
                    <a:pt x="15" y="62"/>
                  </a:cubicBezTo>
                  <a:cubicBezTo>
                    <a:pt x="16" y="63"/>
                    <a:pt x="17" y="63"/>
                    <a:pt x="18" y="65"/>
                  </a:cubicBezTo>
                  <a:cubicBezTo>
                    <a:pt x="18" y="65"/>
                    <a:pt x="19" y="67"/>
                    <a:pt x="21" y="69"/>
                  </a:cubicBezTo>
                  <a:cubicBezTo>
                    <a:pt x="22" y="70"/>
                    <a:pt x="22" y="71"/>
                    <a:pt x="21" y="72"/>
                  </a:cubicBezTo>
                  <a:cubicBezTo>
                    <a:pt x="22" y="73"/>
                    <a:pt x="22" y="75"/>
                    <a:pt x="20" y="77"/>
                  </a:cubicBezTo>
                  <a:cubicBezTo>
                    <a:pt x="19" y="79"/>
                    <a:pt x="19" y="79"/>
                    <a:pt x="19" y="79"/>
                  </a:cubicBezTo>
                  <a:cubicBezTo>
                    <a:pt x="19" y="79"/>
                    <a:pt x="18" y="80"/>
                    <a:pt x="17" y="79"/>
                  </a:cubicBezTo>
                  <a:cubicBezTo>
                    <a:pt x="17" y="80"/>
                    <a:pt x="16" y="80"/>
                    <a:pt x="15" y="80"/>
                  </a:cubicBezTo>
                  <a:cubicBezTo>
                    <a:pt x="14" y="80"/>
                    <a:pt x="14" y="81"/>
                    <a:pt x="13" y="81"/>
                  </a:cubicBezTo>
                  <a:cubicBezTo>
                    <a:pt x="14" y="83"/>
                    <a:pt x="14" y="83"/>
                    <a:pt x="14" y="83"/>
                  </a:cubicBezTo>
                  <a:cubicBezTo>
                    <a:pt x="16" y="83"/>
                    <a:pt x="16" y="83"/>
                    <a:pt x="16" y="83"/>
                  </a:cubicBezTo>
                  <a:cubicBezTo>
                    <a:pt x="17" y="83"/>
                    <a:pt x="18" y="84"/>
                    <a:pt x="18" y="85"/>
                  </a:cubicBezTo>
                  <a:cubicBezTo>
                    <a:pt x="20" y="85"/>
                    <a:pt x="20" y="85"/>
                    <a:pt x="20" y="85"/>
                  </a:cubicBezTo>
                  <a:cubicBezTo>
                    <a:pt x="21" y="85"/>
                    <a:pt x="21" y="85"/>
                    <a:pt x="22" y="86"/>
                  </a:cubicBezTo>
                  <a:cubicBezTo>
                    <a:pt x="26" y="86"/>
                    <a:pt x="26" y="86"/>
                    <a:pt x="26" y="86"/>
                  </a:cubicBezTo>
                  <a:cubicBezTo>
                    <a:pt x="27" y="86"/>
                    <a:pt x="28" y="87"/>
                    <a:pt x="28" y="88"/>
                  </a:cubicBezTo>
                  <a:cubicBezTo>
                    <a:pt x="28" y="96"/>
                    <a:pt x="28" y="96"/>
                    <a:pt x="28" y="96"/>
                  </a:cubicBezTo>
                  <a:cubicBezTo>
                    <a:pt x="29" y="96"/>
                    <a:pt x="29" y="96"/>
                    <a:pt x="29" y="96"/>
                  </a:cubicBezTo>
                  <a:cubicBezTo>
                    <a:pt x="30" y="96"/>
                    <a:pt x="31" y="96"/>
                    <a:pt x="31" y="98"/>
                  </a:cubicBezTo>
                  <a:cubicBezTo>
                    <a:pt x="31" y="113"/>
                    <a:pt x="31" y="113"/>
                    <a:pt x="31" y="113"/>
                  </a:cubicBezTo>
                  <a:cubicBezTo>
                    <a:pt x="33" y="115"/>
                    <a:pt x="33" y="115"/>
                    <a:pt x="33" y="115"/>
                  </a:cubicBezTo>
                  <a:cubicBezTo>
                    <a:pt x="37" y="115"/>
                    <a:pt x="37" y="115"/>
                    <a:pt x="37" y="115"/>
                  </a:cubicBezTo>
                  <a:cubicBezTo>
                    <a:pt x="38" y="115"/>
                    <a:pt x="38" y="115"/>
                    <a:pt x="38" y="116"/>
                  </a:cubicBezTo>
                  <a:cubicBezTo>
                    <a:pt x="40" y="117"/>
                    <a:pt x="40" y="117"/>
                    <a:pt x="40" y="117"/>
                  </a:cubicBezTo>
                  <a:cubicBezTo>
                    <a:pt x="46" y="117"/>
                    <a:pt x="46" y="117"/>
                    <a:pt x="46" y="117"/>
                  </a:cubicBezTo>
                  <a:cubicBezTo>
                    <a:pt x="47" y="117"/>
                    <a:pt x="47" y="118"/>
                    <a:pt x="48" y="119"/>
                  </a:cubicBezTo>
                  <a:cubicBezTo>
                    <a:pt x="49" y="119"/>
                    <a:pt x="49" y="119"/>
                    <a:pt x="49" y="119"/>
                  </a:cubicBezTo>
                  <a:cubicBezTo>
                    <a:pt x="50" y="118"/>
                    <a:pt x="52" y="118"/>
                    <a:pt x="54" y="119"/>
                  </a:cubicBezTo>
                  <a:cubicBezTo>
                    <a:pt x="54" y="120"/>
                    <a:pt x="54" y="120"/>
                    <a:pt x="54" y="120"/>
                  </a:cubicBezTo>
                  <a:cubicBezTo>
                    <a:pt x="72" y="120"/>
                    <a:pt x="72" y="120"/>
                    <a:pt x="72" y="120"/>
                  </a:cubicBezTo>
                  <a:cubicBezTo>
                    <a:pt x="73" y="120"/>
                    <a:pt x="73" y="120"/>
                    <a:pt x="73" y="121"/>
                  </a:cubicBezTo>
                  <a:cubicBezTo>
                    <a:pt x="76" y="123"/>
                    <a:pt x="76" y="123"/>
                    <a:pt x="76" y="123"/>
                  </a:cubicBezTo>
                  <a:cubicBezTo>
                    <a:pt x="77" y="123"/>
                    <a:pt x="77" y="124"/>
                    <a:pt x="77" y="124"/>
                  </a:cubicBezTo>
                  <a:cubicBezTo>
                    <a:pt x="77" y="126"/>
                    <a:pt x="77" y="126"/>
                    <a:pt x="77" y="126"/>
                  </a:cubicBezTo>
                  <a:cubicBezTo>
                    <a:pt x="79" y="127"/>
                    <a:pt x="79" y="127"/>
                    <a:pt x="79" y="127"/>
                  </a:cubicBezTo>
                  <a:cubicBezTo>
                    <a:pt x="81" y="127"/>
                    <a:pt x="81" y="127"/>
                    <a:pt x="81" y="127"/>
                  </a:cubicBezTo>
                  <a:cubicBezTo>
                    <a:pt x="81" y="127"/>
                    <a:pt x="81" y="127"/>
                    <a:pt x="82" y="127"/>
                  </a:cubicBezTo>
                  <a:cubicBezTo>
                    <a:pt x="82" y="126"/>
                    <a:pt x="83" y="126"/>
                    <a:pt x="85" y="125"/>
                  </a:cubicBezTo>
                  <a:cubicBezTo>
                    <a:pt x="88" y="123"/>
                    <a:pt x="89" y="124"/>
                    <a:pt x="91" y="124"/>
                  </a:cubicBezTo>
                  <a:cubicBezTo>
                    <a:pt x="92" y="124"/>
                    <a:pt x="92" y="124"/>
                    <a:pt x="92" y="125"/>
                  </a:cubicBezTo>
                  <a:cubicBezTo>
                    <a:pt x="92" y="125"/>
                    <a:pt x="93" y="125"/>
                    <a:pt x="95" y="125"/>
                  </a:cubicBezTo>
                  <a:cubicBezTo>
                    <a:pt x="95" y="125"/>
                    <a:pt x="96" y="125"/>
                    <a:pt x="97" y="125"/>
                  </a:cubicBezTo>
                  <a:cubicBezTo>
                    <a:pt x="97" y="125"/>
                    <a:pt x="97" y="125"/>
                    <a:pt x="97" y="124"/>
                  </a:cubicBezTo>
                  <a:cubicBezTo>
                    <a:pt x="97" y="123"/>
                    <a:pt x="97" y="123"/>
                    <a:pt x="97" y="123"/>
                  </a:cubicBezTo>
                  <a:cubicBezTo>
                    <a:pt x="98" y="122"/>
                    <a:pt x="98" y="122"/>
                    <a:pt x="98" y="122"/>
                  </a:cubicBezTo>
                  <a:cubicBezTo>
                    <a:pt x="100" y="121"/>
                    <a:pt x="100" y="121"/>
                    <a:pt x="100" y="121"/>
                  </a:cubicBezTo>
                  <a:cubicBezTo>
                    <a:pt x="100" y="121"/>
                    <a:pt x="100" y="121"/>
                    <a:pt x="100" y="120"/>
                  </a:cubicBezTo>
                  <a:cubicBezTo>
                    <a:pt x="102" y="120"/>
                    <a:pt x="102" y="120"/>
                    <a:pt x="102" y="120"/>
                  </a:cubicBezTo>
                  <a:cubicBezTo>
                    <a:pt x="102" y="119"/>
                    <a:pt x="102" y="119"/>
                    <a:pt x="102" y="119"/>
                  </a:cubicBezTo>
                  <a:cubicBezTo>
                    <a:pt x="102" y="118"/>
                    <a:pt x="103" y="117"/>
                    <a:pt x="105" y="117"/>
                  </a:cubicBezTo>
                  <a:cubicBezTo>
                    <a:pt x="105" y="117"/>
                    <a:pt x="105" y="117"/>
                    <a:pt x="106" y="117"/>
                  </a:cubicBezTo>
                  <a:cubicBezTo>
                    <a:pt x="106" y="117"/>
                    <a:pt x="106" y="117"/>
                    <a:pt x="106" y="116"/>
                  </a:cubicBezTo>
                  <a:cubicBezTo>
                    <a:pt x="106" y="114"/>
                    <a:pt x="108" y="114"/>
                    <a:pt x="110" y="114"/>
                  </a:cubicBezTo>
                  <a:cubicBezTo>
                    <a:pt x="114" y="113"/>
                    <a:pt x="114" y="113"/>
                    <a:pt x="114" y="113"/>
                  </a:cubicBezTo>
                  <a:cubicBezTo>
                    <a:pt x="114" y="112"/>
                    <a:pt x="114" y="112"/>
                    <a:pt x="113" y="111"/>
                  </a:cubicBezTo>
                  <a:cubicBezTo>
                    <a:pt x="113" y="110"/>
                    <a:pt x="113" y="110"/>
                    <a:pt x="113" y="110"/>
                  </a:cubicBezTo>
                  <a:cubicBezTo>
                    <a:pt x="112" y="110"/>
                    <a:pt x="111" y="109"/>
                    <a:pt x="110" y="109"/>
                  </a:cubicBezTo>
                  <a:cubicBezTo>
                    <a:pt x="110" y="108"/>
                    <a:pt x="110" y="108"/>
                    <a:pt x="110" y="108"/>
                  </a:cubicBezTo>
                  <a:cubicBezTo>
                    <a:pt x="110" y="108"/>
                    <a:pt x="110" y="108"/>
                    <a:pt x="110" y="107"/>
                  </a:cubicBezTo>
                  <a:cubicBezTo>
                    <a:pt x="109" y="105"/>
                    <a:pt x="109" y="105"/>
                    <a:pt x="109" y="105"/>
                  </a:cubicBezTo>
                  <a:cubicBezTo>
                    <a:pt x="109" y="105"/>
                    <a:pt x="109" y="104"/>
                    <a:pt x="109" y="103"/>
                  </a:cubicBezTo>
                  <a:cubicBezTo>
                    <a:pt x="110" y="103"/>
                    <a:pt x="110" y="103"/>
                    <a:pt x="111" y="103"/>
                  </a:cubicBezTo>
                  <a:cubicBezTo>
                    <a:pt x="121" y="103"/>
                    <a:pt x="121" y="103"/>
                    <a:pt x="121" y="103"/>
                  </a:cubicBezTo>
                  <a:cubicBezTo>
                    <a:pt x="122" y="102"/>
                    <a:pt x="122" y="102"/>
                    <a:pt x="122" y="102"/>
                  </a:cubicBezTo>
                  <a:cubicBezTo>
                    <a:pt x="122" y="102"/>
                    <a:pt x="122" y="101"/>
                    <a:pt x="122" y="100"/>
                  </a:cubicBezTo>
                  <a:cubicBezTo>
                    <a:pt x="121" y="99"/>
                    <a:pt x="121" y="99"/>
                    <a:pt x="121" y="99"/>
                  </a:cubicBezTo>
                  <a:cubicBezTo>
                    <a:pt x="120" y="98"/>
                    <a:pt x="120" y="97"/>
                    <a:pt x="121" y="97"/>
                  </a:cubicBezTo>
                  <a:cubicBezTo>
                    <a:pt x="121" y="96"/>
                    <a:pt x="121" y="96"/>
                    <a:pt x="122" y="96"/>
                  </a:cubicBezTo>
                  <a:cubicBezTo>
                    <a:pt x="123" y="95"/>
                    <a:pt x="123" y="95"/>
                    <a:pt x="123" y="95"/>
                  </a:cubicBezTo>
                  <a:cubicBezTo>
                    <a:pt x="124" y="95"/>
                    <a:pt x="124" y="95"/>
                    <a:pt x="124" y="95"/>
                  </a:cubicBezTo>
                  <a:cubicBezTo>
                    <a:pt x="127" y="95"/>
                    <a:pt x="127" y="95"/>
                    <a:pt x="127" y="95"/>
                  </a:cubicBezTo>
                  <a:cubicBezTo>
                    <a:pt x="127" y="95"/>
                    <a:pt x="127" y="95"/>
                    <a:pt x="128" y="95"/>
                  </a:cubicBezTo>
                  <a:cubicBezTo>
                    <a:pt x="128" y="96"/>
                    <a:pt x="129" y="96"/>
                    <a:pt x="130" y="96"/>
                  </a:cubicBezTo>
                  <a:cubicBezTo>
                    <a:pt x="131" y="95"/>
                    <a:pt x="133" y="93"/>
                    <a:pt x="134" y="92"/>
                  </a:cubicBezTo>
                  <a:cubicBezTo>
                    <a:pt x="135" y="90"/>
                    <a:pt x="135" y="90"/>
                    <a:pt x="135" y="90"/>
                  </a:cubicBezTo>
                  <a:cubicBezTo>
                    <a:pt x="135" y="88"/>
                    <a:pt x="135" y="88"/>
                    <a:pt x="135" y="88"/>
                  </a:cubicBezTo>
                  <a:cubicBezTo>
                    <a:pt x="136" y="87"/>
                    <a:pt x="136" y="87"/>
                    <a:pt x="136" y="87"/>
                  </a:cubicBezTo>
                  <a:cubicBezTo>
                    <a:pt x="139" y="84"/>
                    <a:pt x="139" y="84"/>
                    <a:pt x="139" y="84"/>
                  </a:cubicBezTo>
                  <a:cubicBezTo>
                    <a:pt x="139" y="83"/>
                    <a:pt x="140" y="83"/>
                    <a:pt x="140" y="83"/>
                  </a:cubicBezTo>
                  <a:cubicBezTo>
                    <a:pt x="142" y="82"/>
                    <a:pt x="142" y="82"/>
                    <a:pt x="142" y="82"/>
                  </a:cubicBezTo>
                  <a:cubicBezTo>
                    <a:pt x="145" y="79"/>
                    <a:pt x="145" y="79"/>
                    <a:pt x="145" y="79"/>
                  </a:cubicBezTo>
                  <a:cubicBezTo>
                    <a:pt x="145" y="79"/>
                    <a:pt x="145" y="77"/>
                    <a:pt x="145" y="76"/>
                  </a:cubicBezTo>
                  <a:cubicBezTo>
                    <a:pt x="146" y="75"/>
                    <a:pt x="146" y="75"/>
                    <a:pt x="146" y="75"/>
                  </a:cubicBezTo>
                  <a:cubicBezTo>
                    <a:pt x="146" y="74"/>
                    <a:pt x="147" y="74"/>
                    <a:pt x="147" y="74"/>
                  </a:cubicBezTo>
                  <a:cubicBezTo>
                    <a:pt x="149" y="73"/>
                    <a:pt x="149" y="73"/>
                    <a:pt x="149" y="73"/>
                  </a:cubicBezTo>
                  <a:cubicBezTo>
                    <a:pt x="150" y="73"/>
                    <a:pt x="150" y="73"/>
                    <a:pt x="150" y="73"/>
                  </a:cubicBezTo>
                  <a:cubicBezTo>
                    <a:pt x="153" y="73"/>
                    <a:pt x="153" y="73"/>
                    <a:pt x="153" y="73"/>
                  </a:cubicBezTo>
                  <a:cubicBezTo>
                    <a:pt x="154" y="73"/>
                    <a:pt x="154" y="73"/>
                    <a:pt x="154" y="74"/>
                  </a:cubicBezTo>
                  <a:cubicBezTo>
                    <a:pt x="155" y="74"/>
                    <a:pt x="155" y="74"/>
                    <a:pt x="155" y="74"/>
                  </a:cubicBezTo>
                  <a:cubicBezTo>
                    <a:pt x="156" y="74"/>
                    <a:pt x="156" y="74"/>
                    <a:pt x="156" y="74"/>
                  </a:cubicBezTo>
                  <a:cubicBezTo>
                    <a:pt x="156" y="73"/>
                    <a:pt x="156" y="73"/>
                    <a:pt x="157" y="73"/>
                  </a:cubicBezTo>
                  <a:cubicBezTo>
                    <a:pt x="159" y="73"/>
                    <a:pt x="159" y="73"/>
                    <a:pt x="159" y="73"/>
                  </a:cubicBezTo>
                  <a:cubicBezTo>
                    <a:pt x="161" y="71"/>
                    <a:pt x="163" y="71"/>
                    <a:pt x="163" y="71"/>
                  </a:cubicBezTo>
                  <a:cubicBezTo>
                    <a:pt x="165" y="71"/>
                    <a:pt x="165" y="71"/>
                    <a:pt x="165" y="71"/>
                  </a:cubicBezTo>
                  <a:cubicBezTo>
                    <a:pt x="165" y="70"/>
                    <a:pt x="166" y="70"/>
                    <a:pt x="167" y="70"/>
                  </a:cubicBezTo>
                  <a:cubicBezTo>
                    <a:pt x="171" y="70"/>
                    <a:pt x="171" y="70"/>
                    <a:pt x="171" y="70"/>
                  </a:cubicBezTo>
                  <a:cubicBezTo>
                    <a:pt x="171" y="69"/>
                    <a:pt x="171" y="69"/>
                    <a:pt x="171" y="69"/>
                  </a:cubicBezTo>
                  <a:cubicBezTo>
                    <a:pt x="171" y="68"/>
                    <a:pt x="171" y="67"/>
                    <a:pt x="172" y="67"/>
                  </a:cubicBezTo>
                  <a:cubicBezTo>
                    <a:pt x="175" y="65"/>
                    <a:pt x="175" y="65"/>
                    <a:pt x="175" y="65"/>
                  </a:cubicBezTo>
                  <a:cubicBezTo>
                    <a:pt x="176" y="65"/>
                    <a:pt x="176" y="65"/>
                    <a:pt x="176" y="65"/>
                  </a:cubicBezTo>
                  <a:cubicBezTo>
                    <a:pt x="177" y="65"/>
                    <a:pt x="177" y="65"/>
                    <a:pt x="177" y="65"/>
                  </a:cubicBezTo>
                  <a:cubicBezTo>
                    <a:pt x="177" y="64"/>
                    <a:pt x="177" y="64"/>
                    <a:pt x="177" y="64"/>
                  </a:cubicBezTo>
                  <a:cubicBezTo>
                    <a:pt x="177" y="64"/>
                    <a:pt x="178" y="63"/>
                    <a:pt x="178" y="62"/>
                  </a:cubicBezTo>
                  <a:cubicBezTo>
                    <a:pt x="178" y="61"/>
                    <a:pt x="178" y="61"/>
                    <a:pt x="179" y="61"/>
                  </a:cubicBezTo>
                  <a:cubicBezTo>
                    <a:pt x="179" y="60"/>
                    <a:pt x="179" y="60"/>
                    <a:pt x="179" y="60"/>
                  </a:cubicBezTo>
                  <a:cubicBezTo>
                    <a:pt x="179" y="59"/>
                    <a:pt x="179" y="58"/>
                    <a:pt x="179" y="57"/>
                  </a:cubicBezTo>
                  <a:cubicBezTo>
                    <a:pt x="178" y="57"/>
                    <a:pt x="178" y="56"/>
                    <a:pt x="177" y="55"/>
                  </a:cubicBezTo>
                  <a:close/>
                </a:path>
              </a:pathLst>
            </a:custGeom>
            <a:solidFill>
              <a:srgbClr val="C4C4C4"/>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48" name="Freeform 108"/>
            <p:cNvSpPr>
              <a:spLocks/>
            </p:cNvSpPr>
            <p:nvPr/>
          </p:nvSpPr>
          <p:spPr bwMode="auto">
            <a:xfrm>
              <a:off x="7225283" y="3837012"/>
              <a:ext cx="368300" cy="400050"/>
            </a:xfrm>
            <a:custGeom>
              <a:avLst/>
              <a:gdLst>
                <a:gd name="T0" fmla="*/ 84 w 165"/>
                <a:gd name="T1" fmla="*/ 156 h 179"/>
                <a:gd name="T2" fmla="*/ 97 w 165"/>
                <a:gd name="T3" fmla="*/ 143 h 179"/>
                <a:gd name="T4" fmla="*/ 113 w 165"/>
                <a:gd name="T5" fmla="*/ 137 h 179"/>
                <a:gd name="T6" fmla="*/ 126 w 165"/>
                <a:gd name="T7" fmla="*/ 136 h 179"/>
                <a:gd name="T8" fmla="*/ 144 w 165"/>
                <a:gd name="T9" fmla="*/ 136 h 179"/>
                <a:gd name="T10" fmla="*/ 151 w 165"/>
                <a:gd name="T11" fmla="*/ 134 h 179"/>
                <a:gd name="T12" fmla="*/ 154 w 165"/>
                <a:gd name="T13" fmla="*/ 128 h 179"/>
                <a:gd name="T14" fmla="*/ 151 w 165"/>
                <a:gd name="T15" fmla="*/ 119 h 179"/>
                <a:gd name="T16" fmla="*/ 150 w 165"/>
                <a:gd name="T17" fmla="*/ 106 h 179"/>
                <a:gd name="T18" fmla="*/ 153 w 165"/>
                <a:gd name="T19" fmla="*/ 100 h 179"/>
                <a:gd name="T20" fmla="*/ 157 w 165"/>
                <a:gd name="T21" fmla="*/ 98 h 179"/>
                <a:gd name="T22" fmla="*/ 161 w 165"/>
                <a:gd name="T23" fmla="*/ 95 h 179"/>
                <a:gd name="T24" fmla="*/ 162 w 165"/>
                <a:gd name="T25" fmla="*/ 92 h 179"/>
                <a:gd name="T26" fmla="*/ 156 w 165"/>
                <a:gd name="T27" fmla="*/ 87 h 179"/>
                <a:gd name="T28" fmla="*/ 152 w 165"/>
                <a:gd name="T29" fmla="*/ 84 h 179"/>
                <a:gd name="T30" fmla="*/ 142 w 165"/>
                <a:gd name="T31" fmla="*/ 85 h 179"/>
                <a:gd name="T32" fmla="*/ 128 w 165"/>
                <a:gd name="T33" fmla="*/ 84 h 179"/>
                <a:gd name="T34" fmla="*/ 110 w 165"/>
                <a:gd name="T35" fmla="*/ 87 h 179"/>
                <a:gd name="T36" fmla="*/ 105 w 165"/>
                <a:gd name="T37" fmla="*/ 96 h 179"/>
                <a:gd name="T38" fmla="*/ 99 w 165"/>
                <a:gd name="T39" fmla="*/ 94 h 179"/>
                <a:gd name="T40" fmla="*/ 96 w 165"/>
                <a:gd name="T41" fmla="*/ 88 h 179"/>
                <a:gd name="T42" fmla="*/ 91 w 165"/>
                <a:gd name="T43" fmla="*/ 84 h 179"/>
                <a:gd name="T44" fmla="*/ 85 w 165"/>
                <a:gd name="T45" fmla="*/ 80 h 179"/>
                <a:gd name="T46" fmla="*/ 87 w 165"/>
                <a:gd name="T47" fmla="*/ 73 h 179"/>
                <a:gd name="T48" fmla="*/ 75 w 165"/>
                <a:gd name="T49" fmla="*/ 72 h 179"/>
                <a:gd name="T50" fmla="*/ 67 w 165"/>
                <a:gd name="T51" fmla="*/ 68 h 179"/>
                <a:gd name="T52" fmla="*/ 75 w 165"/>
                <a:gd name="T53" fmla="*/ 62 h 179"/>
                <a:gd name="T54" fmla="*/ 77 w 165"/>
                <a:gd name="T55" fmla="*/ 59 h 179"/>
                <a:gd name="T56" fmla="*/ 81 w 165"/>
                <a:gd name="T57" fmla="*/ 47 h 179"/>
                <a:gd name="T58" fmla="*/ 91 w 165"/>
                <a:gd name="T59" fmla="*/ 43 h 179"/>
                <a:gd name="T60" fmla="*/ 97 w 165"/>
                <a:gd name="T61" fmla="*/ 39 h 179"/>
                <a:gd name="T62" fmla="*/ 95 w 165"/>
                <a:gd name="T63" fmla="*/ 35 h 179"/>
                <a:gd name="T64" fmla="*/ 89 w 165"/>
                <a:gd name="T65" fmla="*/ 32 h 179"/>
                <a:gd name="T66" fmla="*/ 85 w 165"/>
                <a:gd name="T67" fmla="*/ 27 h 179"/>
                <a:gd name="T68" fmla="*/ 81 w 165"/>
                <a:gd name="T69" fmla="*/ 24 h 179"/>
                <a:gd name="T70" fmla="*/ 80 w 165"/>
                <a:gd name="T71" fmla="*/ 17 h 179"/>
                <a:gd name="T72" fmla="*/ 87 w 165"/>
                <a:gd name="T73" fmla="*/ 11 h 179"/>
                <a:gd name="T74" fmla="*/ 93 w 165"/>
                <a:gd name="T75" fmla="*/ 4 h 179"/>
                <a:gd name="T76" fmla="*/ 95 w 165"/>
                <a:gd name="T77" fmla="*/ 0 h 179"/>
                <a:gd name="T78" fmla="*/ 86 w 165"/>
                <a:gd name="T79" fmla="*/ 6 h 179"/>
                <a:gd name="T80" fmla="*/ 77 w 165"/>
                <a:gd name="T81" fmla="*/ 10 h 179"/>
                <a:gd name="T82" fmla="*/ 72 w 165"/>
                <a:gd name="T83" fmla="*/ 10 h 179"/>
                <a:gd name="T84" fmla="*/ 68 w 165"/>
                <a:gd name="T85" fmla="*/ 12 h 179"/>
                <a:gd name="T86" fmla="*/ 55 w 165"/>
                <a:gd name="T87" fmla="*/ 12 h 179"/>
                <a:gd name="T88" fmla="*/ 44 w 165"/>
                <a:gd name="T89" fmla="*/ 12 h 179"/>
                <a:gd name="T90" fmla="*/ 36 w 165"/>
                <a:gd name="T91" fmla="*/ 13 h 179"/>
                <a:gd name="T92" fmla="*/ 22 w 165"/>
                <a:gd name="T93" fmla="*/ 65 h 179"/>
                <a:gd name="T94" fmla="*/ 2 w 165"/>
                <a:gd name="T95" fmla="*/ 71 h 179"/>
                <a:gd name="T96" fmla="*/ 0 w 165"/>
                <a:gd name="T97" fmla="*/ 103 h 179"/>
                <a:gd name="T98" fmla="*/ 1 w 165"/>
                <a:gd name="T99" fmla="*/ 113 h 179"/>
                <a:gd name="T100" fmla="*/ 6 w 165"/>
                <a:gd name="T101" fmla="*/ 119 h 179"/>
                <a:gd name="T102" fmla="*/ 10 w 165"/>
                <a:gd name="T103" fmla="*/ 141 h 179"/>
                <a:gd name="T104" fmla="*/ 12 w 165"/>
                <a:gd name="T105" fmla="*/ 149 h 179"/>
                <a:gd name="T106" fmla="*/ 8 w 165"/>
                <a:gd name="T107" fmla="*/ 157 h 179"/>
                <a:gd name="T108" fmla="*/ 13 w 165"/>
                <a:gd name="T109" fmla="*/ 166 h 179"/>
                <a:gd name="T110" fmla="*/ 17 w 165"/>
                <a:gd name="T111" fmla="*/ 163 h 179"/>
                <a:gd name="T112" fmla="*/ 29 w 165"/>
                <a:gd name="T113" fmla="*/ 173 h 179"/>
                <a:gd name="T114" fmla="*/ 36 w 165"/>
                <a:gd name="T115" fmla="*/ 177 h 179"/>
                <a:gd name="T116" fmla="*/ 42 w 165"/>
                <a:gd name="T117" fmla="*/ 171 h 179"/>
                <a:gd name="T118" fmla="*/ 58 w 165"/>
                <a:gd name="T119" fmla="*/ 164 h 179"/>
                <a:gd name="T120" fmla="*/ 66 w 165"/>
                <a:gd name="T121" fmla="*/ 169 h 179"/>
                <a:gd name="T122" fmla="*/ 73 w 165"/>
                <a:gd name="T123" fmla="*/ 1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5" h="179">
                  <a:moveTo>
                    <a:pt x="73" y="162"/>
                  </a:moveTo>
                  <a:cubicBezTo>
                    <a:pt x="83" y="156"/>
                    <a:pt x="83" y="156"/>
                    <a:pt x="83" y="156"/>
                  </a:cubicBezTo>
                  <a:cubicBezTo>
                    <a:pt x="83" y="156"/>
                    <a:pt x="83" y="156"/>
                    <a:pt x="84" y="156"/>
                  </a:cubicBezTo>
                  <a:cubicBezTo>
                    <a:pt x="95" y="154"/>
                    <a:pt x="95" y="154"/>
                    <a:pt x="95" y="154"/>
                  </a:cubicBezTo>
                  <a:cubicBezTo>
                    <a:pt x="97" y="150"/>
                    <a:pt x="97" y="150"/>
                    <a:pt x="97" y="150"/>
                  </a:cubicBezTo>
                  <a:cubicBezTo>
                    <a:pt x="97" y="143"/>
                    <a:pt x="97" y="143"/>
                    <a:pt x="97" y="143"/>
                  </a:cubicBezTo>
                  <a:cubicBezTo>
                    <a:pt x="97" y="142"/>
                    <a:pt x="98" y="141"/>
                    <a:pt x="99" y="141"/>
                  </a:cubicBezTo>
                  <a:cubicBezTo>
                    <a:pt x="101" y="141"/>
                    <a:pt x="107" y="140"/>
                    <a:pt x="110" y="141"/>
                  </a:cubicBezTo>
                  <a:cubicBezTo>
                    <a:pt x="110" y="141"/>
                    <a:pt x="112" y="139"/>
                    <a:pt x="113" y="137"/>
                  </a:cubicBezTo>
                  <a:cubicBezTo>
                    <a:pt x="114" y="136"/>
                    <a:pt x="114" y="136"/>
                    <a:pt x="115" y="136"/>
                  </a:cubicBezTo>
                  <a:cubicBezTo>
                    <a:pt x="126" y="136"/>
                    <a:pt x="126" y="136"/>
                    <a:pt x="126" y="136"/>
                  </a:cubicBezTo>
                  <a:cubicBezTo>
                    <a:pt x="126" y="136"/>
                    <a:pt x="126" y="136"/>
                    <a:pt x="126" y="136"/>
                  </a:cubicBezTo>
                  <a:cubicBezTo>
                    <a:pt x="135" y="141"/>
                    <a:pt x="135" y="141"/>
                    <a:pt x="135" y="141"/>
                  </a:cubicBezTo>
                  <a:cubicBezTo>
                    <a:pt x="143" y="136"/>
                    <a:pt x="143" y="136"/>
                    <a:pt x="143" y="136"/>
                  </a:cubicBezTo>
                  <a:cubicBezTo>
                    <a:pt x="143" y="136"/>
                    <a:pt x="144" y="136"/>
                    <a:pt x="144" y="136"/>
                  </a:cubicBezTo>
                  <a:cubicBezTo>
                    <a:pt x="151" y="136"/>
                    <a:pt x="151" y="136"/>
                    <a:pt x="151" y="136"/>
                  </a:cubicBezTo>
                  <a:cubicBezTo>
                    <a:pt x="151" y="134"/>
                    <a:pt x="151" y="134"/>
                    <a:pt x="151" y="134"/>
                  </a:cubicBezTo>
                  <a:cubicBezTo>
                    <a:pt x="151" y="134"/>
                    <a:pt x="151" y="134"/>
                    <a:pt x="151" y="134"/>
                  </a:cubicBezTo>
                  <a:cubicBezTo>
                    <a:pt x="152" y="130"/>
                    <a:pt x="152" y="130"/>
                    <a:pt x="152" y="130"/>
                  </a:cubicBezTo>
                  <a:cubicBezTo>
                    <a:pt x="152" y="129"/>
                    <a:pt x="153" y="128"/>
                    <a:pt x="154" y="128"/>
                  </a:cubicBezTo>
                  <a:cubicBezTo>
                    <a:pt x="154" y="128"/>
                    <a:pt x="154" y="128"/>
                    <a:pt x="154" y="128"/>
                  </a:cubicBezTo>
                  <a:cubicBezTo>
                    <a:pt x="155" y="128"/>
                    <a:pt x="155" y="128"/>
                    <a:pt x="155" y="128"/>
                  </a:cubicBezTo>
                  <a:cubicBezTo>
                    <a:pt x="154" y="126"/>
                    <a:pt x="153" y="122"/>
                    <a:pt x="153" y="120"/>
                  </a:cubicBezTo>
                  <a:cubicBezTo>
                    <a:pt x="151" y="119"/>
                    <a:pt x="151" y="119"/>
                    <a:pt x="151" y="119"/>
                  </a:cubicBezTo>
                  <a:cubicBezTo>
                    <a:pt x="150" y="118"/>
                    <a:pt x="150" y="118"/>
                    <a:pt x="150" y="118"/>
                  </a:cubicBezTo>
                  <a:cubicBezTo>
                    <a:pt x="150" y="109"/>
                    <a:pt x="150" y="109"/>
                    <a:pt x="150" y="109"/>
                  </a:cubicBezTo>
                  <a:cubicBezTo>
                    <a:pt x="150" y="106"/>
                    <a:pt x="150" y="106"/>
                    <a:pt x="150" y="106"/>
                  </a:cubicBezTo>
                  <a:cubicBezTo>
                    <a:pt x="150" y="103"/>
                    <a:pt x="150" y="103"/>
                    <a:pt x="150" y="103"/>
                  </a:cubicBezTo>
                  <a:cubicBezTo>
                    <a:pt x="151" y="103"/>
                    <a:pt x="151" y="103"/>
                    <a:pt x="151" y="103"/>
                  </a:cubicBezTo>
                  <a:cubicBezTo>
                    <a:pt x="153" y="100"/>
                    <a:pt x="153" y="100"/>
                    <a:pt x="153" y="100"/>
                  </a:cubicBezTo>
                  <a:cubicBezTo>
                    <a:pt x="154" y="100"/>
                    <a:pt x="154" y="99"/>
                    <a:pt x="155" y="99"/>
                  </a:cubicBezTo>
                  <a:cubicBezTo>
                    <a:pt x="156" y="99"/>
                    <a:pt x="156" y="99"/>
                    <a:pt x="156" y="99"/>
                  </a:cubicBezTo>
                  <a:cubicBezTo>
                    <a:pt x="157" y="98"/>
                    <a:pt x="157" y="98"/>
                    <a:pt x="157" y="98"/>
                  </a:cubicBezTo>
                  <a:cubicBezTo>
                    <a:pt x="157" y="97"/>
                    <a:pt x="158" y="97"/>
                    <a:pt x="159" y="97"/>
                  </a:cubicBezTo>
                  <a:cubicBezTo>
                    <a:pt x="160" y="97"/>
                    <a:pt x="160" y="97"/>
                    <a:pt x="160" y="97"/>
                  </a:cubicBezTo>
                  <a:cubicBezTo>
                    <a:pt x="161" y="95"/>
                    <a:pt x="161" y="95"/>
                    <a:pt x="161" y="95"/>
                  </a:cubicBezTo>
                  <a:cubicBezTo>
                    <a:pt x="162" y="94"/>
                    <a:pt x="164" y="94"/>
                    <a:pt x="165" y="94"/>
                  </a:cubicBezTo>
                  <a:cubicBezTo>
                    <a:pt x="164" y="93"/>
                    <a:pt x="164" y="93"/>
                    <a:pt x="164" y="93"/>
                  </a:cubicBezTo>
                  <a:cubicBezTo>
                    <a:pt x="162" y="92"/>
                    <a:pt x="162" y="92"/>
                    <a:pt x="162" y="92"/>
                  </a:cubicBezTo>
                  <a:cubicBezTo>
                    <a:pt x="160" y="90"/>
                    <a:pt x="160" y="90"/>
                    <a:pt x="160" y="90"/>
                  </a:cubicBezTo>
                  <a:cubicBezTo>
                    <a:pt x="156" y="88"/>
                    <a:pt x="156" y="88"/>
                    <a:pt x="156" y="88"/>
                  </a:cubicBezTo>
                  <a:cubicBezTo>
                    <a:pt x="156" y="88"/>
                    <a:pt x="156" y="88"/>
                    <a:pt x="156" y="87"/>
                  </a:cubicBezTo>
                  <a:cubicBezTo>
                    <a:pt x="155" y="86"/>
                    <a:pt x="155" y="86"/>
                    <a:pt x="155" y="86"/>
                  </a:cubicBezTo>
                  <a:cubicBezTo>
                    <a:pt x="154" y="85"/>
                    <a:pt x="154" y="85"/>
                    <a:pt x="154" y="85"/>
                  </a:cubicBezTo>
                  <a:cubicBezTo>
                    <a:pt x="152" y="84"/>
                    <a:pt x="152" y="84"/>
                    <a:pt x="152" y="84"/>
                  </a:cubicBezTo>
                  <a:cubicBezTo>
                    <a:pt x="148" y="85"/>
                    <a:pt x="148" y="85"/>
                    <a:pt x="148" y="85"/>
                  </a:cubicBezTo>
                  <a:cubicBezTo>
                    <a:pt x="145" y="85"/>
                    <a:pt x="145" y="85"/>
                    <a:pt x="145" y="85"/>
                  </a:cubicBezTo>
                  <a:cubicBezTo>
                    <a:pt x="142" y="85"/>
                    <a:pt x="142" y="85"/>
                    <a:pt x="142" y="85"/>
                  </a:cubicBezTo>
                  <a:cubicBezTo>
                    <a:pt x="138" y="86"/>
                    <a:pt x="137" y="86"/>
                    <a:pt x="137" y="86"/>
                  </a:cubicBezTo>
                  <a:cubicBezTo>
                    <a:pt x="132" y="85"/>
                    <a:pt x="132" y="85"/>
                    <a:pt x="132" y="85"/>
                  </a:cubicBezTo>
                  <a:cubicBezTo>
                    <a:pt x="131" y="85"/>
                    <a:pt x="129" y="84"/>
                    <a:pt x="128" y="84"/>
                  </a:cubicBezTo>
                  <a:cubicBezTo>
                    <a:pt x="116" y="84"/>
                    <a:pt x="116" y="84"/>
                    <a:pt x="116" y="84"/>
                  </a:cubicBezTo>
                  <a:cubicBezTo>
                    <a:pt x="115" y="84"/>
                    <a:pt x="115" y="84"/>
                    <a:pt x="112" y="86"/>
                  </a:cubicBezTo>
                  <a:cubicBezTo>
                    <a:pt x="112" y="86"/>
                    <a:pt x="111" y="87"/>
                    <a:pt x="110" y="87"/>
                  </a:cubicBezTo>
                  <a:cubicBezTo>
                    <a:pt x="107" y="90"/>
                    <a:pt x="107" y="90"/>
                    <a:pt x="107" y="90"/>
                  </a:cubicBezTo>
                  <a:cubicBezTo>
                    <a:pt x="107" y="94"/>
                    <a:pt x="107" y="94"/>
                    <a:pt x="107" y="94"/>
                  </a:cubicBezTo>
                  <a:cubicBezTo>
                    <a:pt x="107" y="95"/>
                    <a:pt x="106" y="96"/>
                    <a:pt x="105" y="96"/>
                  </a:cubicBezTo>
                  <a:cubicBezTo>
                    <a:pt x="103" y="96"/>
                    <a:pt x="103" y="96"/>
                    <a:pt x="103" y="96"/>
                  </a:cubicBezTo>
                  <a:cubicBezTo>
                    <a:pt x="103" y="96"/>
                    <a:pt x="103" y="95"/>
                    <a:pt x="102" y="95"/>
                  </a:cubicBezTo>
                  <a:cubicBezTo>
                    <a:pt x="99" y="94"/>
                    <a:pt x="99" y="94"/>
                    <a:pt x="99" y="94"/>
                  </a:cubicBezTo>
                  <a:cubicBezTo>
                    <a:pt x="98" y="94"/>
                    <a:pt x="97" y="93"/>
                    <a:pt x="97" y="92"/>
                  </a:cubicBezTo>
                  <a:cubicBezTo>
                    <a:pt x="97" y="89"/>
                    <a:pt x="97" y="89"/>
                    <a:pt x="97" y="89"/>
                  </a:cubicBezTo>
                  <a:cubicBezTo>
                    <a:pt x="96" y="88"/>
                    <a:pt x="96" y="88"/>
                    <a:pt x="96" y="88"/>
                  </a:cubicBezTo>
                  <a:cubicBezTo>
                    <a:pt x="94" y="85"/>
                    <a:pt x="94" y="85"/>
                    <a:pt x="94" y="85"/>
                  </a:cubicBezTo>
                  <a:cubicBezTo>
                    <a:pt x="94" y="85"/>
                    <a:pt x="93" y="85"/>
                    <a:pt x="92" y="84"/>
                  </a:cubicBezTo>
                  <a:cubicBezTo>
                    <a:pt x="91" y="84"/>
                    <a:pt x="91" y="84"/>
                    <a:pt x="91" y="84"/>
                  </a:cubicBezTo>
                  <a:cubicBezTo>
                    <a:pt x="88" y="84"/>
                    <a:pt x="88" y="84"/>
                    <a:pt x="88" y="84"/>
                  </a:cubicBezTo>
                  <a:cubicBezTo>
                    <a:pt x="88" y="84"/>
                    <a:pt x="88" y="84"/>
                    <a:pt x="87" y="84"/>
                  </a:cubicBezTo>
                  <a:cubicBezTo>
                    <a:pt x="87" y="84"/>
                    <a:pt x="85" y="82"/>
                    <a:pt x="85" y="80"/>
                  </a:cubicBezTo>
                  <a:cubicBezTo>
                    <a:pt x="85" y="78"/>
                    <a:pt x="86" y="77"/>
                    <a:pt x="86" y="76"/>
                  </a:cubicBezTo>
                  <a:cubicBezTo>
                    <a:pt x="87" y="75"/>
                    <a:pt x="87" y="75"/>
                    <a:pt x="87" y="75"/>
                  </a:cubicBezTo>
                  <a:cubicBezTo>
                    <a:pt x="87" y="73"/>
                    <a:pt x="87" y="73"/>
                    <a:pt x="87" y="73"/>
                  </a:cubicBezTo>
                  <a:cubicBezTo>
                    <a:pt x="85" y="72"/>
                    <a:pt x="85" y="72"/>
                    <a:pt x="85" y="72"/>
                  </a:cubicBezTo>
                  <a:cubicBezTo>
                    <a:pt x="76" y="72"/>
                    <a:pt x="76" y="72"/>
                    <a:pt x="76" y="72"/>
                  </a:cubicBezTo>
                  <a:cubicBezTo>
                    <a:pt x="75" y="72"/>
                    <a:pt x="75" y="72"/>
                    <a:pt x="75" y="72"/>
                  </a:cubicBezTo>
                  <a:cubicBezTo>
                    <a:pt x="71" y="70"/>
                    <a:pt x="71" y="70"/>
                    <a:pt x="71" y="70"/>
                  </a:cubicBezTo>
                  <a:cubicBezTo>
                    <a:pt x="69" y="70"/>
                    <a:pt x="69" y="70"/>
                    <a:pt x="69" y="70"/>
                  </a:cubicBezTo>
                  <a:cubicBezTo>
                    <a:pt x="68" y="70"/>
                    <a:pt x="68" y="69"/>
                    <a:pt x="67" y="68"/>
                  </a:cubicBezTo>
                  <a:cubicBezTo>
                    <a:pt x="67" y="68"/>
                    <a:pt x="68" y="67"/>
                    <a:pt x="68" y="66"/>
                  </a:cubicBezTo>
                  <a:cubicBezTo>
                    <a:pt x="68" y="66"/>
                    <a:pt x="70" y="65"/>
                    <a:pt x="72" y="63"/>
                  </a:cubicBezTo>
                  <a:cubicBezTo>
                    <a:pt x="73" y="62"/>
                    <a:pt x="75" y="62"/>
                    <a:pt x="75" y="62"/>
                  </a:cubicBezTo>
                  <a:cubicBezTo>
                    <a:pt x="76" y="62"/>
                    <a:pt x="76" y="62"/>
                    <a:pt x="76" y="62"/>
                  </a:cubicBezTo>
                  <a:cubicBezTo>
                    <a:pt x="77" y="61"/>
                    <a:pt x="77" y="61"/>
                    <a:pt x="77" y="61"/>
                  </a:cubicBezTo>
                  <a:cubicBezTo>
                    <a:pt x="77" y="59"/>
                    <a:pt x="77" y="59"/>
                    <a:pt x="77" y="59"/>
                  </a:cubicBezTo>
                  <a:cubicBezTo>
                    <a:pt x="77" y="57"/>
                    <a:pt x="78" y="55"/>
                    <a:pt x="79" y="55"/>
                  </a:cubicBezTo>
                  <a:cubicBezTo>
                    <a:pt x="80" y="50"/>
                    <a:pt x="80" y="50"/>
                    <a:pt x="80" y="50"/>
                  </a:cubicBezTo>
                  <a:cubicBezTo>
                    <a:pt x="81" y="47"/>
                    <a:pt x="81" y="47"/>
                    <a:pt x="81" y="47"/>
                  </a:cubicBezTo>
                  <a:cubicBezTo>
                    <a:pt x="81" y="47"/>
                    <a:pt x="81" y="47"/>
                    <a:pt x="82" y="46"/>
                  </a:cubicBezTo>
                  <a:cubicBezTo>
                    <a:pt x="82" y="46"/>
                    <a:pt x="83" y="45"/>
                    <a:pt x="86" y="43"/>
                  </a:cubicBezTo>
                  <a:cubicBezTo>
                    <a:pt x="88" y="42"/>
                    <a:pt x="89" y="41"/>
                    <a:pt x="91" y="43"/>
                  </a:cubicBezTo>
                  <a:cubicBezTo>
                    <a:pt x="92" y="42"/>
                    <a:pt x="94" y="42"/>
                    <a:pt x="95" y="42"/>
                  </a:cubicBezTo>
                  <a:cubicBezTo>
                    <a:pt x="96" y="42"/>
                    <a:pt x="96" y="42"/>
                    <a:pt x="96" y="42"/>
                  </a:cubicBezTo>
                  <a:cubicBezTo>
                    <a:pt x="97" y="39"/>
                    <a:pt x="97" y="39"/>
                    <a:pt x="97" y="39"/>
                  </a:cubicBezTo>
                  <a:cubicBezTo>
                    <a:pt x="97" y="38"/>
                    <a:pt x="97" y="38"/>
                    <a:pt x="97" y="38"/>
                  </a:cubicBezTo>
                  <a:cubicBezTo>
                    <a:pt x="95" y="36"/>
                    <a:pt x="95" y="36"/>
                    <a:pt x="95" y="36"/>
                  </a:cubicBezTo>
                  <a:cubicBezTo>
                    <a:pt x="95" y="36"/>
                    <a:pt x="95" y="36"/>
                    <a:pt x="95" y="35"/>
                  </a:cubicBezTo>
                  <a:cubicBezTo>
                    <a:pt x="94" y="34"/>
                    <a:pt x="94" y="34"/>
                    <a:pt x="94" y="34"/>
                  </a:cubicBezTo>
                  <a:cubicBezTo>
                    <a:pt x="94" y="34"/>
                    <a:pt x="93" y="34"/>
                    <a:pt x="92" y="34"/>
                  </a:cubicBezTo>
                  <a:cubicBezTo>
                    <a:pt x="91" y="33"/>
                    <a:pt x="90" y="32"/>
                    <a:pt x="89" y="32"/>
                  </a:cubicBezTo>
                  <a:cubicBezTo>
                    <a:pt x="89" y="31"/>
                    <a:pt x="89" y="31"/>
                    <a:pt x="89" y="31"/>
                  </a:cubicBezTo>
                  <a:cubicBezTo>
                    <a:pt x="88" y="29"/>
                    <a:pt x="88" y="29"/>
                    <a:pt x="88" y="29"/>
                  </a:cubicBezTo>
                  <a:cubicBezTo>
                    <a:pt x="85" y="27"/>
                    <a:pt x="85" y="27"/>
                    <a:pt x="85" y="27"/>
                  </a:cubicBezTo>
                  <a:cubicBezTo>
                    <a:pt x="84" y="25"/>
                    <a:pt x="84" y="25"/>
                    <a:pt x="84" y="25"/>
                  </a:cubicBezTo>
                  <a:cubicBezTo>
                    <a:pt x="83" y="25"/>
                    <a:pt x="83" y="25"/>
                    <a:pt x="83" y="25"/>
                  </a:cubicBezTo>
                  <a:cubicBezTo>
                    <a:pt x="82" y="25"/>
                    <a:pt x="81" y="25"/>
                    <a:pt x="81" y="24"/>
                  </a:cubicBezTo>
                  <a:cubicBezTo>
                    <a:pt x="81" y="24"/>
                    <a:pt x="80" y="22"/>
                    <a:pt x="80" y="20"/>
                  </a:cubicBezTo>
                  <a:cubicBezTo>
                    <a:pt x="80" y="19"/>
                    <a:pt x="80" y="19"/>
                    <a:pt x="80" y="19"/>
                  </a:cubicBezTo>
                  <a:cubicBezTo>
                    <a:pt x="80" y="17"/>
                    <a:pt x="80" y="17"/>
                    <a:pt x="80" y="17"/>
                  </a:cubicBezTo>
                  <a:cubicBezTo>
                    <a:pt x="80" y="16"/>
                    <a:pt x="80" y="16"/>
                    <a:pt x="81" y="15"/>
                  </a:cubicBezTo>
                  <a:cubicBezTo>
                    <a:pt x="84" y="13"/>
                    <a:pt x="84" y="13"/>
                    <a:pt x="84" y="13"/>
                  </a:cubicBezTo>
                  <a:cubicBezTo>
                    <a:pt x="87" y="11"/>
                    <a:pt x="87" y="11"/>
                    <a:pt x="87" y="11"/>
                  </a:cubicBezTo>
                  <a:cubicBezTo>
                    <a:pt x="87" y="10"/>
                    <a:pt x="89" y="9"/>
                    <a:pt x="89" y="8"/>
                  </a:cubicBezTo>
                  <a:cubicBezTo>
                    <a:pt x="92" y="7"/>
                    <a:pt x="92" y="7"/>
                    <a:pt x="92" y="7"/>
                  </a:cubicBezTo>
                  <a:cubicBezTo>
                    <a:pt x="93" y="4"/>
                    <a:pt x="93" y="4"/>
                    <a:pt x="93" y="4"/>
                  </a:cubicBezTo>
                  <a:cubicBezTo>
                    <a:pt x="94" y="4"/>
                    <a:pt x="94" y="3"/>
                    <a:pt x="94" y="3"/>
                  </a:cubicBezTo>
                  <a:cubicBezTo>
                    <a:pt x="94" y="2"/>
                    <a:pt x="94" y="1"/>
                    <a:pt x="95" y="1"/>
                  </a:cubicBezTo>
                  <a:cubicBezTo>
                    <a:pt x="95" y="0"/>
                    <a:pt x="95" y="0"/>
                    <a:pt x="95" y="0"/>
                  </a:cubicBezTo>
                  <a:cubicBezTo>
                    <a:pt x="94" y="1"/>
                    <a:pt x="92" y="1"/>
                    <a:pt x="91" y="3"/>
                  </a:cubicBezTo>
                  <a:cubicBezTo>
                    <a:pt x="91" y="3"/>
                    <a:pt x="91" y="3"/>
                    <a:pt x="90" y="3"/>
                  </a:cubicBezTo>
                  <a:cubicBezTo>
                    <a:pt x="86" y="6"/>
                    <a:pt x="86" y="6"/>
                    <a:pt x="86" y="6"/>
                  </a:cubicBezTo>
                  <a:cubicBezTo>
                    <a:pt x="86" y="7"/>
                    <a:pt x="85" y="7"/>
                    <a:pt x="85" y="8"/>
                  </a:cubicBezTo>
                  <a:cubicBezTo>
                    <a:pt x="84" y="8"/>
                    <a:pt x="81" y="10"/>
                    <a:pt x="79" y="10"/>
                  </a:cubicBezTo>
                  <a:cubicBezTo>
                    <a:pt x="78" y="10"/>
                    <a:pt x="78" y="10"/>
                    <a:pt x="77" y="10"/>
                  </a:cubicBezTo>
                  <a:cubicBezTo>
                    <a:pt x="74" y="10"/>
                    <a:pt x="74" y="10"/>
                    <a:pt x="74" y="10"/>
                  </a:cubicBezTo>
                  <a:cubicBezTo>
                    <a:pt x="73" y="10"/>
                    <a:pt x="73" y="10"/>
                    <a:pt x="73" y="10"/>
                  </a:cubicBezTo>
                  <a:cubicBezTo>
                    <a:pt x="72" y="10"/>
                    <a:pt x="72" y="10"/>
                    <a:pt x="72" y="10"/>
                  </a:cubicBezTo>
                  <a:cubicBezTo>
                    <a:pt x="71" y="11"/>
                    <a:pt x="70" y="11"/>
                    <a:pt x="70" y="11"/>
                  </a:cubicBezTo>
                  <a:cubicBezTo>
                    <a:pt x="69" y="11"/>
                    <a:pt x="69" y="11"/>
                    <a:pt x="69" y="11"/>
                  </a:cubicBezTo>
                  <a:cubicBezTo>
                    <a:pt x="69" y="12"/>
                    <a:pt x="68" y="12"/>
                    <a:pt x="68" y="12"/>
                  </a:cubicBezTo>
                  <a:cubicBezTo>
                    <a:pt x="59" y="12"/>
                    <a:pt x="59" y="12"/>
                    <a:pt x="59" y="12"/>
                  </a:cubicBezTo>
                  <a:cubicBezTo>
                    <a:pt x="58" y="12"/>
                    <a:pt x="58" y="12"/>
                    <a:pt x="57" y="12"/>
                  </a:cubicBezTo>
                  <a:cubicBezTo>
                    <a:pt x="57" y="12"/>
                    <a:pt x="56" y="12"/>
                    <a:pt x="55" y="12"/>
                  </a:cubicBezTo>
                  <a:cubicBezTo>
                    <a:pt x="54" y="12"/>
                    <a:pt x="54" y="11"/>
                    <a:pt x="53" y="10"/>
                  </a:cubicBezTo>
                  <a:cubicBezTo>
                    <a:pt x="45" y="10"/>
                    <a:pt x="45" y="10"/>
                    <a:pt x="45" y="10"/>
                  </a:cubicBezTo>
                  <a:cubicBezTo>
                    <a:pt x="45" y="11"/>
                    <a:pt x="45" y="12"/>
                    <a:pt x="44" y="12"/>
                  </a:cubicBezTo>
                  <a:cubicBezTo>
                    <a:pt x="44" y="13"/>
                    <a:pt x="44" y="14"/>
                    <a:pt x="43" y="14"/>
                  </a:cubicBezTo>
                  <a:cubicBezTo>
                    <a:pt x="42" y="15"/>
                    <a:pt x="40" y="14"/>
                    <a:pt x="39" y="14"/>
                  </a:cubicBezTo>
                  <a:cubicBezTo>
                    <a:pt x="36" y="13"/>
                    <a:pt x="36" y="13"/>
                    <a:pt x="36" y="13"/>
                  </a:cubicBezTo>
                  <a:cubicBezTo>
                    <a:pt x="35" y="11"/>
                    <a:pt x="35" y="11"/>
                    <a:pt x="35" y="11"/>
                  </a:cubicBezTo>
                  <a:cubicBezTo>
                    <a:pt x="37" y="20"/>
                    <a:pt x="37" y="20"/>
                    <a:pt x="37" y="20"/>
                  </a:cubicBezTo>
                  <a:cubicBezTo>
                    <a:pt x="22" y="65"/>
                    <a:pt x="22" y="65"/>
                    <a:pt x="22" y="65"/>
                  </a:cubicBezTo>
                  <a:cubicBezTo>
                    <a:pt x="19" y="65"/>
                    <a:pt x="19" y="65"/>
                    <a:pt x="19" y="65"/>
                  </a:cubicBezTo>
                  <a:cubicBezTo>
                    <a:pt x="3" y="69"/>
                    <a:pt x="3" y="69"/>
                    <a:pt x="3" y="69"/>
                  </a:cubicBezTo>
                  <a:cubicBezTo>
                    <a:pt x="2" y="71"/>
                    <a:pt x="2" y="71"/>
                    <a:pt x="2" y="71"/>
                  </a:cubicBezTo>
                  <a:cubicBezTo>
                    <a:pt x="1" y="72"/>
                    <a:pt x="1" y="72"/>
                    <a:pt x="1" y="72"/>
                  </a:cubicBezTo>
                  <a:cubicBezTo>
                    <a:pt x="1" y="75"/>
                    <a:pt x="1" y="75"/>
                    <a:pt x="1" y="75"/>
                  </a:cubicBezTo>
                  <a:cubicBezTo>
                    <a:pt x="0" y="103"/>
                    <a:pt x="0" y="103"/>
                    <a:pt x="0" y="103"/>
                  </a:cubicBezTo>
                  <a:cubicBezTo>
                    <a:pt x="0" y="104"/>
                    <a:pt x="0" y="104"/>
                    <a:pt x="0" y="104"/>
                  </a:cubicBezTo>
                  <a:cubicBezTo>
                    <a:pt x="0" y="109"/>
                    <a:pt x="0" y="109"/>
                    <a:pt x="0" y="109"/>
                  </a:cubicBezTo>
                  <a:cubicBezTo>
                    <a:pt x="1" y="113"/>
                    <a:pt x="1" y="113"/>
                    <a:pt x="1" y="113"/>
                  </a:cubicBezTo>
                  <a:cubicBezTo>
                    <a:pt x="3" y="115"/>
                    <a:pt x="3" y="115"/>
                    <a:pt x="3" y="115"/>
                  </a:cubicBezTo>
                  <a:cubicBezTo>
                    <a:pt x="5" y="118"/>
                    <a:pt x="5" y="118"/>
                    <a:pt x="5" y="118"/>
                  </a:cubicBezTo>
                  <a:cubicBezTo>
                    <a:pt x="6" y="119"/>
                    <a:pt x="6" y="119"/>
                    <a:pt x="6" y="119"/>
                  </a:cubicBezTo>
                  <a:cubicBezTo>
                    <a:pt x="6" y="132"/>
                    <a:pt x="6" y="137"/>
                    <a:pt x="6" y="140"/>
                  </a:cubicBezTo>
                  <a:cubicBezTo>
                    <a:pt x="9" y="140"/>
                    <a:pt x="9" y="140"/>
                    <a:pt x="9" y="140"/>
                  </a:cubicBezTo>
                  <a:cubicBezTo>
                    <a:pt x="10" y="140"/>
                    <a:pt x="10" y="140"/>
                    <a:pt x="10" y="141"/>
                  </a:cubicBezTo>
                  <a:cubicBezTo>
                    <a:pt x="14" y="144"/>
                    <a:pt x="14" y="144"/>
                    <a:pt x="14" y="144"/>
                  </a:cubicBezTo>
                  <a:cubicBezTo>
                    <a:pt x="15" y="144"/>
                    <a:pt x="15" y="146"/>
                    <a:pt x="14" y="146"/>
                  </a:cubicBezTo>
                  <a:cubicBezTo>
                    <a:pt x="12" y="149"/>
                    <a:pt x="12" y="149"/>
                    <a:pt x="12" y="149"/>
                  </a:cubicBezTo>
                  <a:cubicBezTo>
                    <a:pt x="12" y="150"/>
                    <a:pt x="12" y="150"/>
                    <a:pt x="12" y="151"/>
                  </a:cubicBezTo>
                  <a:cubicBezTo>
                    <a:pt x="12" y="151"/>
                    <a:pt x="12" y="152"/>
                    <a:pt x="11" y="153"/>
                  </a:cubicBezTo>
                  <a:cubicBezTo>
                    <a:pt x="10" y="154"/>
                    <a:pt x="8" y="156"/>
                    <a:pt x="8" y="157"/>
                  </a:cubicBezTo>
                  <a:cubicBezTo>
                    <a:pt x="7" y="161"/>
                    <a:pt x="7" y="161"/>
                    <a:pt x="7" y="161"/>
                  </a:cubicBezTo>
                  <a:cubicBezTo>
                    <a:pt x="11" y="165"/>
                    <a:pt x="11" y="165"/>
                    <a:pt x="11" y="165"/>
                  </a:cubicBezTo>
                  <a:cubicBezTo>
                    <a:pt x="13" y="166"/>
                    <a:pt x="13" y="166"/>
                    <a:pt x="13" y="166"/>
                  </a:cubicBezTo>
                  <a:cubicBezTo>
                    <a:pt x="14" y="163"/>
                    <a:pt x="14" y="163"/>
                    <a:pt x="14" y="163"/>
                  </a:cubicBezTo>
                  <a:cubicBezTo>
                    <a:pt x="15" y="163"/>
                    <a:pt x="15" y="163"/>
                    <a:pt x="16" y="163"/>
                  </a:cubicBezTo>
                  <a:cubicBezTo>
                    <a:pt x="16" y="163"/>
                    <a:pt x="17" y="163"/>
                    <a:pt x="17" y="163"/>
                  </a:cubicBezTo>
                  <a:cubicBezTo>
                    <a:pt x="18" y="164"/>
                    <a:pt x="19" y="165"/>
                    <a:pt x="20" y="165"/>
                  </a:cubicBezTo>
                  <a:cubicBezTo>
                    <a:pt x="20" y="164"/>
                    <a:pt x="21" y="164"/>
                    <a:pt x="22" y="163"/>
                  </a:cubicBezTo>
                  <a:cubicBezTo>
                    <a:pt x="23" y="163"/>
                    <a:pt x="24" y="163"/>
                    <a:pt x="29" y="173"/>
                  </a:cubicBezTo>
                  <a:cubicBezTo>
                    <a:pt x="32" y="177"/>
                    <a:pt x="32" y="177"/>
                    <a:pt x="32" y="177"/>
                  </a:cubicBezTo>
                  <a:cubicBezTo>
                    <a:pt x="35" y="179"/>
                    <a:pt x="35" y="179"/>
                    <a:pt x="35" y="179"/>
                  </a:cubicBezTo>
                  <a:cubicBezTo>
                    <a:pt x="35" y="178"/>
                    <a:pt x="35" y="177"/>
                    <a:pt x="36" y="177"/>
                  </a:cubicBezTo>
                  <a:cubicBezTo>
                    <a:pt x="36" y="177"/>
                    <a:pt x="37" y="177"/>
                    <a:pt x="37" y="177"/>
                  </a:cubicBezTo>
                  <a:cubicBezTo>
                    <a:pt x="37" y="176"/>
                    <a:pt x="38" y="175"/>
                    <a:pt x="39" y="175"/>
                  </a:cubicBezTo>
                  <a:cubicBezTo>
                    <a:pt x="42" y="171"/>
                    <a:pt x="42" y="171"/>
                    <a:pt x="42" y="171"/>
                  </a:cubicBezTo>
                  <a:cubicBezTo>
                    <a:pt x="42" y="171"/>
                    <a:pt x="43" y="170"/>
                    <a:pt x="43" y="170"/>
                  </a:cubicBezTo>
                  <a:cubicBezTo>
                    <a:pt x="54" y="165"/>
                    <a:pt x="54" y="165"/>
                    <a:pt x="54" y="165"/>
                  </a:cubicBezTo>
                  <a:cubicBezTo>
                    <a:pt x="58" y="164"/>
                    <a:pt x="58" y="164"/>
                    <a:pt x="58" y="164"/>
                  </a:cubicBezTo>
                  <a:cubicBezTo>
                    <a:pt x="58" y="164"/>
                    <a:pt x="59" y="164"/>
                    <a:pt x="60" y="164"/>
                  </a:cubicBezTo>
                  <a:cubicBezTo>
                    <a:pt x="66" y="168"/>
                    <a:pt x="66" y="168"/>
                    <a:pt x="66" y="168"/>
                  </a:cubicBezTo>
                  <a:cubicBezTo>
                    <a:pt x="66" y="169"/>
                    <a:pt x="66" y="169"/>
                    <a:pt x="66" y="169"/>
                  </a:cubicBezTo>
                  <a:cubicBezTo>
                    <a:pt x="68" y="171"/>
                    <a:pt x="68" y="171"/>
                    <a:pt x="68" y="171"/>
                  </a:cubicBezTo>
                  <a:cubicBezTo>
                    <a:pt x="73" y="163"/>
                    <a:pt x="73" y="163"/>
                    <a:pt x="73" y="163"/>
                  </a:cubicBezTo>
                  <a:cubicBezTo>
                    <a:pt x="73" y="163"/>
                    <a:pt x="73" y="163"/>
                    <a:pt x="73" y="162"/>
                  </a:cubicBezTo>
                  <a:close/>
                </a:path>
              </a:pathLst>
            </a:custGeom>
            <a:solidFill>
              <a:srgbClr val="D5D5D5"/>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49" name="Freeform 109"/>
            <p:cNvSpPr>
              <a:spLocks/>
            </p:cNvSpPr>
            <p:nvPr/>
          </p:nvSpPr>
          <p:spPr bwMode="auto">
            <a:xfrm>
              <a:off x="7385620" y="4132287"/>
              <a:ext cx="220663" cy="153988"/>
            </a:xfrm>
            <a:custGeom>
              <a:avLst/>
              <a:gdLst>
                <a:gd name="T0" fmla="*/ 83 w 99"/>
                <a:gd name="T1" fmla="*/ 0 h 69"/>
                <a:gd name="T2" fmla="*/ 83 w 99"/>
                <a:gd name="T3" fmla="*/ 6 h 69"/>
                <a:gd name="T4" fmla="*/ 72 w 99"/>
                <a:gd name="T5" fmla="*/ 8 h 69"/>
                <a:gd name="T6" fmla="*/ 62 w 99"/>
                <a:gd name="T7" fmla="*/ 13 h 69"/>
                <a:gd name="T8" fmla="*/ 44 w 99"/>
                <a:gd name="T9" fmla="*/ 8 h 69"/>
                <a:gd name="T10" fmla="*/ 29 w 99"/>
                <a:gd name="T11" fmla="*/ 13 h 69"/>
                <a:gd name="T12" fmla="*/ 29 w 99"/>
                <a:gd name="T13" fmla="*/ 20 h 69"/>
                <a:gd name="T14" fmla="*/ 25 w 99"/>
                <a:gd name="T15" fmla="*/ 26 h 69"/>
                <a:gd name="T16" fmla="*/ 4 w 99"/>
                <a:gd name="T17" fmla="*/ 34 h 69"/>
                <a:gd name="T18" fmla="*/ 0 w 99"/>
                <a:gd name="T19" fmla="*/ 42 h 69"/>
                <a:gd name="T20" fmla="*/ 8 w 99"/>
                <a:gd name="T21" fmla="*/ 48 h 69"/>
                <a:gd name="T22" fmla="*/ 10 w 99"/>
                <a:gd name="T23" fmla="*/ 50 h 69"/>
                <a:gd name="T24" fmla="*/ 13 w 99"/>
                <a:gd name="T25" fmla="*/ 53 h 69"/>
                <a:gd name="T26" fmla="*/ 14 w 99"/>
                <a:gd name="T27" fmla="*/ 58 h 69"/>
                <a:gd name="T28" fmla="*/ 13 w 99"/>
                <a:gd name="T29" fmla="*/ 59 h 69"/>
                <a:gd name="T30" fmla="*/ 22 w 99"/>
                <a:gd name="T31" fmla="*/ 55 h 69"/>
                <a:gd name="T32" fmla="*/ 29 w 99"/>
                <a:gd name="T33" fmla="*/ 49 h 69"/>
                <a:gd name="T34" fmla="*/ 36 w 99"/>
                <a:gd name="T35" fmla="*/ 55 h 69"/>
                <a:gd name="T36" fmla="*/ 39 w 99"/>
                <a:gd name="T37" fmla="*/ 63 h 69"/>
                <a:gd name="T38" fmla="*/ 46 w 99"/>
                <a:gd name="T39" fmla="*/ 62 h 69"/>
                <a:gd name="T40" fmla="*/ 51 w 99"/>
                <a:gd name="T41" fmla="*/ 60 h 69"/>
                <a:gd name="T42" fmla="*/ 60 w 99"/>
                <a:gd name="T43" fmla="*/ 61 h 69"/>
                <a:gd name="T44" fmla="*/ 65 w 99"/>
                <a:gd name="T45" fmla="*/ 65 h 69"/>
                <a:gd name="T46" fmla="*/ 70 w 99"/>
                <a:gd name="T47" fmla="*/ 69 h 69"/>
                <a:gd name="T48" fmla="*/ 72 w 99"/>
                <a:gd name="T49" fmla="*/ 69 h 69"/>
                <a:gd name="T50" fmla="*/ 79 w 99"/>
                <a:gd name="T51" fmla="*/ 67 h 69"/>
                <a:gd name="T52" fmla="*/ 81 w 99"/>
                <a:gd name="T53" fmla="*/ 63 h 69"/>
                <a:gd name="T54" fmla="*/ 86 w 99"/>
                <a:gd name="T55" fmla="*/ 62 h 69"/>
                <a:gd name="T56" fmla="*/ 89 w 99"/>
                <a:gd name="T57" fmla="*/ 62 h 69"/>
                <a:gd name="T58" fmla="*/ 88 w 99"/>
                <a:gd name="T59" fmla="*/ 56 h 69"/>
                <a:gd name="T60" fmla="*/ 85 w 99"/>
                <a:gd name="T61" fmla="*/ 54 h 69"/>
                <a:gd name="T62" fmla="*/ 85 w 99"/>
                <a:gd name="T63" fmla="*/ 50 h 69"/>
                <a:gd name="T64" fmla="*/ 91 w 99"/>
                <a:gd name="T65" fmla="*/ 49 h 69"/>
                <a:gd name="T66" fmla="*/ 95 w 99"/>
                <a:gd name="T67" fmla="*/ 49 h 69"/>
                <a:gd name="T68" fmla="*/ 96 w 99"/>
                <a:gd name="T69" fmla="*/ 47 h 69"/>
                <a:gd name="T70" fmla="*/ 98 w 99"/>
                <a:gd name="T71" fmla="*/ 43 h 69"/>
                <a:gd name="T72" fmla="*/ 97 w 99"/>
                <a:gd name="T73" fmla="*/ 41 h 69"/>
                <a:gd name="T74" fmla="*/ 92 w 99"/>
                <a:gd name="T75" fmla="*/ 33 h 69"/>
                <a:gd name="T76" fmla="*/ 91 w 99"/>
                <a:gd name="T77" fmla="*/ 30 h 69"/>
                <a:gd name="T78" fmla="*/ 90 w 99"/>
                <a:gd name="T79" fmla="*/ 26 h 69"/>
                <a:gd name="T80" fmla="*/ 95 w 99"/>
                <a:gd name="T81" fmla="*/ 17 h 69"/>
                <a:gd name="T82" fmla="*/ 93 w 99"/>
                <a:gd name="T83" fmla="*/ 12 h 69"/>
                <a:gd name="T84" fmla="*/ 93 w 99"/>
                <a:gd name="T85" fmla="*/ 10 h 69"/>
                <a:gd name="T86" fmla="*/ 90 w 99"/>
                <a:gd name="T87" fmla="*/ 6 h 69"/>
                <a:gd name="T88" fmla="*/ 88 w 99"/>
                <a:gd name="T89" fmla="*/ 3 h 69"/>
                <a:gd name="T90" fmla="*/ 87 w 99"/>
                <a:gd name="T91"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9" h="69">
                  <a:moveTo>
                    <a:pt x="87" y="0"/>
                  </a:moveTo>
                  <a:cubicBezTo>
                    <a:pt x="83" y="0"/>
                    <a:pt x="83" y="0"/>
                    <a:pt x="83" y="0"/>
                  </a:cubicBezTo>
                  <a:cubicBezTo>
                    <a:pt x="83" y="3"/>
                    <a:pt x="83" y="3"/>
                    <a:pt x="83" y="3"/>
                  </a:cubicBezTo>
                  <a:cubicBezTo>
                    <a:pt x="83" y="6"/>
                    <a:pt x="83" y="6"/>
                    <a:pt x="83" y="6"/>
                  </a:cubicBezTo>
                  <a:cubicBezTo>
                    <a:pt x="83" y="7"/>
                    <a:pt x="82" y="8"/>
                    <a:pt x="81" y="8"/>
                  </a:cubicBezTo>
                  <a:cubicBezTo>
                    <a:pt x="72" y="8"/>
                    <a:pt x="72" y="8"/>
                    <a:pt x="72" y="8"/>
                  </a:cubicBezTo>
                  <a:cubicBezTo>
                    <a:pt x="63" y="13"/>
                    <a:pt x="63" y="13"/>
                    <a:pt x="63" y="13"/>
                  </a:cubicBezTo>
                  <a:cubicBezTo>
                    <a:pt x="63" y="13"/>
                    <a:pt x="62" y="13"/>
                    <a:pt x="62" y="13"/>
                  </a:cubicBezTo>
                  <a:cubicBezTo>
                    <a:pt x="53" y="8"/>
                    <a:pt x="53" y="8"/>
                    <a:pt x="53" y="8"/>
                  </a:cubicBezTo>
                  <a:cubicBezTo>
                    <a:pt x="44" y="8"/>
                    <a:pt x="44" y="8"/>
                    <a:pt x="44" y="8"/>
                  </a:cubicBezTo>
                  <a:cubicBezTo>
                    <a:pt x="41" y="12"/>
                    <a:pt x="39" y="14"/>
                    <a:pt x="37" y="13"/>
                  </a:cubicBezTo>
                  <a:cubicBezTo>
                    <a:pt x="36" y="13"/>
                    <a:pt x="32" y="13"/>
                    <a:pt x="29" y="13"/>
                  </a:cubicBezTo>
                  <a:cubicBezTo>
                    <a:pt x="29" y="19"/>
                    <a:pt x="29" y="19"/>
                    <a:pt x="29" y="19"/>
                  </a:cubicBezTo>
                  <a:cubicBezTo>
                    <a:pt x="29" y="19"/>
                    <a:pt x="29" y="19"/>
                    <a:pt x="29" y="20"/>
                  </a:cubicBezTo>
                  <a:cubicBezTo>
                    <a:pt x="26" y="25"/>
                    <a:pt x="26" y="25"/>
                    <a:pt x="26" y="25"/>
                  </a:cubicBezTo>
                  <a:cubicBezTo>
                    <a:pt x="26" y="25"/>
                    <a:pt x="25" y="26"/>
                    <a:pt x="25" y="26"/>
                  </a:cubicBezTo>
                  <a:cubicBezTo>
                    <a:pt x="13" y="28"/>
                    <a:pt x="13" y="28"/>
                    <a:pt x="13" y="28"/>
                  </a:cubicBezTo>
                  <a:cubicBezTo>
                    <a:pt x="4" y="34"/>
                    <a:pt x="4" y="34"/>
                    <a:pt x="4" y="34"/>
                  </a:cubicBezTo>
                  <a:cubicBezTo>
                    <a:pt x="0" y="41"/>
                    <a:pt x="0" y="41"/>
                    <a:pt x="0" y="41"/>
                  </a:cubicBezTo>
                  <a:cubicBezTo>
                    <a:pt x="0" y="42"/>
                    <a:pt x="0" y="42"/>
                    <a:pt x="0" y="42"/>
                  </a:cubicBezTo>
                  <a:cubicBezTo>
                    <a:pt x="3" y="45"/>
                    <a:pt x="3" y="45"/>
                    <a:pt x="3" y="45"/>
                  </a:cubicBezTo>
                  <a:cubicBezTo>
                    <a:pt x="8" y="48"/>
                    <a:pt x="8" y="48"/>
                    <a:pt x="8" y="48"/>
                  </a:cubicBezTo>
                  <a:cubicBezTo>
                    <a:pt x="9" y="48"/>
                    <a:pt x="9" y="48"/>
                    <a:pt x="9" y="49"/>
                  </a:cubicBezTo>
                  <a:cubicBezTo>
                    <a:pt x="10" y="50"/>
                    <a:pt x="10" y="50"/>
                    <a:pt x="10" y="50"/>
                  </a:cubicBezTo>
                  <a:cubicBezTo>
                    <a:pt x="12" y="51"/>
                    <a:pt x="12" y="51"/>
                    <a:pt x="12" y="51"/>
                  </a:cubicBezTo>
                  <a:cubicBezTo>
                    <a:pt x="13" y="51"/>
                    <a:pt x="13" y="52"/>
                    <a:pt x="13" y="53"/>
                  </a:cubicBezTo>
                  <a:cubicBezTo>
                    <a:pt x="13" y="57"/>
                    <a:pt x="13" y="57"/>
                    <a:pt x="13" y="57"/>
                  </a:cubicBezTo>
                  <a:cubicBezTo>
                    <a:pt x="14" y="58"/>
                    <a:pt x="14" y="58"/>
                    <a:pt x="14" y="58"/>
                  </a:cubicBezTo>
                  <a:cubicBezTo>
                    <a:pt x="14" y="58"/>
                    <a:pt x="13" y="59"/>
                    <a:pt x="13" y="59"/>
                  </a:cubicBezTo>
                  <a:cubicBezTo>
                    <a:pt x="13" y="59"/>
                    <a:pt x="13" y="59"/>
                    <a:pt x="13" y="59"/>
                  </a:cubicBezTo>
                  <a:cubicBezTo>
                    <a:pt x="16" y="59"/>
                    <a:pt x="16" y="59"/>
                    <a:pt x="16" y="59"/>
                  </a:cubicBezTo>
                  <a:cubicBezTo>
                    <a:pt x="22" y="55"/>
                    <a:pt x="22" y="55"/>
                    <a:pt x="22" y="55"/>
                  </a:cubicBezTo>
                  <a:cubicBezTo>
                    <a:pt x="26" y="50"/>
                    <a:pt x="26" y="50"/>
                    <a:pt x="26" y="50"/>
                  </a:cubicBezTo>
                  <a:cubicBezTo>
                    <a:pt x="27" y="49"/>
                    <a:pt x="28" y="49"/>
                    <a:pt x="29" y="49"/>
                  </a:cubicBezTo>
                  <a:cubicBezTo>
                    <a:pt x="35" y="53"/>
                    <a:pt x="35" y="53"/>
                    <a:pt x="35" y="53"/>
                  </a:cubicBezTo>
                  <a:cubicBezTo>
                    <a:pt x="36" y="54"/>
                    <a:pt x="36" y="55"/>
                    <a:pt x="36" y="55"/>
                  </a:cubicBezTo>
                  <a:cubicBezTo>
                    <a:pt x="36" y="55"/>
                    <a:pt x="36" y="59"/>
                    <a:pt x="38" y="62"/>
                  </a:cubicBezTo>
                  <a:cubicBezTo>
                    <a:pt x="39" y="63"/>
                    <a:pt x="39" y="63"/>
                    <a:pt x="39" y="63"/>
                  </a:cubicBezTo>
                  <a:cubicBezTo>
                    <a:pt x="39" y="63"/>
                    <a:pt x="39" y="63"/>
                    <a:pt x="39" y="63"/>
                  </a:cubicBezTo>
                  <a:cubicBezTo>
                    <a:pt x="46" y="62"/>
                    <a:pt x="46" y="62"/>
                    <a:pt x="46" y="62"/>
                  </a:cubicBezTo>
                  <a:cubicBezTo>
                    <a:pt x="48" y="61"/>
                    <a:pt x="48" y="61"/>
                    <a:pt x="48" y="61"/>
                  </a:cubicBezTo>
                  <a:cubicBezTo>
                    <a:pt x="51" y="60"/>
                    <a:pt x="51" y="60"/>
                    <a:pt x="51" y="60"/>
                  </a:cubicBezTo>
                  <a:cubicBezTo>
                    <a:pt x="57" y="60"/>
                    <a:pt x="57" y="60"/>
                    <a:pt x="57" y="60"/>
                  </a:cubicBezTo>
                  <a:cubicBezTo>
                    <a:pt x="60" y="61"/>
                    <a:pt x="60" y="61"/>
                    <a:pt x="60" y="61"/>
                  </a:cubicBezTo>
                  <a:cubicBezTo>
                    <a:pt x="60" y="61"/>
                    <a:pt x="61" y="61"/>
                    <a:pt x="61" y="62"/>
                  </a:cubicBezTo>
                  <a:cubicBezTo>
                    <a:pt x="61" y="62"/>
                    <a:pt x="63" y="63"/>
                    <a:pt x="65" y="65"/>
                  </a:cubicBezTo>
                  <a:cubicBezTo>
                    <a:pt x="66" y="66"/>
                    <a:pt x="67" y="67"/>
                    <a:pt x="67" y="67"/>
                  </a:cubicBezTo>
                  <a:cubicBezTo>
                    <a:pt x="70" y="69"/>
                    <a:pt x="70" y="69"/>
                    <a:pt x="70" y="69"/>
                  </a:cubicBezTo>
                  <a:cubicBezTo>
                    <a:pt x="71" y="69"/>
                    <a:pt x="71" y="69"/>
                    <a:pt x="71" y="69"/>
                  </a:cubicBezTo>
                  <a:cubicBezTo>
                    <a:pt x="72" y="69"/>
                    <a:pt x="72" y="69"/>
                    <a:pt x="72" y="69"/>
                  </a:cubicBezTo>
                  <a:cubicBezTo>
                    <a:pt x="76" y="68"/>
                    <a:pt x="76" y="68"/>
                    <a:pt x="76" y="68"/>
                  </a:cubicBezTo>
                  <a:cubicBezTo>
                    <a:pt x="79" y="67"/>
                    <a:pt x="79" y="67"/>
                    <a:pt x="79" y="67"/>
                  </a:cubicBezTo>
                  <a:cubicBezTo>
                    <a:pt x="80" y="65"/>
                    <a:pt x="80" y="65"/>
                    <a:pt x="80" y="65"/>
                  </a:cubicBezTo>
                  <a:cubicBezTo>
                    <a:pt x="80" y="64"/>
                    <a:pt x="80" y="64"/>
                    <a:pt x="81" y="63"/>
                  </a:cubicBezTo>
                  <a:cubicBezTo>
                    <a:pt x="81" y="63"/>
                    <a:pt x="82" y="62"/>
                    <a:pt x="83" y="62"/>
                  </a:cubicBezTo>
                  <a:cubicBezTo>
                    <a:pt x="85" y="62"/>
                    <a:pt x="86" y="62"/>
                    <a:pt x="86" y="62"/>
                  </a:cubicBezTo>
                  <a:cubicBezTo>
                    <a:pt x="87" y="62"/>
                    <a:pt x="87" y="62"/>
                    <a:pt x="87" y="62"/>
                  </a:cubicBezTo>
                  <a:cubicBezTo>
                    <a:pt x="89" y="62"/>
                    <a:pt x="89" y="62"/>
                    <a:pt x="89" y="62"/>
                  </a:cubicBezTo>
                  <a:cubicBezTo>
                    <a:pt x="89" y="59"/>
                    <a:pt x="89" y="59"/>
                    <a:pt x="89" y="59"/>
                  </a:cubicBezTo>
                  <a:cubicBezTo>
                    <a:pt x="88" y="58"/>
                    <a:pt x="88" y="57"/>
                    <a:pt x="88" y="56"/>
                  </a:cubicBezTo>
                  <a:cubicBezTo>
                    <a:pt x="86" y="55"/>
                    <a:pt x="86" y="55"/>
                    <a:pt x="86" y="55"/>
                  </a:cubicBezTo>
                  <a:cubicBezTo>
                    <a:pt x="86" y="55"/>
                    <a:pt x="85" y="55"/>
                    <a:pt x="85" y="54"/>
                  </a:cubicBezTo>
                  <a:cubicBezTo>
                    <a:pt x="84" y="52"/>
                    <a:pt x="84" y="52"/>
                    <a:pt x="84" y="52"/>
                  </a:cubicBezTo>
                  <a:cubicBezTo>
                    <a:pt x="84" y="51"/>
                    <a:pt x="84" y="50"/>
                    <a:pt x="85" y="50"/>
                  </a:cubicBezTo>
                  <a:cubicBezTo>
                    <a:pt x="88" y="49"/>
                    <a:pt x="88" y="49"/>
                    <a:pt x="88" y="49"/>
                  </a:cubicBezTo>
                  <a:cubicBezTo>
                    <a:pt x="91" y="49"/>
                    <a:pt x="91" y="49"/>
                    <a:pt x="91" y="49"/>
                  </a:cubicBezTo>
                  <a:cubicBezTo>
                    <a:pt x="92" y="49"/>
                    <a:pt x="92" y="49"/>
                    <a:pt x="93" y="49"/>
                  </a:cubicBezTo>
                  <a:cubicBezTo>
                    <a:pt x="95" y="49"/>
                    <a:pt x="95" y="49"/>
                    <a:pt x="95" y="49"/>
                  </a:cubicBezTo>
                  <a:cubicBezTo>
                    <a:pt x="96" y="48"/>
                    <a:pt x="96" y="48"/>
                    <a:pt x="96" y="48"/>
                  </a:cubicBezTo>
                  <a:cubicBezTo>
                    <a:pt x="96" y="47"/>
                    <a:pt x="96" y="47"/>
                    <a:pt x="96" y="47"/>
                  </a:cubicBezTo>
                  <a:cubicBezTo>
                    <a:pt x="98" y="44"/>
                    <a:pt x="98" y="44"/>
                    <a:pt x="98" y="44"/>
                  </a:cubicBezTo>
                  <a:cubicBezTo>
                    <a:pt x="98" y="43"/>
                    <a:pt x="98" y="43"/>
                    <a:pt x="98" y="43"/>
                  </a:cubicBezTo>
                  <a:cubicBezTo>
                    <a:pt x="99" y="42"/>
                    <a:pt x="99" y="42"/>
                    <a:pt x="99" y="42"/>
                  </a:cubicBezTo>
                  <a:cubicBezTo>
                    <a:pt x="98" y="42"/>
                    <a:pt x="97" y="42"/>
                    <a:pt x="97" y="41"/>
                  </a:cubicBezTo>
                  <a:cubicBezTo>
                    <a:pt x="95" y="37"/>
                    <a:pt x="95" y="37"/>
                    <a:pt x="95" y="37"/>
                  </a:cubicBezTo>
                  <a:cubicBezTo>
                    <a:pt x="92" y="33"/>
                    <a:pt x="92" y="33"/>
                    <a:pt x="92" y="33"/>
                  </a:cubicBezTo>
                  <a:cubicBezTo>
                    <a:pt x="92" y="32"/>
                    <a:pt x="92" y="32"/>
                    <a:pt x="92" y="32"/>
                  </a:cubicBezTo>
                  <a:cubicBezTo>
                    <a:pt x="91" y="32"/>
                    <a:pt x="91" y="31"/>
                    <a:pt x="91" y="30"/>
                  </a:cubicBezTo>
                  <a:cubicBezTo>
                    <a:pt x="90" y="27"/>
                    <a:pt x="90" y="27"/>
                    <a:pt x="90" y="27"/>
                  </a:cubicBezTo>
                  <a:cubicBezTo>
                    <a:pt x="90" y="26"/>
                    <a:pt x="90" y="26"/>
                    <a:pt x="90" y="26"/>
                  </a:cubicBezTo>
                  <a:cubicBezTo>
                    <a:pt x="90" y="26"/>
                    <a:pt x="91" y="24"/>
                    <a:pt x="94" y="20"/>
                  </a:cubicBezTo>
                  <a:cubicBezTo>
                    <a:pt x="95" y="17"/>
                    <a:pt x="95" y="17"/>
                    <a:pt x="95" y="17"/>
                  </a:cubicBezTo>
                  <a:cubicBezTo>
                    <a:pt x="95" y="16"/>
                    <a:pt x="95" y="16"/>
                    <a:pt x="95" y="16"/>
                  </a:cubicBezTo>
                  <a:cubicBezTo>
                    <a:pt x="93" y="12"/>
                    <a:pt x="93" y="12"/>
                    <a:pt x="93" y="12"/>
                  </a:cubicBezTo>
                  <a:cubicBezTo>
                    <a:pt x="93" y="11"/>
                    <a:pt x="93" y="11"/>
                    <a:pt x="93" y="11"/>
                  </a:cubicBezTo>
                  <a:cubicBezTo>
                    <a:pt x="93" y="10"/>
                    <a:pt x="93" y="10"/>
                    <a:pt x="93" y="10"/>
                  </a:cubicBezTo>
                  <a:cubicBezTo>
                    <a:pt x="91" y="8"/>
                    <a:pt x="91" y="8"/>
                    <a:pt x="91" y="8"/>
                  </a:cubicBezTo>
                  <a:cubicBezTo>
                    <a:pt x="90" y="6"/>
                    <a:pt x="90" y="6"/>
                    <a:pt x="90" y="6"/>
                  </a:cubicBezTo>
                  <a:cubicBezTo>
                    <a:pt x="89" y="4"/>
                    <a:pt x="89" y="4"/>
                    <a:pt x="89" y="4"/>
                  </a:cubicBezTo>
                  <a:cubicBezTo>
                    <a:pt x="89" y="4"/>
                    <a:pt x="89" y="3"/>
                    <a:pt x="88" y="3"/>
                  </a:cubicBezTo>
                  <a:cubicBezTo>
                    <a:pt x="88" y="3"/>
                    <a:pt x="88" y="1"/>
                    <a:pt x="88" y="0"/>
                  </a:cubicBezTo>
                  <a:cubicBezTo>
                    <a:pt x="88" y="0"/>
                    <a:pt x="87" y="0"/>
                    <a:pt x="87" y="0"/>
                  </a:cubicBezTo>
                  <a:close/>
                </a:path>
              </a:pathLst>
            </a:custGeom>
            <a:solidFill>
              <a:srgbClr val="191919"/>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50" name="Freeform 110"/>
            <p:cNvSpPr>
              <a:spLocks/>
            </p:cNvSpPr>
            <p:nvPr/>
          </p:nvSpPr>
          <p:spPr bwMode="auto">
            <a:xfrm>
              <a:off x="7655495" y="4673624"/>
              <a:ext cx="280988" cy="415925"/>
            </a:xfrm>
            <a:custGeom>
              <a:avLst/>
              <a:gdLst>
                <a:gd name="T0" fmla="*/ 115 w 126"/>
                <a:gd name="T1" fmla="*/ 72 h 186"/>
                <a:gd name="T2" fmla="*/ 105 w 126"/>
                <a:gd name="T3" fmla="*/ 65 h 186"/>
                <a:gd name="T4" fmla="*/ 95 w 126"/>
                <a:gd name="T5" fmla="*/ 58 h 186"/>
                <a:gd name="T6" fmla="*/ 85 w 126"/>
                <a:gd name="T7" fmla="*/ 50 h 186"/>
                <a:gd name="T8" fmla="*/ 75 w 126"/>
                <a:gd name="T9" fmla="*/ 45 h 186"/>
                <a:gd name="T10" fmla="*/ 63 w 126"/>
                <a:gd name="T11" fmla="*/ 35 h 186"/>
                <a:gd name="T12" fmla="*/ 61 w 126"/>
                <a:gd name="T13" fmla="*/ 22 h 186"/>
                <a:gd name="T14" fmla="*/ 63 w 126"/>
                <a:gd name="T15" fmla="*/ 16 h 186"/>
                <a:gd name="T16" fmla="*/ 55 w 126"/>
                <a:gd name="T17" fmla="*/ 10 h 186"/>
                <a:gd name="T18" fmla="*/ 46 w 126"/>
                <a:gd name="T19" fmla="*/ 6 h 186"/>
                <a:gd name="T20" fmla="*/ 39 w 126"/>
                <a:gd name="T21" fmla="*/ 0 h 186"/>
                <a:gd name="T22" fmla="*/ 8 w 126"/>
                <a:gd name="T23" fmla="*/ 12 h 186"/>
                <a:gd name="T24" fmla="*/ 61 w 126"/>
                <a:gd name="T25" fmla="*/ 47 h 186"/>
                <a:gd name="T26" fmla="*/ 58 w 126"/>
                <a:gd name="T27" fmla="*/ 62 h 186"/>
                <a:gd name="T28" fmla="*/ 40 w 126"/>
                <a:gd name="T29" fmla="*/ 76 h 186"/>
                <a:gd name="T30" fmla="*/ 23 w 126"/>
                <a:gd name="T31" fmla="*/ 74 h 186"/>
                <a:gd name="T32" fmla="*/ 15 w 126"/>
                <a:gd name="T33" fmla="*/ 79 h 186"/>
                <a:gd name="T34" fmla="*/ 12 w 126"/>
                <a:gd name="T35" fmla="*/ 92 h 186"/>
                <a:gd name="T36" fmla="*/ 14 w 126"/>
                <a:gd name="T37" fmla="*/ 99 h 186"/>
                <a:gd name="T38" fmla="*/ 24 w 126"/>
                <a:gd name="T39" fmla="*/ 108 h 186"/>
                <a:gd name="T40" fmla="*/ 10 w 126"/>
                <a:gd name="T41" fmla="*/ 108 h 186"/>
                <a:gd name="T42" fmla="*/ 0 w 126"/>
                <a:gd name="T43" fmla="*/ 108 h 186"/>
                <a:gd name="T44" fmla="*/ 2 w 126"/>
                <a:gd name="T45" fmla="*/ 117 h 186"/>
                <a:gd name="T46" fmla="*/ 6 w 126"/>
                <a:gd name="T47" fmla="*/ 126 h 186"/>
                <a:gd name="T48" fmla="*/ 3 w 126"/>
                <a:gd name="T49" fmla="*/ 133 h 186"/>
                <a:gd name="T50" fmla="*/ 5 w 126"/>
                <a:gd name="T51" fmla="*/ 143 h 186"/>
                <a:gd name="T52" fmla="*/ 18 w 126"/>
                <a:gd name="T53" fmla="*/ 142 h 186"/>
                <a:gd name="T54" fmla="*/ 24 w 126"/>
                <a:gd name="T55" fmla="*/ 145 h 186"/>
                <a:gd name="T56" fmla="*/ 31 w 126"/>
                <a:gd name="T57" fmla="*/ 144 h 186"/>
                <a:gd name="T58" fmla="*/ 40 w 126"/>
                <a:gd name="T59" fmla="*/ 145 h 186"/>
                <a:gd name="T60" fmla="*/ 47 w 126"/>
                <a:gd name="T61" fmla="*/ 144 h 186"/>
                <a:gd name="T62" fmla="*/ 56 w 126"/>
                <a:gd name="T63" fmla="*/ 143 h 186"/>
                <a:gd name="T64" fmla="*/ 56 w 126"/>
                <a:gd name="T65" fmla="*/ 151 h 186"/>
                <a:gd name="T66" fmla="*/ 54 w 126"/>
                <a:gd name="T67" fmla="*/ 154 h 186"/>
                <a:gd name="T68" fmla="*/ 54 w 126"/>
                <a:gd name="T69" fmla="*/ 163 h 186"/>
                <a:gd name="T70" fmla="*/ 56 w 126"/>
                <a:gd name="T71" fmla="*/ 170 h 186"/>
                <a:gd name="T72" fmla="*/ 56 w 126"/>
                <a:gd name="T73" fmla="*/ 183 h 186"/>
                <a:gd name="T74" fmla="*/ 60 w 126"/>
                <a:gd name="T75" fmla="*/ 186 h 186"/>
                <a:gd name="T76" fmla="*/ 67 w 126"/>
                <a:gd name="T77" fmla="*/ 181 h 186"/>
                <a:gd name="T78" fmla="*/ 70 w 126"/>
                <a:gd name="T79" fmla="*/ 171 h 186"/>
                <a:gd name="T80" fmla="*/ 71 w 126"/>
                <a:gd name="T81" fmla="*/ 163 h 186"/>
                <a:gd name="T82" fmla="*/ 78 w 126"/>
                <a:gd name="T83" fmla="*/ 155 h 186"/>
                <a:gd name="T84" fmla="*/ 90 w 126"/>
                <a:gd name="T85" fmla="*/ 151 h 186"/>
                <a:gd name="T86" fmla="*/ 98 w 126"/>
                <a:gd name="T87" fmla="*/ 156 h 186"/>
                <a:gd name="T88" fmla="*/ 99 w 126"/>
                <a:gd name="T89" fmla="*/ 144 h 186"/>
                <a:gd name="T90" fmla="*/ 102 w 126"/>
                <a:gd name="T91" fmla="*/ 137 h 186"/>
                <a:gd name="T92" fmla="*/ 114 w 126"/>
                <a:gd name="T93" fmla="*/ 136 h 186"/>
                <a:gd name="T94" fmla="*/ 111 w 126"/>
                <a:gd name="T95" fmla="*/ 130 h 186"/>
                <a:gd name="T96" fmla="*/ 106 w 126"/>
                <a:gd name="T97" fmla="*/ 122 h 186"/>
                <a:gd name="T98" fmla="*/ 116 w 126"/>
                <a:gd name="T99" fmla="*/ 118 h 186"/>
                <a:gd name="T100" fmla="*/ 118 w 126"/>
                <a:gd name="T101" fmla="*/ 114 h 186"/>
                <a:gd name="T102" fmla="*/ 117 w 126"/>
                <a:gd name="T103" fmla="*/ 105 h 186"/>
                <a:gd name="T104" fmla="*/ 114 w 126"/>
                <a:gd name="T105" fmla="*/ 96 h 186"/>
                <a:gd name="T106" fmla="*/ 125 w 126"/>
                <a:gd name="T107" fmla="*/ 9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6" h="186">
                  <a:moveTo>
                    <a:pt x="123" y="84"/>
                  </a:moveTo>
                  <a:cubicBezTo>
                    <a:pt x="122" y="84"/>
                    <a:pt x="121" y="83"/>
                    <a:pt x="120" y="81"/>
                  </a:cubicBezTo>
                  <a:cubicBezTo>
                    <a:pt x="120" y="81"/>
                    <a:pt x="120" y="80"/>
                    <a:pt x="119" y="79"/>
                  </a:cubicBezTo>
                  <a:cubicBezTo>
                    <a:pt x="119" y="79"/>
                    <a:pt x="118" y="78"/>
                    <a:pt x="118" y="77"/>
                  </a:cubicBezTo>
                  <a:cubicBezTo>
                    <a:pt x="116" y="74"/>
                    <a:pt x="115" y="72"/>
                    <a:pt x="115" y="72"/>
                  </a:cubicBezTo>
                  <a:cubicBezTo>
                    <a:pt x="113" y="70"/>
                    <a:pt x="113" y="70"/>
                    <a:pt x="113" y="70"/>
                  </a:cubicBezTo>
                  <a:cubicBezTo>
                    <a:pt x="111" y="68"/>
                    <a:pt x="111" y="68"/>
                    <a:pt x="111" y="68"/>
                  </a:cubicBezTo>
                  <a:cubicBezTo>
                    <a:pt x="108" y="65"/>
                    <a:pt x="108" y="65"/>
                    <a:pt x="108" y="65"/>
                  </a:cubicBezTo>
                  <a:cubicBezTo>
                    <a:pt x="107" y="65"/>
                    <a:pt x="107" y="65"/>
                    <a:pt x="107" y="65"/>
                  </a:cubicBezTo>
                  <a:cubicBezTo>
                    <a:pt x="105" y="65"/>
                    <a:pt x="105" y="65"/>
                    <a:pt x="105" y="65"/>
                  </a:cubicBezTo>
                  <a:cubicBezTo>
                    <a:pt x="104" y="64"/>
                    <a:pt x="104" y="64"/>
                    <a:pt x="104" y="64"/>
                  </a:cubicBezTo>
                  <a:cubicBezTo>
                    <a:pt x="101" y="59"/>
                    <a:pt x="101" y="59"/>
                    <a:pt x="101" y="59"/>
                  </a:cubicBezTo>
                  <a:cubicBezTo>
                    <a:pt x="101" y="59"/>
                    <a:pt x="100" y="60"/>
                    <a:pt x="99" y="59"/>
                  </a:cubicBezTo>
                  <a:cubicBezTo>
                    <a:pt x="99" y="60"/>
                    <a:pt x="99" y="60"/>
                    <a:pt x="98" y="60"/>
                  </a:cubicBezTo>
                  <a:cubicBezTo>
                    <a:pt x="97" y="61"/>
                    <a:pt x="96" y="60"/>
                    <a:pt x="95" y="58"/>
                  </a:cubicBezTo>
                  <a:cubicBezTo>
                    <a:pt x="94" y="57"/>
                    <a:pt x="93" y="56"/>
                    <a:pt x="93" y="56"/>
                  </a:cubicBezTo>
                  <a:cubicBezTo>
                    <a:pt x="93" y="55"/>
                    <a:pt x="93" y="55"/>
                    <a:pt x="92" y="54"/>
                  </a:cubicBezTo>
                  <a:cubicBezTo>
                    <a:pt x="91" y="53"/>
                    <a:pt x="91" y="53"/>
                    <a:pt x="91" y="53"/>
                  </a:cubicBezTo>
                  <a:cubicBezTo>
                    <a:pt x="89" y="53"/>
                    <a:pt x="88" y="53"/>
                    <a:pt x="87" y="51"/>
                  </a:cubicBezTo>
                  <a:cubicBezTo>
                    <a:pt x="87" y="51"/>
                    <a:pt x="86" y="50"/>
                    <a:pt x="85" y="50"/>
                  </a:cubicBezTo>
                  <a:cubicBezTo>
                    <a:pt x="84" y="49"/>
                    <a:pt x="83" y="49"/>
                    <a:pt x="83" y="48"/>
                  </a:cubicBezTo>
                  <a:cubicBezTo>
                    <a:pt x="82" y="48"/>
                    <a:pt x="82" y="48"/>
                    <a:pt x="82" y="48"/>
                  </a:cubicBezTo>
                  <a:cubicBezTo>
                    <a:pt x="78" y="48"/>
                    <a:pt x="78" y="48"/>
                    <a:pt x="78" y="48"/>
                  </a:cubicBezTo>
                  <a:cubicBezTo>
                    <a:pt x="77" y="48"/>
                    <a:pt x="76" y="47"/>
                    <a:pt x="76" y="46"/>
                  </a:cubicBezTo>
                  <a:cubicBezTo>
                    <a:pt x="76" y="46"/>
                    <a:pt x="75" y="46"/>
                    <a:pt x="75" y="45"/>
                  </a:cubicBezTo>
                  <a:cubicBezTo>
                    <a:pt x="74" y="45"/>
                    <a:pt x="73" y="44"/>
                    <a:pt x="72" y="44"/>
                  </a:cubicBezTo>
                  <a:cubicBezTo>
                    <a:pt x="71" y="44"/>
                    <a:pt x="71" y="43"/>
                    <a:pt x="70" y="42"/>
                  </a:cubicBezTo>
                  <a:cubicBezTo>
                    <a:pt x="69" y="40"/>
                    <a:pt x="69" y="40"/>
                    <a:pt x="69" y="40"/>
                  </a:cubicBezTo>
                  <a:cubicBezTo>
                    <a:pt x="68" y="39"/>
                    <a:pt x="68" y="39"/>
                    <a:pt x="68" y="39"/>
                  </a:cubicBezTo>
                  <a:cubicBezTo>
                    <a:pt x="67" y="38"/>
                    <a:pt x="64" y="36"/>
                    <a:pt x="63" y="35"/>
                  </a:cubicBezTo>
                  <a:cubicBezTo>
                    <a:pt x="62" y="34"/>
                    <a:pt x="62" y="34"/>
                    <a:pt x="62" y="32"/>
                  </a:cubicBezTo>
                  <a:cubicBezTo>
                    <a:pt x="62" y="31"/>
                    <a:pt x="62" y="31"/>
                    <a:pt x="62" y="31"/>
                  </a:cubicBezTo>
                  <a:cubicBezTo>
                    <a:pt x="62" y="30"/>
                    <a:pt x="62" y="30"/>
                    <a:pt x="62" y="29"/>
                  </a:cubicBezTo>
                  <a:cubicBezTo>
                    <a:pt x="61" y="27"/>
                    <a:pt x="60" y="24"/>
                    <a:pt x="60" y="24"/>
                  </a:cubicBezTo>
                  <a:cubicBezTo>
                    <a:pt x="60" y="23"/>
                    <a:pt x="60" y="22"/>
                    <a:pt x="61" y="22"/>
                  </a:cubicBezTo>
                  <a:cubicBezTo>
                    <a:pt x="62" y="22"/>
                    <a:pt x="63" y="22"/>
                    <a:pt x="63" y="22"/>
                  </a:cubicBezTo>
                  <a:cubicBezTo>
                    <a:pt x="64" y="21"/>
                    <a:pt x="64" y="21"/>
                    <a:pt x="64" y="21"/>
                  </a:cubicBezTo>
                  <a:cubicBezTo>
                    <a:pt x="65" y="20"/>
                    <a:pt x="65" y="20"/>
                    <a:pt x="65" y="20"/>
                  </a:cubicBezTo>
                  <a:cubicBezTo>
                    <a:pt x="64" y="18"/>
                    <a:pt x="64" y="18"/>
                    <a:pt x="64" y="18"/>
                  </a:cubicBezTo>
                  <a:cubicBezTo>
                    <a:pt x="63" y="16"/>
                    <a:pt x="63" y="16"/>
                    <a:pt x="63" y="16"/>
                  </a:cubicBezTo>
                  <a:cubicBezTo>
                    <a:pt x="62" y="16"/>
                    <a:pt x="62" y="16"/>
                    <a:pt x="62" y="16"/>
                  </a:cubicBezTo>
                  <a:cubicBezTo>
                    <a:pt x="56" y="7"/>
                    <a:pt x="56" y="7"/>
                    <a:pt x="56" y="7"/>
                  </a:cubicBezTo>
                  <a:cubicBezTo>
                    <a:pt x="55" y="7"/>
                    <a:pt x="55" y="7"/>
                    <a:pt x="55" y="7"/>
                  </a:cubicBezTo>
                  <a:cubicBezTo>
                    <a:pt x="55" y="9"/>
                    <a:pt x="55" y="9"/>
                    <a:pt x="55" y="9"/>
                  </a:cubicBezTo>
                  <a:cubicBezTo>
                    <a:pt x="55" y="10"/>
                    <a:pt x="55" y="10"/>
                    <a:pt x="55" y="10"/>
                  </a:cubicBezTo>
                  <a:cubicBezTo>
                    <a:pt x="55" y="10"/>
                    <a:pt x="55" y="10"/>
                    <a:pt x="55" y="10"/>
                  </a:cubicBezTo>
                  <a:cubicBezTo>
                    <a:pt x="51" y="8"/>
                    <a:pt x="51" y="8"/>
                    <a:pt x="51" y="8"/>
                  </a:cubicBezTo>
                  <a:cubicBezTo>
                    <a:pt x="51" y="6"/>
                    <a:pt x="51" y="6"/>
                    <a:pt x="51" y="6"/>
                  </a:cubicBezTo>
                  <a:cubicBezTo>
                    <a:pt x="47" y="6"/>
                    <a:pt x="47" y="6"/>
                    <a:pt x="47" y="6"/>
                  </a:cubicBezTo>
                  <a:cubicBezTo>
                    <a:pt x="46" y="6"/>
                    <a:pt x="46" y="6"/>
                    <a:pt x="46" y="6"/>
                  </a:cubicBezTo>
                  <a:cubicBezTo>
                    <a:pt x="44" y="6"/>
                    <a:pt x="42" y="5"/>
                    <a:pt x="42" y="3"/>
                  </a:cubicBezTo>
                  <a:cubicBezTo>
                    <a:pt x="42" y="2"/>
                    <a:pt x="42" y="2"/>
                    <a:pt x="42" y="2"/>
                  </a:cubicBezTo>
                  <a:cubicBezTo>
                    <a:pt x="41" y="1"/>
                    <a:pt x="41" y="1"/>
                    <a:pt x="41" y="1"/>
                  </a:cubicBezTo>
                  <a:cubicBezTo>
                    <a:pt x="39" y="0"/>
                    <a:pt x="39" y="0"/>
                    <a:pt x="39" y="0"/>
                  </a:cubicBezTo>
                  <a:cubicBezTo>
                    <a:pt x="39" y="0"/>
                    <a:pt x="39" y="0"/>
                    <a:pt x="39" y="0"/>
                  </a:cubicBezTo>
                  <a:cubicBezTo>
                    <a:pt x="39" y="0"/>
                    <a:pt x="39" y="1"/>
                    <a:pt x="38" y="1"/>
                  </a:cubicBezTo>
                  <a:cubicBezTo>
                    <a:pt x="36" y="4"/>
                    <a:pt x="36" y="4"/>
                    <a:pt x="36" y="4"/>
                  </a:cubicBezTo>
                  <a:cubicBezTo>
                    <a:pt x="36" y="15"/>
                    <a:pt x="36" y="15"/>
                    <a:pt x="36" y="15"/>
                  </a:cubicBezTo>
                  <a:cubicBezTo>
                    <a:pt x="16" y="16"/>
                    <a:pt x="16" y="16"/>
                    <a:pt x="16" y="16"/>
                  </a:cubicBezTo>
                  <a:cubicBezTo>
                    <a:pt x="8" y="12"/>
                    <a:pt x="8" y="12"/>
                    <a:pt x="8" y="12"/>
                  </a:cubicBezTo>
                  <a:cubicBezTo>
                    <a:pt x="6" y="12"/>
                    <a:pt x="6" y="12"/>
                    <a:pt x="6" y="12"/>
                  </a:cubicBezTo>
                  <a:cubicBezTo>
                    <a:pt x="25" y="40"/>
                    <a:pt x="25" y="40"/>
                    <a:pt x="25" y="40"/>
                  </a:cubicBezTo>
                  <a:cubicBezTo>
                    <a:pt x="45" y="48"/>
                    <a:pt x="45" y="48"/>
                    <a:pt x="45" y="48"/>
                  </a:cubicBezTo>
                  <a:cubicBezTo>
                    <a:pt x="48" y="47"/>
                    <a:pt x="52" y="46"/>
                    <a:pt x="54" y="47"/>
                  </a:cubicBezTo>
                  <a:cubicBezTo>
                    <a:pt x="55" y="48"/>
                    <a:pt x="58" y="48"/>
                    <a:pt x="61" y="47"/>
                  </a:cubicBezTo>
                  <a:cubicBezTo>
                    <a:pt x="63" y="47"/>
                    <a:pt x="63" y="47"/>
                    <a:pt x="63" y="47"/>
                  </a:cubicBezTo>
                  <a:cubicBezTo>
                    <a:pt x="67" y="55"/>
                    <a:pt x="67" y="55"/>
                    <a:pt x="67" y="55"/>
                  </a:cubicBezTo>
                  <a:cubicBezTo>
                    <a:pt x="67" y="56"/>
                    <a:pt x="69" y="59"/>
                    <a:pt x="67" y="61"/>
                  </a:cubicBezTo>
                  <a:cubicBezTo>
                    <a:pt x="67" y="61"/>
                    <a:pt x="66" y="62"/>
                    <a:pt x="64" y="62"/>
                  </a:cubicBezTo>
                  <a:cubicBezTo>
                    <a:pt x="61" y="62"/>
                    <a:pt x="59" y="62"/>
                    <a:pt x="58" y="62"/>
                  </a:cubicBezTo>
                  <a:cubicBezTo>
                    <a:pt x="57" y="62"/>
                    <a:pt x="56" y="63"/>
                    <a:pt x="54" y="63"/>
                  </a:cubicBezTo>
                  <a:cubicBezTo>
                    <a:pt x="51" y="63"/>
                    <a:pt x="48" y="66"/>
                    <a:pt x="47" y="67"/>
                  </a:cubicBezTo>
                  <a:cubicBezTo>
                    <a:pt x="48" y="68"/>
                    <a:pt x="49" y="69"/>
                    <a:pt x="50" y="70"/>
                  </a:cubicBezTo>
                  <a:cubicBezTo>
                    <a:pt x="50" y="72"/>
                    <a:pt x="47" y="74"/>
                    <a:pt x="46" y="74"/>
                  </a:cubicBezTo>
                  <a:cubicBezTo>
                    <a:pt x="44" y="75"/>
                    <a:pt x="42" y="76"/>
                    <a:pt x="40" y="76"/>
                  </a:cubicBezTo>
                  <a:cubicBezTo>
                    <a:pt x="38" y="76"/>
                    <a:pt x="37" y="75"/>
                    <a:pt x="35" y="75"/>
                  </a:cubicBezTo>
                  <a:cubicBezTo>
                    <a:pt x="34" y="75"/>
                    <a:pt x="33" y="74"/>
                    <a:pt x="32" y="74"/>
                  </a:cubicBezTo>
                  <a:cubicBezTo>
                    <a:pt x="31" y="74"/>
                    <a:pt x="31" y="74"/>
                    <a:pt x="31" y="74"/>
                  </a:cubicBezTo>
                  <a:cubicBezTo>
                    <a:pt x="30" y="74"/>
                    <a:pt x="29" y="74"/>
                    <a:pt x="28" y="74"/>
                  </a:cubicBezTo>
                  <a:cubicBezTo>
                    <a:pt x="23" y="74"/>
                    <a:pt x="23" y="74"/>
                    <a:pt x="23" y="74"/>
                  </a:cubicBezTo>
                  <a:cubicBezTo>
                    <a:pt x="23" y="74"/>
                    <a:pt x="22" y="74"/>
                    <a:pt x="22" y="74"/>
                  </a:cubicBezTo>
                  <a:cubicBezTo>
                    <a:pt x="21" y="75"/>
                    <a:pt x="21" y="75"/>
                    <a:pt x="20" y="75"/>
                  </a:cubicBezTo>
                  <a:cubicBezTo>
                    <a:pt x="19" y="77"/>
                    <a:pt x="19" y="77"/>
                    <a:pt x="19" y="77"/>
                  </a:cubicBezTo>
                  <a:cubicBezTo>
                    <a:pt x="18" y="77"/>
                    <a:pt x="17" y="79"/>
                    <a:pt x="16" y="79"/>
                  </a:cubicBezTo>
                  <a:cubicBezTo>
                    <a:pt x="15" y="79"/>
                    <a:pt x="15" y="79"/>
                    <a:pt x="15" y="79"/>
                  </a:cubicBezTo>
                  <a:cubicBezTo>
                    <a:pt x="15" y="81"/>
                    <a:pt x="15" y="81"/>
                    <a:pt x="15" y="81"/>
                  </a:cubicBezTo>
                  <a:cubicBezTo>
                    <a:pt x="16" y="87"/>
                    <a:pt x="16" y="87"/>
                    <a:pt x="16" y="87"/>
                  </a:cubicBezTo>
                  <a:cubicBezTo>
                    <a:pt x="16" y="87"/>
                    <a:pt x="16" y="88"/>
                    <a:pt x="15" y="88"/>
                  </a:cubicBezTo>
                  <a:cubicBezTo>
                    <a:pt x="14" y="90"/>
                    <a:pt x="14" y="90"/>
                    <a:pt x="14" y="90"/>
                  </a:cubicBezTo>
                  <a:cubicBezTo>
                    <a:pt x="12" y="92"/>
                    <a:pt x="12" y="92"/>
                    <a:pt x="12" y="92"/>
                  </a:cubicBezTo>
                  <a:cubicBezTo>
                    <a:pt x="12" y="92"/>
                    <a:pt x="12" y="93"/>
                    <a:pt x="11" y="93"/>
                  </a:cubicBezTo>
                  <a:cubicBezTo>
                    <a:pt x="11" y="96"/>
                    <a:pt x="11" y="96"/>
                    <a:pt x="11" y="96"/>
                  </a:cubicBezTo>
                  <a:cubicBezTo>
                    <a:pt x="12" y="98"/>
                    <a:pt x="12" y="98"/>
                    <a:pt x="12" y="98"/>
                  </a:cubicBezTo>
                  <a:cubicBezTo>
                    <a:pt x="13" y="98"/>
                    <a:pt x="13" y="99"/>
                    <a:pt x="13" y="99"/>
                  </a:cubicBezTo>
                  <a:cubicBezTo>
                    <a:pt x="13" y="99"/>
                    <a:pt x="13" y="99"/>
                    <a:pt x="14" y="99"/>
                  </a:cubicBezTo>
                  <a:cubicBezTo>
                    <a:pt x="15" y="99"/>
                    <a:pt x="15" y="99"/>
                    <a:pt x="15" y="99"/>
                  </a:cubicBezTo>
                  <a:cubicBezTo>
                    <a:pt x="17" y="99"/>
                    <a:pt x="17" y="99"/>
                    <a:pt x="19" y="100"/>
                  </a:cubicBezTo>
                  <a:cubicBezTo>
                    <a:pt x="23" y="104"/>
                    <a:pt x="23" y="104"/>
                    <a:pt x="23" y="104"/>
                  </a:cubicBezTo>
                  <a:cubicBezTo>
                    <a:pt x="24" y="105"/>
                    <a:pt x="24" y="106"/>
                    <a:pt x="24" y="106"/>
                  </a:cubicBezTo>
                  <a:cubicBezTo>
                    <a:pt x="24" y="108"/>
                    <a:pt x="24" y="108"/>
                    <a:pt x="24" y="108"/>
                  </a:cubicBezTo>
                  <a:cubicBezTo>
                    <a:pt x="24" y="109"/>
                    <a:pt x="23" y="110"/>
                    <a:pt x="22" y="110"/>
                  </a:cubicBezTo>
                  <a:cubicBezTo>
                    <a:pt x="17" y="110"/>
                    <a:pt x="17" y="110"/>
                    <a:pt x="17" y="110"/>
                  </a:cubicBezTo>
                  <a:cubicBezTo>
                    <a:pt x="17" y="110"/>
                    <a:pt x="17" y="110"/>
                    <a:pt x="16" y="111"/>
                  </a:cubicBezTo>
                  <a:cubicBezTo>
                    <a:pt x="15" y="111"/>
                    <a:pt x="15" y="110"/>
                    <a:pt x="14" y="110"/>
                  </a:cubicBezTo>
                  <a:cubicBezTo>
                    <a:pt x="13" y="109"/>
                    <a:pt x="11" y="108"/>
                    <a:pt x="10" y="108"/>
                  </a:cubicBezTo>
                  <a:cubicBezTo>
                    <a:pt x="9" y="108"/>
                    <a:pt x="8" y="107"/>
                    <a:pt x="7" y="107"/>
                  </a:cubicBezTo>
                  <a:cubicBezTo>
                    <a:pt x="4" y="107"/>
                    <a:pt x="4" y="107"/>
                    <a:pt x="4" y="107"/>
                  </a:cubicBezTo>
                  <a:cubicBezTo>
                    <a:pt x="4" y="107"/>
                    <a:pt x="4" y="107"/>
                    <a:pt x="3" y="106"/>
                  </a:cubicBezTo>
                  <a:cubicBezTo>
                    <a:pt x="0" y="106"/>
                    <a:pt x="0" y="106"/>
                    <a:pt x="0" y="106"/>
                  </a:cubicBezTo>
                  <a:cubicBezTo>
                    <a:pt x="0" y="108"/>
                    <a:pt x="0" y="108"/>
                    <a:pt x="0" y="108"/>
                  </a:cubicBezTo>
                  <a:cubicBezTo>
                    <a:pt x="1" y="110"/>
                    <a:pt x="1" y="110"/>
                    <a:pt x="1" y="110"/>
                  </a:cubicBezTo>
                  <a:cubicBezTo>
                    <a:pt x="2" y="111"/>
                    <a:pt x="2" y="111"/>
                    <a:pt x="2" y="112"/>
                  </a:cubicBezTo>
                  <a:cubicBezTo>
                    <a:pt x="1" y="115"/>
                    <a:pt x="1" y="115"/>
                    <a:pt x="1" y="115"/>
                  </a:cubicBezTo>
                  <a:cubicBezTo>
                    <a:pt x="2" y="115"/>
                    <a:pt x="2" y="115"/>
                    <a:pt x="2" y="116"/>
                  </a:cubicBezTo>
                  <a:cubicBezTo>
                    <a:pt x="2" y="117"/>
                    <a:pt x="2" y="117"/>
                    <a:pt x="2" y="117"/>
                  </a:cubicBezTo>
                  <a:cubicBezTo>
                    <a:pt x="3" y="118"/>
                    <a:pt x="3" y="118"/>
                    <a:pt x="3" y="119"/>
                  </a:cubicBezTo>
                  <a:cubicBezTo>
                    <a:pt x="4" y="120"/>
                    <a:pt x="4" y="120"/>
                    <a:pt x="4" y="120"/>
                  </a:cubicBezTo>
                  <a:cubicBezTo>
                    <a:pt x="4" y="121"/>
                    <a:pt x="4" y="121"/>
                    <a:pt x="4" y="121"/>
                  </a:cubicBezTo>
                  <a:cubicBezTo>
                    <a:pt x="5" y="121"/>
                    <a:pt x="5" y="122"/>
                    <a:pt x="5" y="122"/>
                  </a:cubicBezTo>
                  <a:cubicBezTo>
                    <a:pt x="6" y="126"/>
                    <a:pt x="6" y="126"/>
                    <a:pt x="6" y="126"/>
                  </a:cubicBezTo>
                  <a:cubicBezTo>
                    <a:pt x="6" y="129"/>
                    <a:pt x="6" y="129"/>
                    <a:pt x="6" y="129"/>
                  </a:cubicBezTo>
                  <a:cubicBezTo>
                    <a:pt x="6" y="129"/>
                    <a:pt x="6" y="129"/>
                    <a:pt x="6" y="130"/>
                  </a:cubicBezTo>
                  <a:cubicBezTo>
                    <a:pt x="5" y="131"/>
                    <a:pt x="5" y="131"/>
                    <a:pt x="5" y="131"/>
                  </a:cubicBezTo>
                  <a:cubicBezTo>
                    <a:pt x="5" y="132"/>
                    <a:pt x="4" y="133"/>
                    <a:pt x="4" y="133"/>
                  </a:cubicBezTo>
                  <a:cubicBezTo>
                    <a:pt x="3" y="133"/>
                    <a:pt x="3" y="133"/>
                    <a:pt x="3" y="133"/>
                  </a:cubicBezTo>
                  <a:cubicBezTo>
                    <a:pt x="3" y="134"/>
                    <a:pt x="3" y="134"/>
                    <a:pt x="3" y="134"/>
                  </a:cubicBezTo>
                  <a:cubicBezTo>
                    <a:pt x="2" y="137"/>
                    <a:pt x="2" y="137"/>
                    <a:pt x="2" y="137"/>
                  </a:cubicBezTo>
                  <a:cubicBezTo>
                    <a:pt x="2" y="138"/>
                    <a:pt x="2" y="140"/>
                    <a:pt x="1" y="141"/>
                  </a:cubicBezTo>
                  <a:cubicBezTo>
                    <a:pt x="1" y="142"/>
                    <a:pt x="1" y="142"/>
                    <a:pt x="1" y="142"/>
                  </a:cubicBezTo>
                  <a:cubicBezTo>
                    <a:pt x="5" y="143"/>
                    <a:pt x="5" y="143"/>
                    <a:pt x="5" y="143"/>
                  </a:cubicBezTo>
                  <a:cubicBezTo>
                    <a:pt x="7" y="142"/>
                    <a:pt x="7" y="142"/>
                    <a:pt x="7" y="142"/>
                  </a:cubicBezTo>
                  <a:cubicBezTo>
                    <a:pt x="10" y="140"/>
                    <a:pt x="10" y="140"/>
                    <a:pt x="10" y="140"/>
                  </a:cubicBezTo>
                  <a:cubicBezTo>
                    <a:pt x="13" y="139"/>
                    <a:pt x="13" y="139"/>
                    <a:pt x="13" y="139"/>
                  </a:cubicBezTo>
                  <a:cubicBezTo>
                    <a:pt x="14" y="139"/>
                    <a:pt x="14" y="139"/>
                    <a:pt x="15" y="140"/>
                  </a:cubicBezTo>
                  <a:cubicBezTo>
                    <a:pt x="18" y="142"/>
                    <a:pt x="18" y="142"/>
                    <a:pt x="18" y="142"/>
                  </a:cubicBezTo>
                  <a:cubicBezTo>
                    <a:pt x="21" y="144"/>
                    <a:pt x="21" y="144"/>
                    <a:pt x="21" y="144"/>
                  </a:cubicBezTo>
                  <a:cubicBezTo>
                    <a:pt x="22" y="144"/>
                    <a:pt x="22" y="146"/>
                    <a:pt x="21" y="147"/>
                  </a:cubicBezTo>
                  <a:cubicBezTo>
                    <a:pt x="23" y="147"/>
                    <a:pt x="23" y="147"/>
                    <a:pt x="23" y="147"/>
                  </a:cubicBezTo>
                  <a:cubicBezTo>
                    <a:pt x="24" y="147"/>
                    <a:pt x="24" y="147"/>
                    <a:pt x="24" y="147"/>
                  </a:cubicBezTo>
                  <a:cubicBezTo>
                    <a:pt x="24" y="145"/>
                    <a:pt x="24" y="145"/>
                    <a:pt x="24" y="145"/>
                  </a:cubicBezTo>
                  <a:cubicBezTo>
                    <a:pt x="24" y="143"/>
                    <a:pt x="24" y="143"/>
                    <a:pt x="24" y="143"/>
                  </a:cubicBezTo>
                  <a:cubicBezTo>
                    <a:pt x="25" y="142"/>
                    <a:pt x="25" y="142"/>
                    <a:pt x="26" y="142"/>
                  </a:cubicBezTo>
                  <a:cubicBezTo>
                    <a:pt x="28" y="142"/>
                    <a:pt x="28" y="142"/>
                    <a:pt x="28" y="142"/>
                  </a:cubicBezTo>
                  <a:cubicBezTo>
                    <a:pt x="29" y="142"/>
                    <a:pt x="29" y="142"/>
                    <a:pt x="30" y="142"/>
                  </a:cubicBezTo>
                  <a:cubicBezTo>
                    <a:pt x="31" y="144"/>
                    <a:pt x="31" y="144"/>
                    <a:pt x="31" y="144"/>
                  </a:cubicBezTo>
                  <a:cubicBezTo>
                    <a:pt x="34" y="144"/>
                    <a:pt x="34" y="144"/>
                    <a:pt x="34" y="144"/>
                  </a:cubicBezTo>
                  <a:cubicBezTo>
                    <a:pt x="35" y="144"/>
                    <a:pt x="35" y="144"/>
                    <a:pt x="35" y="144"/>
                  </a:cubicBezTo>
                  <a:cubicBezTo>
                    <a:pt x="38" y="144"/>
                    <a:pt x="38" y="144"/>
                    <a:pt x="38" y="144"/>
                  </a:cubicBezTo>
                  <a:cubicBezTo>
                    <a:pt x="39" y="144"/>
                    <a:pt x="39" y="144"/>
                    <a:pt x="39" y="144"/>
                  </a:cubicBezTo>
                  <a:cubicBezTo>
                    <a:pt x="40" y="145"/>
                    <a:pt x="40" y="145"/>
                    <a:pt x="40" y="145"/>
                  </a:cubicBezTo>
                  <a:cubicBezTo>
                    <a:pt x="41" y="145"/>
                    <a:pt x="41" y="145"/>
                    <a:pt x="41" y="145"/>
                  </a:cubicBezTo>
                  <a:cubicBezTo>
                    <a:pt x="42" y="145"/>
                    <a:pt x="42" y="145"/>
                    <a:pt x="42" y="145"/>
                  </a:cubicBezTo>
                  <a:cubicBezTo>
                    <a:pt x="44" y="145"/>
                    <a:pt x="44" y="145"/>
                    <a:pt x="44" y="145"/>
                  </a:cubicBezTo>
                  <a:cubicBezTo>
                    <a:pt x="46" y="144"/>
                    <a:pt x="46" y="144"/>
                    <a:pt x="46" y="144"/>
                  </a:cubicBezTo>
                  <a:cubicBezTo>
                    <a:pt x="46" y="144"/>
                    <a:pt x="46" y="144"/>
                    <a:pt x="47" y="144"/>
                  </a:cubicBezTo>
                  <a:cubicBezTo>
                    <a:pt x="49" y="143"/>
                    <a:pt x="49" y="143"/>
                    <a:pt x="49" y="143"/>
                  </a:cubicBezTo>
                  <a:cubicBezTo>
                    <a:pt x="52" y="142"/>
                    <a:pt x="52" y="142"/>
                    <a:pt x="52" y="142"/>
                  </a:cubicBezTo>
                  <a:cubicBezTo>
                    <a:pt x="52" y="142"/>
                    <a:pt x="52" y="142"/>
                    <a:pt x="53" y="142"/>
                  </a:cubicBezTo>
                  <a:cubicBezTo>
                    <a:pt x="55" y="142"/>
                    <a:pt x="55" y="142"/>
                    <a:pt x="55" y="142"/>
                  </a:cubicBezTo>
                  <a:cubicBezTo>
                    <a:pt x="55" y="142"/>
                    <a:pt x="56" y="142"/>
                    <a:pt x="56" y="143"/>
                  </a:cubicBezTo>
                  <a:cubicBezTo>
                    <a:pt x="58" y="145"/>
                    <a:pt x="58" y="145"/>
                    <a:pt x="58" y="145"/>
                  </a:cubicBezTo>
                  <a:cubicBezTo>
                    <a:pt x="58" y="146"/>
                    <a:pt x="58" y="146"/>
                    <a:pt x="58" y="146"/>
                  </a:cubicBezTo>
                  <a:cubicBezTo>
                    <a:pt x="58" y="149"/>
                    <a:pt x="58" y="149"/>
                    <a:pt x="58" y="149"/>
                  </a:cubicBezTo>
                  <a:cubicBezTo>
                    <a:pt x="58" y="149"/>
                    <a:pt x="58" y="150"/>
                    <a:pt x="57" y="150"/>
                  </a:cubicBezTo>
                  <a:cubicBezTo>
                    <a:pt x="56" y="151"/>
                    <a:pt x="56" y="151"/>
                    <a:pt x="56" y="151"/>
                  </a:cubicBezTo>
                  <a:cubicBezTo>
                    <a:pt x="55" y="152"/>
                    <a:pt x="55" y="152"/>
                    <a:pt x="55" y="152"/>
                  </a:cubicBezTo>
                  <a:cubicBezTo>
                    <a:pt x="50" y="152"/>
                    <a:pt x="50" y="152"/>
                    <a:pt x="50" y="152"/>
                  </a:cubicBezTo>
                  <a:cubicBezTo>
                    <a:pt x="49" y="152"/>
                    <a:pt x="49" y="152"/>
                    <a:pt x="49" y="152"/>
                  </a:cubicBezTo>
                  <a:cubicBezTo>
                    <a:pt x="50" y="153"/>
                    <a:pt x="50" y="153"/>
                    <a:pt x="50" y="153"/>
                  </a:cubicBezTo>
                  <a:cubicBezTo>
                    <a:pt x="54" y="154"/>
                    <a:pt x="54" y="154"/>
                    <a:pt x="54" y="154"/>
                  </a:cubicBezTo>
                  <a:cubicBezTo>
                    <a:pt x="54" y="154"/>
                    <a:pt x="55" y="154"/>
                    <a:pt x="55" y="155"/>
                  </a:cubicBezTo>
                  <a:cubicBezTo>
                    <a:pt x="56" y="158"/>
                    <a:pt x="56" y="158"/>
                    <a:pt x="56" y="158"/>
                  </a:cubicBezTo>
                  <a:cubicBezTo>
                    <a:pt x="57" y="158"/>
                    <a:pt x="56" y="159"/>
                    <a:pt x="56" y="160"/>
                  </a:cubicBezTo>
                  <a:cubicBezTo>
                    <a:pt x="54" y="162"/>
                    <a:pt x="54" y="162"/>
                    <a:pt x="54" y="162"/>
                  </a:cubicBezTo>
                  <a:cubicBezTo>
                    <a:pt x="54" y="163"/>
                    <a:pt x="54" y="163"/>
                    <a:pt x="54" y="163"/>
                  </a:cubicBezTo>
                  <a:cubicBezTo>
                    <a:pt x="55" y="163"/>
                    <a:pt x="55" y="163"/>
                    <a:pt x="55" y="163"/>
                  </a:cubicBezTo>
                  <a:cubicBezTo>
                    <a:pt x="57" y="164"/>
                    <a:pt x="57" y="164"/>
                    <a:pt x="57" y="164"/>
                  </a:cubicBezTo>
                  <a:cubicBezTo>
                    <a:pt x="57" y="165"/>
                    <a:pt x="58" y="165"/>
                    <a:pt x="58" y="166"/>
                  </a:cubicBezTo>
                  <a:cubicBezTo>
                    <a:pt x="58" y="167"/>
                    <a:pt x="58" y="167"/>
                    <a:pt x="58" y="167"/>
                  </a:cubicBezTo>
                  <a:cubicBezTo>
                    <a:pt x="56" y="170"/>
                    <a:pt x="56" y="170"/>
                    <a:pt x="56" y="170"/>
                  </a:cubicBezTo>
                  <a:cubicBezTo>
                    <a:pt x="57" y="171"/>
                    <a:pt x="57" y="171"/>
                    <a:pt x="57" y="171"/>
                  </a:cubicBezTo>
                  <a:cubicBezTo>
                    <a:pt x="58" y="171"/>
                    <a:pt x="58" y="172"/>
                    <a:pt x="58" y="173"/>
                  </a:cubicBezTo>
                  <a:cubicBezTo>
                    <a:pt x="58" y="179"/>
                    <a:pt x="58" y="179"/>
                    <a:pt x="58" y="179"/>
                  </a:cubicBezTo>
                  <a:cubicBezTo>
                    <a:pt x="58" y="180"/>
                    <a:pt x="59" y="181"/>
                    <a:pt x="58" y="182"/>
                  </a:cubicBezTo>
                  <a:cubicBezTo>
                    <a:pt x="58" y="183"/>
                    <a:pt x="57" y="183"/>
                    <a:pt x="56" y="183"/>
                  </a:cubicBezTo>
                  <a:cubicBezTo>
                    <a:pt x="56" y="184"/>
                    <a:pt x="55" y="184"/>
                    <a:pt x="55" y="184"/>
                  </a:cubicBezTo>
                  <a:cubicBezTo>
                    <a:pt x="55" y="185"/>
                    <a:pt x="55" y="185"/>
                    <a:pt x="55" y="185"/>
                  </a:cubicBezTo>
                  <a:cubicBezTo>
                    <a:pt x="53" y="186"/>
                    <a:pt x="53" y="186"/>
                    <a:pt x="53" y="186"/>
                  </a:cubicBezTo>
                  <a:cubicBezTo>
                    <a:pt x="53" y="186"/>
                    <a:pt x="53" y="186"/>
                    <a:pt x="54" y="186"/>
                  </a:cubicBezTo>
                  <a:cubicBezTo>
                    <a:pt x="60" y="186"/>
                    <a:pt x="60" y="186"/>
                    <a:pt x="60" y="186"/>
                  </a:cubicBezTo>
                  <a:cubicBezTo>
                    <a:pt x="60" y="185"/>
                    <a:pt x="60" y="185"/>
                    <a:pt x="61" y="184"/>
                  </a:cubicBezTo>
                  <a:cubicBezTo>
                    <a:pt x="62" y="184"/>
                    <a:pt x="62" y="184"/>
                    <a:pt x="63" y="184"/>
                  </a:cubicBezTo>
                  <a:cubicBezTo>
                    <a:pt x="64" y="182"/>
                    <a:pt x="64" y="182"/>
                    <a:pt x="64" y="182"/>
                  </a:cubicBezTo>
                  <a:cubicBezTo>
                    <a:pt x="65" y="181"/>
                    <a:pt x="66" y="181"/>
                    <a:pt x="66" y="181"/>
                  </a:cubicBezTo>
                  <a:cubicBezTo>
                    <a:pt x="67" y="181"/>
                    <a:pt x="67" y="181"/>
                    <a:pt x="67" y="181"/>
                  </a:cubicBezTo>
                  <a:cubicBezTo>
                    <a:pt x="67" y="181"/>
                    <a:pt x="67" y="180"/>
                    <a:pt x="68" y="180"/>
                  </a:cubicBezTo>
                  <a:cubicBezTo>
                    <a:pt x="68" y="179"/>
                    <a:pt x="68" y="179"/>
                    <a:pt x="68" y="179"/>
                  </a:cubicBezTo>
                  <a:cubicBezTo>
                    <a:pt x="68" y="178"/>
                    <a:pt x="68" y="177"/>
                    <a:pt x="69" y="176"/>
                  </a:cubicBezTo>
                  <a:cubicBezTo>
                    <a:pt x="69" y="176"/>
                    <a:pt x="69" y="175"/>
                    <a:pt x="70" y="175"/>
                  </a:cubicBezTo>
                  <a:cubicBezTo>
                    <a:pt x="70" y="172"/>
                    <a:pt x="70" y="171"/>
                    <a:pt x="70" y="171"/>
                  </a:cubicBezTo>
                  <a:cubicBezTo>
                    <a:pt x="70" y="170"/>
                    <a:pt x="70" y="170"/>
                    <a:pt x="70" y="170"/>
                  </a:cubicBezTo>
                  <a:cubicBezTo>
                    <a:pt x="69" y="169"/>
                    <a:pt x="70" y="168"/>
                    <a:pt x="70" y="167"/>
                  </a:cubicBezTo>
                  <a:cubicBezTo>
                    <a:pt x="70" y="166"/>
                    <a:pt x="70" y="166"/>
                    <a:pt x="70" y="166"/>
                  </a:cubicBezTo>
                  <a:cubicBezTo>
                    <a:pt x="70" y="166"/>
                    <a:pt x="70" y="165"/>
                    <a:pt x="70" y="164"/>
                  </a:cubicBezTo>
                  <a:cubicBezTo>
                    <a:pt x="70" y="164"/>
                    <a:pt x="71" y="164"/>
                    <a:pt x="71" y="163"/>
                  </a:cubicBezTo>
                  <a:cubicBezTo>
                    <a:pt x="71" y="162"/>
                    <a:pt x="71" y="162"/>
                    <a:pt x="71" y="162"/>
                  </a:cubicBezTo>
                  <a:cubicBezTo>
                    <a:pt x="71" y="160"/>
                    <a:pt x="72" y="160"/>
                    <a:pt x="73" y="159"/>
                  </a:cubicBezTo>
                  <a:cubicBezTo>
                    <a:pt x="75" y="159"/>
                    <a:pt x="75" y="158"/>
                    <a:pt x="76" y="158"/>
                  </a:cubicBezTo>
                  <a:cubicBezTo>
                    <a:pt x="76" y="158"/>
                    <a:pt x="76" y="157"/>
                    <a:pt x="77" y="157"/>
                  </a:cubicBezTo>
                  <a:cubicBezTo>
                    <a:pt x="77" y="156"/>
                    <a:pt x="77" y="156"/>
                    <a:pt x="78" y="155"/>
                  </a:cubicBezTo>
                  <a:cubicBezTo>
                    <a:pt x="79" y="154"/>
                    <a:pt x="80" y="154"/>
                    <a:pt x="80" y="153"/>
                  </a:cubicBezTo>
                  <a:cubicBezTo>
                    <a:pt x="80" y="152"/>
                    <a:pt x="79" y="151"/>
                    <a:pt x="80" y="150"/>
                  </a:cubicBezTo>
                  <a:cubicBezTo>
                    <a:pt x="80" y="149"/>
                    <a:pt x="81" y="148"/>
                    <a:pt x="83" y="149"/>
                  </a:cubicBezTo>
                  <a:cubicBezTo>
                    <a:pt x="89" y="151"/>
                    <a:pt x="89" y="151"/>
                    <a:pt x="89" y="151"/>
                  </a:cubicBezTo>
                  <a:cubicBezTo>
                    <a:pt x="90" y="151"/>
                    <a:pt x="90" y="151"/>
                    <a:pt x="90" y="151"/>
                  </a:cubicBezTo>
                  <a:cubicBezTo>
                    <a:pt x="91" y="153"/>
                    <a:pt x="91" y="153"/>
                    <a:pt x="91" y="153"/>
                  </a:cubicBezTo>
                  <a:cubicBezTo>
                    <a:pt x="91" y="154"/>
                    <a:pt x="91" y="154"/>
                    <a:pt x="91" y="154"/>
                  </a:cubicBezTo>
                  <a:cubicBezTo>
                    <a:pt x="93" y="155"/>
                    <a:pt x="93" y="155"/>
                    <a:pt x="93" y="155"/>
                  </a:cubicBezTo>
                  <a:cubicBezTo>
                    <a:pt x="97" y="156"/>
                    <a:pt x="97" y="156"/>
                    <a:pt x="97" y="156"/>
                  </a:cubicBezTo>
                  <a:cubicBezTo>
                    <a:pt x="97" y="156"/>
                    <a:pt x="97" y="156"/>
                    <a:pt x="98" y="156"/>
                  </a:cubicBezTo>
                  <a:cubicBezTo>
                    <a:pt x="97" y="155"/>
                    <a:pt x="97" y="155"/>
                    <a:pt x="97" y="155"/>
                  </a:cubicBezTo>
                  <a:cubicBezTo>
                    <a:pt x="97" y="153"/>
                    <a:pt x="97" y="152"/>
                    <a:pt x="98" y="151"/>
                  </a:cubicBezTo>
                  <a:cubicBezTo>
                    <a:pt x="98" y="150"/>
                    <a:pt x="98" y="150"/>
                    <a:pt x="98" y="150"/>
                  </a:cubicBezTo>
                  <a:cubicBezTo>
                    <a:pt x="98" y="150"/>
                    <a:pt x="97" y="150"/>
                    <a:pt x="97" y="149"/>
                  </a:cubicBezTo>
                  <a:cubicBezTo>
                    <a:pt x="97" y="148"/>
                    <a:pt x="95" y="146"/>
                    <a:pt x="99" y="144"/>
                  </a:cubicBezTo>
                  <a:cubicBezTo>
                    <a:pt x="100" y="143"/>
                    <a:pt x="100" y="143"/>
                    <a:pt x="100" y="143"/>
                  </a:cubicBezTo>
                  <a:cubicBezTo>
                    <a:pt x="100" y="142"/>
                    <a:pt x="100" y="142"/>
                    <a:pt x="100" y="141"/>
                  </a:cubicBezTo>
                  <a:cubicBezTo>
                    <a:pt x="100" y="140"/>
                    <a:pt x="100" y="140"/>
                    <a:pt x="100" y="140"/>
                  </a:cubicBezTo>
                  <a:cubicBezTo>
                    <a:pt x="100" y="139"/>
                    <a:pt x="101" y="139"/>
                    <a:pt x="101" y="139"/>
                  </a:cubicBezTo>
                  <a:cubicBezTo>
                    <a:pt x="101" y="139"/>
                    <a:pt x="101" y="138"/>
                    <a:pt x="102" y="137"/>
                  </a:cubicBezTo>
                  <a:cubicBezTo>
                    <a:pt x="103" y="135"/>
                    <a:pt x="103" y="135"/>
                    <a:pt x="103" y="135"/>
                  </a:cubicBezTo>
                  <a:cubicBezTo>
                    <a:pt x="103" y="134"/>
                    <a:pt x="104" y="134"/>
                    <a:pt x="105" y="134"/>
                  </a:cubicBezTo>
                  <a:cubicBezTo>
                    <a:pt x="105" y="133"/>
                    <a:pt x="106" y="132"/>
                    <a:pt x="107" y="132"/>
                  </a:cubicBezTo>
                  <a:cubicBezTo>
                    <a:pt x="114" y="132"/>
                    <a:pt x="114" y="132"/>
                    <a:pt x="114" y="132"/>
                  </a:cubicBezTo>
                  <a:cubicBezTo>
                    <a:pt x="114" y="136"/>
                    <a:pt x="114" y="136"/>
                    <a:pt x="114" y="136"/>
                  </a:cubicBezTo>
                  <a:cubicBezTo>
                    <a:pt x="115" y="132"/>
                    <a:pt x="115" y="132"/>
                    <a:pt x="115" y="132"/>
                  </a:cubicBezTo>
                  <a:cubicBezTo>
                    <a:pt x="116" y="132"/>
                    <a:pt x="116" y="132"/>
                    <a:pt x="117" y="132"/>
                  </a:cubicBezTo>
                  <a:cubicBezTo>
                    <a:pt x="117" y="130"/>
                    <a:pt x="117" y="130"/>
                    <a:pt x="117" y="130"/>
                  </a:cubicBezTo>
                  <a:cubicBezTo>
                    <a:pt x="112" y="130"/>
                    <a:pt x="112" y="130"/>
                    <a:pt x="112" y="130"/>
                  </a:cubicBezTo>
                  <a:cubicBezTo>
                    <a:pt x="112" y="130"/>
                    <a:pt x="112" y="130"/>
                    <a:pt x="111" y="130"/>
                  </a:cubicBezTo>
                  <a:cubicBezTo>
                    <a:pt x="110" y="129"/>
                    <a:pt x="109" y="129"/>
                    <a:pt x="108" y="128"/>
                  </a:cubicBezTo>
                  <a:cubicBezTo>
                    <a:pt x="108" y="129"/>
                    <a:pt x="107" y="128"/>
                    <a:pt x="107" y="128"/>
                  </a:cubicBezTo>
                  <a:cubicBezTo>
                    <a:pt x="106" y="128"/>
                    <a:pt x="105" y="128"/>
                    <a:pt x="105" y="126"/>
                  </a:cubicBezTo>
                  <a:cubicBezTo>
                    <a:pt x="105" y="124"/>
                    <a:pt x="105" y="124"/>
                    <a:pt x="105" y="124"/>
                  </a:cubicBezTo>
                  <a:cubicBezTo>
                    <a:pt x="105" y="123"/>
                    <a:pt x="105" y="122"/>
                    <a:pt x="106" y="122"/>
                  </a:cubicBezTo>
                  <a:cubicBezTo>
                    <a:pt x="107" y="122"/>
                    <a:pt x="107" y="122"/>
                    <a:pt x="108" y="122"/>
                  </a:cubicBezTo>
                  <a:cubicBezTo>
                    <a:pt x="109" y="121"/>
                    <a:pt x="110" y="121"/>
                    <a:pt x="110" y="121"/>
                  </a:cubicBezTo>
                  <a:cubicBezTo>
                    <a:pt x="111" y="120"/>
                    <a:pt x="112" y="120"/>
                    <a:pt x="112" y="121"/>
                  </a:cubicBezTo>
                  <a:cubicBezTo>
                    <a:pt x="113" y="119"/>
                    <a:pt x="113" y="119"/>
                    <a:pt x="113" y="119"/>
                  </a:cubicBezTo>
                  <a:cubicBezTo>
                    <a:pt x="114" y="119"/>
                    <a:pt x="115" y="118"/>
                    <a:pt x="116" y="118"/>
                  </a:cubicBezTo>
                  <a:cubicBezTo>
                    <a:pt x="116" y="119"/>
                    <a:pt x="116" y="119"/>
                    <a:pt x="116" y="119"/>
                  </a:cubicBezTo>
                  <a:cubicBezTo>
                    <a:pt x="117" y="118"/>
                    <a:pt x="117" y="118"/>
                    <a:pt x="118" y="118"/>
                  </a:cubicBezTo>
                  <a:cubicBezTo>
                    <a:pt x="118" y="117"/>
                    <a:pt x="118" y="117"/>
                    <a:pt x="118" y="117"/>
                  </a:cubicBezTo>
                  <a:cubicBezTo>
                    <a:pt x="118" y="115"/>
                    <a:pt x="118" y="115"/>
                    <a:pt x="118" y="115"/>
                  </a:cubicBezTo>
                  <a:cubicBezTo>
                    <a:pt x="118" y="114"/>
                    <a:pt x="118" y="114"/>
                    <a:pt x="118" y="114"/>
                  </a:cubicBezTo>
                  <a:cubicBezTo>
                    <a:pt x="118" y="113"/>
                    <a:pt x="118" y="113"/>
                    <a:pt x="118" y="113"/>
                  </a:cubicBezTo>
                  <a:cubicBezTo>
                    <a:pt x="118" y="112"/>
                    <a:pt x="118" y="111"/>
                    <a:pt x="118" y="111"/>
                  </a:cubicBezTo>
                  <a:cubicBezTo>
                    <a:pt x="118" y="110"/>
                    <a:pt x="118" y="110"/>
                    <a:pt x="118" y="108"/>
                  </a:cubicBezTo>
                  <a:cubicBezTo>
                    <a:pt x="118" y="107"/>
                    <a:pt x="119" y="106"/>
                    <a:pt x="119" y="105"/>
                  </a:cubicBezTo>
                  <a:cubicBezTo>
                    <a:pt x="118" y="106"/>
                    <a:pt x="118" y="105"/>
                    <a:pt x="117" y="105"/>
                  </a:cubicBezTo>
                  <a:cubicBezTo>
                    <a:pt x="114" y="103"/>
                    <a:pt x="114" y="103"/>
                    <a:pt x="114" y="103"/>
                  </a:cubicBezTo>
                  <a:cubicBezTo>
                    <a:pt x="112" y="101"/>
                    <a:pt x="112" y="101"/>
                    <a:pt x="112" y="101"/>
                  </a:cubicBezTo>
                  <a:cubicBezTo>
                    <a:pt x="112" y="100"/>
                    <a:pt x="112" y="100"/>
                    <a:pt x="112" y="99"/>
                  </a:cubicBezTo>
                  <a:cubicBezTo>
                    <a:pt x="113" y="97"/>
                    <a:pt x="113" y="97"/>
                    <a:pt x="113" y="97"/>
                  </a:cubicBezTo>
                  <a:cubicBezTo>
                    <a:pt x="113" y="96"/>
                    <a:pt x="113" y="96"/>
                    <a:pt x="114" y="96"/>
                  </a:cubicBezTo>
                  <a:cubicBezTo>
                    <a:pt x="117" y="95"/>
                    <a:pt x="117" y="95"/>
                    <a:pt x="117" y="95"/>
                  </a:cubicBezTo>
                  <a:cubicBezTo>
                    <a:pt x="117" y="94"/>
                    <a:pt x="117" y="94"/>
                    <a:pt x="118" y="94"/>
                  </a:cubicBezTo>
                  <a:cubicBezTo>
                    <a:pt x="122" y="94"/>
                    <a:pt x="122" y="94"/>
                    <a:pt x="122" y="94"/>
                  </a:cubicBezTo>
                  <a:cubicBezTo>
                    <a:pt x="122" y="94"/>
                    <a:pt x="123" y="93"/>
                    <a:pt x="124" y="93"/>
                  </a:cubicBezTo>
                  <a:cubicBezTo>
                    <a:pt x="124" y="93"/>
                    <a:pt x="125" y="93"/>
                    <a:pt x="125" y="92"/>
                  </a:cubicBezTo>
                  <a:cubicBezTo>
                    <a:pt x="125" y="92"/>
                    <a:pt x="125" y="92"/>
                    <a:pt x="126" y="92"/>
                  </a:cubicBezTo>
                  <a:cubicBezTo>
                    <a:pt x="126" y="89"/>
                    <a:pt x="126" y="89"/>
                    <a:pt x="126" y="89"/>
                  </a:cubicBezTo>
                  <a:cubicBezTo>
                    <a:pt x="123" y="84"/>
                    <a:pt x="123" y="84"/>
                    <a:pt x="123" y="84"/>
                  </a:cubicBezTo>
                  <a:close/>
                </a:path>
              </a:pathLst>
            </a:custGeom>
            <a:solidFill>
              <a:srgbClr val="171717"/>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51" name="Freeform 111"/>
            <p:cNvSpPr>
              <a:spLocks/>
            </p:cNvSpPr>
            <p:nvPr/>
          </p:nvSpPr>
          <p:spPr bwMode="auto">
            <a:xfrm>
              <a:off x="7455470" y="4402162"/>
              <a:ext cx="319088" cy="420688"/>
            </a:xfrm>
            <a:custGeom>
              <a:avLst/>
              <a:gdLst>
                <a:gd name="T0" fmla="*/ 73 w 143"/>
                <a:gd name="T1" fmla="*/ 130 h 189"/>
                <a:gd name="T2" fmla="*/ 86 w 143"/>
                <a:gd name="T3" fmla="*/ 132 h 189"/>
                <a:gd name="T4" fmla="*/ 99 w 143"/>
                <a:gd name="T5" fmla="*/ 130 h 189"/>
                <a:gd name="T6" fmla="*/ 126 w 143"/>
                <a:gd name="T7" fmla="*/ 121 h 189"/>
                <a:gd name="T8" fmla="*/ 124 w 143"/>
                <a:gd name="T9" fmla="*/ 109 h 189"/>
                <a:gd name="T10" fmla="*/ 130 w 143"/>
                <a:gd name="T11" fmla="*/ 104 h 189"/>
                <a:gd name="T12" fmla="*/ 136 w 143"/>
                <a:gd name="T13" fmla="*/ 104 h 189"/>
                <a:gd name="T14" fmla="*/ 141 w 143"/>
                <a:gd name="T15" fmla="*/ 103 h 189"/>
                <a:gd name="T16" fmla="*/ 136 w 143"/>
                <a:gd name="T17" fmla="*/ 92 h 189"/>
                <a:gd name="T18" fmla="*/ 130 w 143"/>
                <a:gd name="T19" fmla="*/ 89 h 189"/>
                <a:gd name="T20" fmla="*/ 118 w 143"/>
                <a:gd name="T21" fmla="*/ 88 h 189"/>
                <a:gd name="T22" fmla="*/ 113 w 143"/>
                <a:gd name="T23" fmla="*/ 85 h 189"/>
                <a:gd name="T24" fmla="*/ 108 w 143"/>
                <a:gd name="T25" fmla="*/ 83 h 189"/>
                <a:gd name="T26" fmla="*/ 100 w 143"/>
                <a:gd name="T27" fmla="*/ 75 h 189"/>
                <a:gd name="T28" fmla="*/ 100 w 143"/>
                <a:gd name="T29" fmla="*/ 67 h 189"/>
                <a:gd name="T30" fmla="*/ 104 w 143"/>
                <a:gd name="T31" fmla="*/ 55 h 189"/>
                <a:gd name="T32" fmla="*/ 110 w 143"/>
                <a:gd name="T33" fmla="*/ 49 h 189"/>
                <a:gd name="T34" fmla="*/ 110 w 143"/>
                <a:gd name="T35" fmla="*/ 43 h 189"/>
                <a:gd name="T36" fmla="*/ 108 w 143"/>
                <a:gd name="T37" fmla="*/ 27 h 189"/>
                <a:gd name="T38" fmla="*/ 104 w 143"/>
                <a:gd name="T39" fmla="*/ 20 h 189"/>
                <a:gd name="T40" fmla="*/ 99 w 143"/>
                <a:gd name="T41" fmla="*/ 9 h 189"/>
                <a:gd name="T42" fmla="*/ 93 w 143"/>
                <a:gd name="T43" fmla="*/ 5 h 189"/>
                <a:gd name="T44" fmla="*/ 87 w 143"/>
                <a:gd name="T45" fmla="*/ 2 h 189"/>
                <a:gd name="T46" fmla="*/ 80 w 143"/>
                <a:gd name="T47" fmla="*/ 1 h 189"/>
                <a:gd name="T48" fmla="*/ 76 w 143"/>
                <a:gd name="T49" fmla="*/ 5 h 189"/>
                <a:gd name="T50" fmla="*/ 64 w 143"/>
                <a:gd name="T51" fmla="*/ 8 h 189"/>
                <a:gd name="T52" fmla="*/ 57 w 143"/>
                <a:gd name="T53" fmla="*/ 11 h 189"/>
                <a:gd name="T54" fmla="*/ 50 w 143"/>
                <a:gd name="T55" fmla="*/ 10 h 189"/>
                <a:gd name="T56" fmla="*/ 49 w 143"/>
                <a:gd name="T57" fmla="*/ 14 h 189"/>
                <a:gd name="T58" fmla="*/ 40 w 143"/>
                <a:gd name="T59" fmla="*/ 23 h 189"/>
                <a:gd name="T60" fmla="*/ 34 w 143"/>
                <a:gd name="T61" fmla="*/ 32 h 189"/>
                <a:gd name="T62" fmla="*/ 24 w 143"/>
                <a:gd name="T63" fmla="*/ 40 h 189"/>
                <a:gd name="T64" fmla="*/ 19 w 143"/>
                <a:gd name="T65" fmla="*/ 44 h 189"/>
                <a:gd name="T66" fmla="*/ 15 w 143"/>
                <a:gd name="T67" fmla="*/ 52 h 189"/>
                <a:gd name="T68" fmla="*/ 13 w 143"/>
                <a:gd name="T69" fmla="*/ 62 h 189"/>
                <a:gd name="T70" fmla="*/ 5 w 143"/>
                <a:gd name="T71" fmla="*/ 67 h 189"/>
                <a:gd name="T72" fmla="*/ 0 w 143"/>
                <a:gd name="T73" fmla="*/ 73 h 189"/>
                <a:gd name="T74" fmla="*/ 5 w 143"/>
                <a:gd name="T75" fmla="*/ 77 h 189"/>
                <a:gd name="T76" fmla="*/ 14 w 143"/>
                <a:gd name="T77" fmla="*/ 76 h 189"/>
                <a:gd name="T78" fmla="*/ 13 w 143"/>
                <a:gd name="T79" fmla="*/ 88 h 189"/>
                <a:gd name="T80" fmla="*/ 13 w 143"/>
                <a:gd name="T81" fmla="*/ 95 h 189"/>
                <a:gd name="T82" fmla="*/ 15 w 143"/>
                <a:gd name="T83" fmla="*/ 103 h 189"/>
                <a:gd name="T84" fmla="*/ 21 w 143"/>
                <a:gd name="T85" fmla="*/ 108 h 189"/>
                <a:gd name="T86" fmla="*/ 21 w 143"/>
                <a:gd name="T87" fmla="*/ 119 h 189"/>
                <a:gd name="T88" fmla="*/ 19 w 143"/>
                <a:gd name="T89" fmla="*/ 125 h 189"/>
                <a:gd name="T90" fmla="*/ 34 w 143"/>
                <a:gd name="T91" fmla="*/ 130 h 189"/>
                <a:gd name="T92" fmla="*/ 37 w 143"/>
                <a:gd name="T93" fmla="*/ 145 h 189"/>
                <a:gd name="T94" fmla="*/ 29 w 143"/>
                <a:gd name="T95" fmla="*/ 150 h 189"/>
                <a:gd name="T96" fmla="*/ 28 w 143"/>
                <a:gd name="T97" fmla="*/ 152 h 189"/>
                <a:gd name="T98" fmla="*/ 36 w 143"/>
                <a:gd name="T99" fmla="*/ 158 h 189"/>
                <a:gd name="T100" fmla="*/ 38 w 143"/>
                <a:gd name="T101" fmla="*/ 164 h 189"/>
                <a:gd name="T102" fmla="*/ 34 w 143"/>
                <a:gd name="T103" fmla="*/ 169 h 189"/>
                <a:gd name="T104" fmla="*/ 29 w 143"/>
                <a:gd name="T105" fmla="*/ 173 h 189"/>
                <a:gd name="T106" fmla="*/ 27 w 143"/>
                <a:gd name="T107" fmla="*/ 177 h 189"/>
                <a:gd name="T108" fmla="*/ 28 w 143"/>
                <a:gd name="T109" fmla="*/ 186 h 189"/>
                <a:gd name="T110" fmla="*/ 30 w 143"/>
                <a:gd name="T111" fmla="*/ 188 h 189"/>
                <a:gd name="T112" fmla="*/ 39 w 143"/>
                <a:gd name="T113" fmla="*/ 184 h 189"/>
                <a:gd name="T114" fmla="*/ 47 w 143"/>
                <a:gd name="T115" fmla="*/ 176 h 189"/>
                <a:gd name="T116" fmla="*/ 55 w 143"/>
                <a:gd name="T117" fmla="*/ 179 h 189"/>
                <a:gd name="T118" fmla="*/ 59 w 143"/>
                <a:gd name="T119" fmla="*/ 180 h 189"/>
                <a:gd name="T120" fmla="*/ 55 w 143"/>
                <a:gd name="T121" fmla="*/ 171 h 189"/>
                <a:gd name="T122" fmla="*/ 56 w 143"/>
                <a:gd name="T123" fmla="*/ 155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 h="189">
                  <a:moveTo>
                    <a:pt x="56" y="155"/>
                  </a:moveTo>
                  <a:cubicBezTo>
                    <a:pt x="57" y="154"/>
                    <a:pt x="59" y="151"/>
                    <a:pt x="60" y="148"/>
                  </a:cubicBezTo>
                  <a:cubicBezTo>
                    <a:pt x="55" y="137"/>
                    <a:pt x="55" y="137"/>
                    <a:pt x="55" y="137"/>
                  </a:cubicBezTo>
                  <a:cubicBezTo>
                    <a:pt x="73" y="130"/>
                    <a:pt x="73" y="130"/>
                    <a:pt x="73" y="130"/>
                  </a:cubicBezTo>
                  <a:cubicBezTo>
                    <a:pt x="73" y="132"/>
                    <a:pt x="73" y="132"/>
                    <a:pt x="73" y="132"/>
                  </a:cubicBezTo>
                  <a:cubicBezTo>
                    <a:pt x="73" y="132"/>
                    <a:pt x="74" y="133"/>
                    <a:pt x="76" y="133"/>
                  </a:cubicBezTo>
                  <a:cubicBezTo>
                    <a:pt x="76" y="133"/>
                    <a:pt x="78" y="132"/>
                    <a:pt x="78" y="132"/>
                  </a:cubicBezTo>
                  <a:cubicBezTo>
                    <a:pt x="80" y="131"/>
                    <a:pt x="84" y="128"/>
                    <a:pt x="86" y="132"/>
                  </a:cubicBezTo>
                  <a:cubicBezTo>
                    <a:pt x="86" y="132"/>
                    <a:pt x="89" y="132"/>
                    <a:pt x="92" y="130"/>
                  </a:cubicBezTo>
                  <a:cubicBezTo>
                    <a:pt x="93" y="129"/>
                    <a:pt x="93" y="129"/>
                    <a:pt x="93" y="129"/>
                  </a:cubicBezTo>
                  <a:cubicBezTo>
                    <a:pt x="94" y="130"/>
                    <a:pt x="94" y="130"/>
                    <a:pt x="94" y="130"/>
                  </a:cubicBezTo>
                  <a:cubicBezTo>
                    <a:pt x="99" y="130"/>
                    <a:pt x="99" y="130"/>
                    <a:pt x="99" y="130"/>
                  </a:cubicBezTo>
                  <a:cubicBezTo>
                    <a:pt x="107" y="134"/>
                    <a:pt x="107" y="134"/>
                    <a:pt x="107" y="134"/>
                  </a:cubicBezTo>
                  <a:cubicBezTo>
                    <a:pt x="122" y="133"/>
                    <a:pt x="122" y="133"/>
                    <a:pt x="122" y="133"/>
                  </a:cubicBezTo>
                  <a:cubicBezTo>
                    <a:pt x="122" y="125"/>
                    <a:pt x="122" y="125"/>
                    <a:pt x="122" y="125"/>
                  </a:cubicBezTo>
                  <a:cubicBezTo>
                    <a:pt x="126" y="121"/>
                    <a:pt x="126" y="121"/>
                    <a:pt x="126" y="121"/>
                  </a:cubicBezTo>
                  <a:cubicBezTo>
                    <a:pt x="123" y="119"/>
                    <a:pt x="123" y="119"/>
                    <a:pt x="123" y="119"/>
                  </a:cubicBezTo>
                  <a:cubicBezTo>
                    <a:pt x="123" y="119"/>
                    <a:pt x="123" y="119"/>
                    <a:pt x="123" y="118"/>
                  </a:cubicBezTo>
                  <a:cubicBezTo>
                    <a:pt x="123" y="118"/>
                    <a:pt x="122" y="116"/>
                    <a:pt x="123" y="114"/>
                  </a:cubicBezTo>
                  <a:cubicBezTo>
                    <a:pt x="123" y="112"/>
                    <a:pt x="124" y="109"/>
                    <a:pt x="124" y="109"/>
                  </a:cubicBezTo>
                  <a:cubicBezTo>
                    <a:pt x="124" y="108"/>
                    <a:pt x="125" y="108"/>
                    <a:pt x="126" y="108"/>
                  </a:cubicBezTo>
                  <a:cubicBezTo>
                    <a:pt x="126" y="107"/>
                    <a:pt x="126" y="107"/>
                    <a:pt x="126" y="107"/>
                  </a:cubicBezTo>
                  <a:cubicBezTo>
                    <a:pt x="126" y="107"/>
                    <a:pt x="126" y="106"/>
                    <a:pt x="127" y="106"/>
                  </a:cubicBezTo>
                  <a:cubicBezTo>
                    <a:pt x="130" y="104"/>
                    <a:pt x="130" y="104"/>
                    <a:pt x="130" y="104"/>
                  </a:cubicBezTo>
                  <a:cubicBezTo>
                    <a:pt x="131" y="104"/>
                    <a:pt x="131" y="103"/>
                    <a:pt x="131" y="103"/>
                  </a:cubicBezTo>
                  <a:cubicBezTo>
                    <a:pt x="133" y="103"/>
                    <a:pt x="133" y="103"/>
                    <a:pt x="133" y="103"/>
                  </a:cubicBezTo>
                  <a:cubicBezTo>
                    <a:pt x="134" y="103"/>
                    <a:pt x="134" y="104"/>
                    <a:pt x="134" y="104"/>
                  </a:cubicBezTo>
                  <a:cubicBezTo>
                    <a:pt x="135" y="104"/>
                    <a:pt x="135" y="104"/>
                    <a:pt x="136" y="104"/>
                  </a:cubicBezTo>
                  <a:cubicBezTo>
                    <a:pt x="137" y="104"/>
                    <a:pt x="137" y="104"/>
                    <a:pt x="137" y="104"/>
                  </a:cubicBezTo>
                  <a:cubicBezTo>
                    <a:pt x="138" y="104"/>
                    <a:pt x="138" y="104"/>
                    <a:pt x="138" y="104"/>
                  </a:cubicBezTo>
                  <a:cubicBezTo>
                    <a:pt x="139" y="104"/>
                    <a:pt x="139" y="104"/>
                    <a:pt x="140" y="104"/>
                  </a:cubicBezTo>
                  <a:cubicBezTo>
                    <a:pt x="141" y="104"/>
                    <a:pt x="141" y="104"/>
                    <a:pt x="141" y="103"/>
                  </a:cubicBezTo>
                  <a:cubicBezTo>
                    <a:pt x="142" y="103"/>
                    <a:pt x="142" y="101"/>
                    <a:pt x="143" y="101"/>
                  </a:cubicBezTo>
                  <a:cubicBezTo>
                    <a:pt x="140" y="99"/>
                    <a:pt x="139" y="98"/>
                    <a:pt x="139" y="98"/>
                  </a:cubicBezTo>
                  <a:cubicBezTo>
                    <a:pt x="138" y="98"/>
                    <a:pt x="138" y="98"/>
                    <a:pt x="138" y="98"/>
                  </a:cubicBezTo>
                  <a:cubicBezTo>
                    <a:pt x="137" y="95"/>
                    <a:pt x="136" y="92"/>
                    <a:pt x="136" y="92"/>
                  </a:cubicBezTo>
                  <a:cubicBezTo>
                    <a:pt x="136" y="92"/>
                    <a:pt x="135" y="91"/>
                    <a:pt x="134" y="91"/>
                  </a:cubicBezTo>
                  <a:cubicBezTo>
                    <a:pt x="133" y="90"/>
                    <a:pt x="132" y="89"/>
                    <a:pt x="132" y="88"/>
                  </a:cubicBezTo>
                  <a:cubicBezTo>
                    <a:pt x="131" y="88"/>
                    <a:pt x="131" y="88"/>
                    <a:pt x="131" y="88"/>
                  </a:cubicBezTo>
                  <a:cubicBezTo>
                    <a:pt x="131" y="88"/>
                    <a:pt x="131" y="88"/>
                    <a:pt x="130" y="89"/>
                  </a:cubicBezTo>
                  <a:cubicBezTo>
                    <a:pt x="129" y="89"/>
                    <a:pt x="127" y="89"/>
                    <a:pt x="125" y="88"/>
                  </a:cubicBezTo>
                  <a:cubicBezTo>
                    <a:pt x="124" y="88"/>
                    <a:pt x="124" y="88"/>
                    <a:pt x="124" y="88"/>
                  </a:cubicBezTo>
                  <a:cubicBezTo>
                    <a:pt x="123" y="89"/>
                    <a:pt x="122" y="89"/>
                    <a:pt x="121" y="88"/>
                  </a:cubicBezTo>
                  <a:cubicBezTo>
                    <a:pt x="120" y="89"/>
                    <a:pt x="119" y="89"/>
                    <a:pt x="118" y="88"/>
                  </a:cubicBezTo>
                  <a:cubicBezTo>
                    <a:pt x="118" y="88"/>
                    <a:pt x="117" y="88"/>
                    <a:pt x="117" y="87"/>
                  </a:cubicBezTo>
                  <a:cubicBezTo>
                    <a:pt x="116" y="87"/>
                    <a:pt x="116" y="87"/>
                    <a:pt x="116" y="87"/>
                  </a:cubicBezTo>
                  <a:cubicBezTo>
                    <a:pt x="115" y="87"/>
                    <a:pt x="115" y="87"/>
                    <a:pt x="114" y="86"/>
                  </a:cubicBezTo>
                  <a:cubicBezTo>
                    <a:pt x="113" y="85"/>
                    <a:pt x="113" y="85"/>
                    <a:pt x="113" y="85"/>
                  </a:cubicBezTo>
                  <a:cubicBezTo>
                    <a:pt x="112" y="84"/>
                    <a:pt x="112" y="84"/>
                    <a:pt x="112" y="84"/>
                  </a:cubicBezTo>
                  <a:cubicBezTo>
                    <a:pt x="111" y="84"/>
                    <a:pt x="111" y="84"/>
                    <a:pt x="111" y="83"/>
                  </a:cubicBezTo>
                  <a:cubicBezTo>
                    <a:pt x="110" y="83"/>
                    <a:pt x="110" y="83"/>
                    <a:pt x="109" y="83"/>
                  </a:cubicBezTo>
                  <a:cubicBezTo>
                    <a:pt x="108" y="83"/>
                    <a:pt x="108" y="83"/>
                    <a:pt x="108" y="83"/>
                  </a:cubicBezTo>
                  <a:cubicBezTo>
                    <a:pt x="108" y="84"/>
                    <a:pt x="107" y="84"/>
                    <a:pt x="106" y="84"/>
                  </a:cubicBezTo>
                  <a:cubicBezTo>
                    <a:pt x="105" y="83"/>
                    <a:pt x="105" y="83"/>
                    <a:pt x="105" y="83"/>
                  </a:cubicBezTo>
                  <a:cubicBezTo>
                    <a:pt x="102" y="81"/>
                    <a:pt x="100" y="77"/>
                    <a:pt x="100" y="77"/>
                  </a:cubicBezTo>
                  <a:cubicBezTo>
                    <a:pt x="99" y="76"/>
                    <a:pt x="99" y="75"/>
                    <a:pt x="100" y="75"/>
                  </a:cubicBezTo>
                  <a:cubicBezTo>
                    <a:pt x="100" y="75"/>
                    <a:pt x="100" y="74"/>
                    <a:pt x="99" y="73"/>
                  </a:cubicBezTo>
                  <a:cubicBezTo>
                    <a:pt x="99" y="72"/>
                    <a:pt x="99" y="72"/>
                    <a:pt x="99" y="72"/>
                  </a:cubicBezTo>
                  <a:cubicBezTo>
                    <a:pt x="98" y="72"/>
                    <a:pt x="98" y="71"/>
                    <a:pt x="97" y="70"/>
                  </a:cubicBezTo>
                  <a:cubicBezTo>
                    <a:pt x="97" y="69"/>
                    <a:pt x="99" y="67"/>
                    <a:pt x="100" y="67"/>
                  </a:cubicBezTo>
                  <a:cubicBezTo>
                    <a:pt x="102" y="65"/>
                    <a:pt x="102" y="65"/>
                    <a:pt x="102" y="65"/>
                  </a:cubicBezTo>
                  <a:cubicBezTo>
                    <a:pt x="102" y="63"/>
                    <a:pt x="102" y="63"/>
                    <a:pt x="102" y="63"/>
                  </a:cubicBezTo>
                  <a:cubicBezTo>
                    <a:pt x="102" y="59"/>
                    <a:pt x="102" y="59"/>
                    <a:pt x="102" y="59"/>
                  </a:cubicBezTo>
                  <a:cubicBezTo>
                    <a:pt x="102" y="58"/>
                    <a:pt x="102" y="57"/>
                    <a:pt x="104" y="55"/>
                  </a:cubicBezTo>
                  <a:cubicBezTo>
                    <a:pt x="104" y="55"/>
                    <a:pt x="105" y="53"/>
                    <a:pt x="106" y="53"/>
                  </a:cubicBezTo>
                  <a:cubicBezTo>
                    <a:pt x="106" y="52"/>
                    <a:pt x="106" y="52"/>
                    <a:pt x="106" y="52"/>
                  </a:cubicBezTo>
                  <a:cubicBezTo>
                    <a:pt x="106" y="52"/>
                    <a:pt x="107" y="52"/>
                    <a:pt x="108" y="51"/>
                  </a:cubicBezTo>
                  <a:cubicBezTo>
                    <a:pt x="109" y="50"/>
                    <a:pt x="110" y="49"/>
                    <a:pt x="110" y="49"/>
                  </a:cubicBezTo>
                  <a:cubicBezTo>
                    <a:pt x="110" y="49"/>
                    <a:pt x="110" y="48"/>
                    <a:pt x="111" y="48"/>
                  </a:cubicBezTo>
                  <a:cubicBezTo>
                    <a:pt x="111" y="46"/>
                    <a:pt x="111" y="46"/>
                    <a:pt x="111" y="46"/>
                  </a:cubicBezTo>
                  <a:cubicBezTo>
                    <a:pt x="111" y="44"/>
                    <a:pt x="111" y="44"/>
                    <a:pt x="111" y="44"/>
                  </a:cubicBezTo>
                  <a:cubicBezTo>
                    <a:pt x="111" y="44"/>
                    <a:pt x="110" y="44"/>
                    <a:pt x="110" y="43"/>
                  </a:cubicBezTo>
                  <a:cubicBezTo>
                    <a:pt x="110" y="43"/>
                    <a:pt x="109" y="42"/>
                    <a:pt x="109" y="40"/>
                  </a:cubicBezTo>
                  <a:cubicBezTo>
                    <a:pt x="109" y="35"/>
                    <a:pt x="109" y="35"/>
                    <a:pt x="109" y="35"/>
                  </a:cubicBezTo>
                  <a:cubicBezTo>
                    <a:pt x="109" y="34"/>
                    <a:pt x="108" y="31"/>
                    <a:pt x="108" y="30"/>
                  </a:cubicBezTo>
                  <a:cubicBezTo>
                    <a:pt x="108" y="27"/>
                    <a:pt x="108" y="27"/>
                    <a:pt x="108" y="27"/>
                  </a:cubicBezTo>
                  <a:cubicBezTo>
                    <a:pt x="106" y="27"/>
                    <a:pt x="105" y="26"/>
                    <a:pt x="105" y="25"/>
                  </a:cubicBezTo>
                  <a:cubicBezTo>
                    <a:pt x="105" y="24"/>
                    <a:pt x="105" y="24"/>
                    <a:pt x="105" y="24"/>
                  </a:cubicBezTo>
                  <a:cubicBezTo>
                    <a:pt x="105" y="24"/>
                    <a:pt x="103" y="23"/>
                    <a:pt x="103" y="21"/>
                  </a:cubicBezTo>
                  <a:cubicBezTo>
                    <a:pt x="103" y="20"/>
                    <a:pt x="104" y="20"/>
                    <a:pt x="104" y="20"/>
                  </a:cubicBezTo>
                  <a:cubicBezTo>
                    <a:pt x="104" y="19"/>
                    <a:pt x="104" y="19"/>
                    <a:pt x="103" y="18"/>
                  </a:cubicBezTo>
                  <a:cubicBezTo>
                    <a:pt x="103" y="16"/>
                    <a:pt x="102" y="16"/>
                    <a:pt x="102" y="13"/>
                  </a:cubicBezTo>
                  <a:cubicBezTo>
                    <a:pt x="102" y="12"/>
                    <a:pt x="102" y="12"/>
                    <a:pt x="102" y="12"/>
                  </a:cubicBezTo>
                  <a:cubicBezTo>
                    <a:pt x="101" y="12"/>
                    <a:pt x="100" y="11"/>
                    <a:pt x="99" y="9"/>
                  </a:cubicBezTo>
                  <a:cubicBezTo>
                    <a:pt x="99" y="8"/>
                    <a:pt x="98" y="8"/>
                    <a:pt x="98" y="7"/>
                  </a:cubicBezTo>
                  <a:cubicBezTo>
                    <a:pt x="97" y="6"/>
                    <a:pt x="97" y="6"/>
                    <a:pt x="97" y="6"/>
                  </a:cubicBezTo>
                  <a:cubicBezTo>
                    <a:pt x="96" y="5"/>
                    <a:pt x="95" y="5"/>
                    <a:pt x="95" y="5"/>
                  </a:cubicBezTo>
                  <a:cubicBezTo>
                    <a:pt x="93" y="5"/>
                    <a:pt x="93" y="5"/>
                    <a:pt x="93" y="5"/>
                  </a:cubicBezTo>
                  <a:cubicBezTo>
                    <a:pt x="92" y="5"/>
                    <a:pt x="92" y="5"/>
                    <a:pt x="92" y="4"/>
                  </a:cubicBezTo>
                  <a:cubicBezTo>
                    <a:pt x="90" y="3"/>
                    <a:pt x="90" y="3"/>
                    <a:pt x="90" y="3"/>
                  </a:cubicBezTo>
                  <a:cubicBezTo>
                    <a:pt x="88" y="3"/>
                    <a:pt x="88" y="3"/>
                    <a:pt x="88" y="3"/>
                  </a:cubicBezTo>
                  <a:cubicBezTo>
                    <a:pt x="88" y="3"/>
                    <a:pt x="87" y="3"/>
                    <a:pt x="87" y="2"/>
                  </a:cubicBezTo>
                  <a:cubicBezTo>
                    <a:pt x="86" y="2"/>
                    <a:pt x="86" y="2"/>
                    <a:pt x="86" y="2"/>
                  </a:cubicBezTo>
                  <a:cubicBezTo>
                    <a:pt x="85" y="2"/>
                    <a:pt x="85" y="1"/>
                    <a:pt x="84" y="1"/>
                  </a:cubicBezTo>
                  <a:cubicBezTo>
                    <a:pt x="81" y="0"/>
                    <a:pt x="81" y="0"/>
                    <a:pt x="81" y="0"/>
                  </a:cubicBezTo>
                  <a:cubicBezTo>
                    <a:pt x="81" y="1"/>
                    <a:pt x="80" y="1"/>
                    <a:pt x="80" y="1"/>
                  </a:cubicBezTo>
                  <a:cubicBezTo>
                    <a:pt x="79" y="1"/>
                    <a:pt x="79" y="2"/>
                    <a:pt x="79" y="2"/>
                  </a:cubicBezTo>
                  <a:cubicBezTo>
                    <a:pt x="78" y="2"/>
                    <a:pt x="78" y="2"/>
                    <a:pt x="78" y="2"/>
                  </a:cubicBezTo>
                  <a:cubicBezTo>
                    <a:pt x="76" y="3"/>
                    <a:pt x="76" y="3"/>
                    <a:pt x="76" y="3"/>
                  </a:cubicBezTo>
                  <a:cubicBezTo>
                    <a:pt x="76" y="5"/>
                    <a:pt x="76" y="5"/>
                    <a:pt x="76" y="5"/>
                  </a:cubicBezTo>
                  <a:cubicBezTo>
                    <a:pt x="76" y="6"/>
                    <a:pt x="75" y="7"/>
                    <a:pt x="74" y="7"/>
                  </a:cubicBezTo>
                  <a:cubicBezTo>
                    <a:pt x="70" y="7"/>
                    <a:pt x="70" y="7"/>
                    <a:pt x="70" y="7"/>
                  </a:cubicBezTo>
                  <a:cubicBezTo>
                    <a:pt x="70" y="8"/>
                    <a:pt x="69" y="8"/>
                    <a:pt x="68" y="8"/>
                  </a:cubicBezTo>
                  <a:cubicBezTo>
                    <a:pt x="64" y="8"/>
                    <a:pt x="64" y="8"/>
                    <a:pt x="64" y="8"/>
                  </a:cubicBezTo>
                  <a:cubicBezTo>
                    <a:pt x="64" y="8"/>
                    <a:pt x="63" y="8"/>
                    <a:pt x="62" y="10"/>
                  </a:cubicBezTo>
                  <a:cubicBezTo>
                    <a:pt x="61" y="10"/>
                    <a:pt x="61" y="10"/>
                    <a:pt x="61" y="10"/>
                  </a:cubicBezTo>
                  <a:cubicBezTo>
                    <a:pt x="58" y="10"/>
                    <a:pt x="58" y="10"/>
                    <a:pt x="58" y="10"/>
                  </a:cubicBezTo>
                  <a:cubicBezTo>
                    <a:pt x="57" y="11"/>
                    <a:pt x="57" y="11"/>
                    <a:pt x="57" y="11"/>
                  </a:cubicBezTo>
                  <a:cubicBezTo>
                    <a:pt x="56" y="12"/>
                    <a:pt x="55" y="12"/>
                    <a:pt x="54" y="11"/>
                  </a:cubicBezTo>
                  <a:cubicBezTo>
                    <a:pt x="53" y="10"/>
                    <a:pt x="53" y="10"/>
                    <a:pt x="53" y="10"/>
                  </a:cubicBezTo>
                  <a:cubicBezTo>
                    <a:pt x="51" y="10"/>
                    <a:pt x="51" y="10"/>
                    <a:pt x="51" y="10"/>
                  </a:cubicBezTo>
                  <a:cubicBezTo>
                    <a:pt x="50" y="10"/>
                    <a:pt x="50" y="10"/>
                    <a:pt x="50" y="10"/>
                  </a:cubicBezTo>
                  <a:cubicBezTo>
                    <a:pt x="50" y="11"/>
                    <a:pt x="50" y="11"/>
                    <a:pt x="50" y="11"/>
                  </a:cubicBezTo>
                  <a:cubicBezTo>
                    <a:pt x="50" y="11"/>
                    <a:pt x="50" y="11"/>
                    <a:pt x="50" y="12"/>
                  </a:cubicBezTo>
                  <a:cubicBezTo>
                    <a:pt x="50" y="13"/>
                    <a:pt x="50" y="13"/>
                    <a:pt x="50" y="13"/>
                  </a:cubicBezTo>
                  <a:cubicBezTo>
                    <a:pt x="50" y="14"/>
                    <a:pt x="50" y="14"/>
                    <a:pt x="49" y="14"/>
                  </a:cubicBezTo>
                  <a:cubicBezTo>
                    <a:pt x="45" y="19"/>
                    <a:pt x="45" y="19"/>
                    <a:pt x="45" y="19"/>
                  </a:cubicBezTo>
                  <a:cubicBezTo>
                    <a:pt x="43" y="20"/>
                    <a:pt x="43" y="20"/>
                    <a:pt x="43" y="20"/>
                  </a:cubicBezTo>
                  <a:cubicBezTo>
                    <a:pt x="40" y="22"/>
                    <a:pt x="40" y="22"/>
                    <a:pt x="40" y="22"/>
                  </a:cubicBezTo>
                  <a:cubicBezTo>
                    <a:pt x="40" y="23"/>
                    <a:pt x="40" y="23"/>
                    <a:pt x="40" y="23"/>
                  </a:cubicBezTo>
                  <a:cubicBezTo>
                    <a:pt x="40" y="24"/>
                    <a:pt x="40" y="24"/>
                    <a:pt x="40" y="24"/>
                  </a:cubicBezTo>
                  <a:cubicBezTo>
                    <a:pt x="38" y="28"/>
                    <a:pt x="38" y="28"/>
                    <a:pt x="38" y="28"/>
                  </a:cubicBezTo>
                  <a:cubicBezTo>
                    <a:pt x="38" y="28"/>
                    <a:pt x="38" y="28"/>
                    <a:pt x="37" y="28"/>
                  </a:cubicBezTo>
                  <a:cubicBezTo>
                    <a:pt x="36" y="30"/>
                    <a:pt x="34" y="31"/>
                    <a:pt x="34" y="32"/>
                  </a:cubicBezTo>
                  <a:cubicBezTo>
                    <a:pt x="32" y="34"/>
                    <a:pt x="30" y="33"/>
                    <a:pt x="27" y="32"/>
                  </a:cubicBezTo>
                  <a:cubicBezTo>
                    <a:pt x="27" y="34"/>
                    <a:pt x="26" y="37"/>
                    <a:pt x="26" y="37"/>
                  </a:cubicBezTo>
                  <a:cubicBezTo>
                    <a:pt x="26" y="38"/>
                    <a:pt x="26" y="38"/>
                    <a:pt x="26" y="38"/>
                  </a:cubicBezTo>
                  <a:cubicBezTo>
                    <a:pt x="25" y="39"/>
                    <a:pt x="25" y="40"/>
                    <a:pt x="24" y="40"/>
                  </a:cubicBezTo>
                  <a:cubicBezTo>
                    <a:pt x="16" y="40"/>
                    <a:pt x="16" y="40"/>
                    <a:pt x="16" y="40"/>
                  </a:cubicBezTo>
                  <a:cubicBezTo>
                    <a:pt x="17" y="41"/>
                    <a:pt x="17" y="41"/>
                    <a:pt x="17" y="41"/>
                  </a:cubicBezTo>
                  <a:cubicBezTo>
                    <a:pt x="17" y="42"/>
                    <a:pt x="17" y="42"/>
                    <a:pt x="17" y="42"/>
                  </a:cubicBezTo>
                  <a:cubicBezTo>
                    <a:pt x="18" y="43"/>
                    <a:pt x="19" y="44"/>
                    <a:pt x="19" y="44"/>
                  </a:cubicBezTo>
                  <a:cubicBezTo>
                    <a:pt x="19" y="45"/>
                    <a:pt x="20" y="46"/>
                    <a:pt x="19" y="48"/>
                  </a:cubicBezTo>
                  <a:cubicBezTo>
                    <a:pt x="19" y="49"/>
                    <a:pt x="18" y="50"/>
                    <a:pt x="17" y="50"/>
                  </a:cubicBezTo>
                  <a:cubicBezTo>
                    <a:pt x="14" y="50"/>
                    <a:pt x="14" y="50"/>
                    <a:pt x="14" y="50"/>
                  </a:cubicBezTo>
                  <a:cubicBezTo>
                    <a:pt x="15" y="52"/>
                    <a:pt x="15" y="52"/>
                    <a:pt x="15" y="52"/>
                  </a:cubicBezTo>
                  <a:cubicBezTo>
                    <a:pt x="15" y="53"/>
                    <a:pt x="15" y="53"/>
                    <a:pt x="15" y="53"/>
                  </a:cubicBezTo>
                  <a:cubicBezTo>
                    <a:pt x="15" y="55"/>
                    <a:pt x="15" y="55"/>
                    <a:pt x="15" y="55"/>
                  </a:cubicBezTo>
                  <a:cubicBezTo>
                    <a:pt x="15" y="56"/>
                    <a:pt x="15" y="56"/>
                    <a:pt x="15" y="56"/>
                  </a:cubicBezTo>
                  <a:cubicBezTo>
                    <a:pt x="13" y="62"/>
                    <a:pt x="13" y="62"/>
                    <a:pt x="13" y="62"/>
                  </a:cubicBezTo>
                  <a:cubicBezTo>
                    <a:pt x="13" y="63"/>
                    <a:pt x="12" y="63"/>
                    <a:pt x="11" y="63"/>
                  </a:cubicBezTo>
                  <a:cubicBezTo>
                    <a:pt x="9" y="63"/>
                    <a:pt x="9" y="63"/>
                    <a:pt x="9" y="63"/>
                  </a:cubicBezTo>
                  <a:cubicBezTo>
                    <a:pt x="7" y="64"/>
                    <a:pt x="7" y="64"/>
                    <a:pt x="7" y="64"/>
                  </a:cubicBezTo>
                  <a:cubicBezTo>
                    <a:pt x="5" y="67"/>
                    <a:pt x="5" y="67"/>
                    <a:pt x="5" y="67"/>
                  </a:cubicBezTo>
                  <a:cubicBezTo>
                    <a:pt x="5" y="68"/>
                    <a:pt x="5" y="68"/>
                    <a:pt x="5" y="68"/>
                  </a:cubicBezTo>
                  <a:cubicBezTo>
                    <a:pt x="5" y="69"/>
                    <a:pt x="4" y="69"/>
                    <a:pt x="4" y="70"/>
                  </a:cubicBezTo>
                  <a:cubicBezTo>
                    <a:pt x="1" y="71"/>
                    <a:pt x="1" y="71"/>
                    <a:pt x="1" y="71"/>
                  </a:cubicBezTo>
                  <a:cubicBezTo>
                    <a:pt x="0" y="73"/>
                    <a:pt x="0" y="73"/>
                    <a:pt x="0" y="73"/>
                  </a:cubicBezTo>
                  <a:cubicBezTo>
                    <a:pt x="0" y="76"/>
                    <a:pt x="0" y="76"/>
                    <a:pt x="0" y="76"/>
                  </a:cubicBezTo>
                  <a:cubicBezTo>
                    <a:pt x="1" y="77"/>
                    <a:pt x="1" y="77"/>
                    <a:pt x="1" y="77"/>
                  </a:cubicBezTo>
                  <a:cubicBezTo>
                    <a:pt x="1" y="78"/>
                    <a:pt x="1" y="78"/>
                    <a:pt x="1" y="78"/>
                  </a:cubicBezTo>
                  <a:cubicBezTo>
                    <a:pt x="3" y="77"/>
                    <a:pt x="4" y="77"/>
                    <a:pt x="5" y="77"/>
                  </a:cubicBezTo>
                  <a:cubicBezTo>
                    <a:pt x="6" y="76"/>
                    <a:pt x="6" y="76"/>
                    <a:pt x="6" y="76"/>
                  </a:cubicBezTo>
                  <a:cubicBezTo>
                    <a:pt x="7" y="75"/>
                    <a:pt x="7" y="75"/>
                    <a:pt x="7" y="75"/>
                  </a:cubicBezTo>
                  <a:cubicBezTo>
                    <a:pt x="8" y="74"/>
                    <a:pt x="9" y="74"/>
                    <a:pt x="10" y="74"/>
                  </a:cubicBezTo>
                  <a:cubicBezTo>
                    <a:pt x="14" y="76"/>
                    <a:pt x="14" y="76"/>
                    <a:pt x="14" y="76"/>
                  </a:cubicBezTo>
                  <a:cubicBezTo>
                    <a:pt x="15" y="77"/>
                    <a:pt x="15" y="77"/>
                    <a:pt x="15" y="78"/>
                  </a:cubicBezTo>
                  <a:cubicBezTo>
                    <a:pt x="15" y="83"/>
                    <a:pt x="15" y="83"/>
                    <a:pt x="15" y="83"/>
                  </a:cubicBezTo>
                  <a:cubicBezTo>
                    <a:pt x="16" y="84"/>
                    <a:pt x="17" y="86"/>
                    <a:pt x="16" y="87"/>
                  </a:cubicBezTo>
                  <a:cubicBezTo>
                    <a:pt x="15" y="88"/>
                    <a:pt x="14" y="88"/>
                    <a:pt x="13" y="88"/>
                  </a:cubicBezTo>
                  <a:cubicBezTo>
                    <a:pt x="13" y="90"/>
                    <a:pt x="13" y="90"/>
                    <a:pt x="13" y="90"/>
                  </a:cubicBezTo>
                  <a:cubicBezTo>
                    <a:pt x="9" y="93"/>
                    <a:pt x="9" y="93"/>
                    <a:pt x="9" y="93"/>
                  </a:cubicBezTo>
                  <a:cubicBezTo>
                    <a:pt x="11" y="93"/>
                    <a:pt x="11" y="93"/>
                    <a:pt x="11" y="93"/>
                  </a:cubicBezTo>
                  <a:cubicBezTo>
                    <a:pt x="12" y="93"/>
                    <a:pt x="13" y="94"/>
                    <a:pt x="13" y="95"/>
                  </a:cubicBezTo>
                  <a:cubicBezTo>
                    <a:pt x="13" y="96"/>
                    <a:pt x="13" y="96"/>
                    <a:pt x="13" y="96"/>
                  </a:cubicBezTo>
                  <a:cubicBezTo>
                    <a:pt x="15" y="97"/>
                    <a:pt x="16" y="98"/>
                    <a:pt x="16" y="98"/>
                  </a:cubicBezTo>
                  <a:cubicBezTo>
                    <a:pt x="16" y="99"/>
                    <a:pt x="17" y="100"/>
                    <a:pt x="17" y="102"/>
                  </a:cubicBezTo>
                  <a:cubicBezTo>
                    <a:pt x="17" y="102"/>
                    <a:pt x="16" y="103"/>
                    <a:pt x="15" y="103"/>
                  </a:cubicBezTo>
                  <a:cubicBezTo>
                    <a:pt x="16" y="104"/>
                    <a:pt x="16" y="104"/>
                    <a:pt x="16" y="104"/>
                  </a:cubicBezTo>
                  <a:cubicBezTo>
                    <a:pt x="17" y="104"/>
                    <a:pt x="17" y="104"/>
                    <a:pt x="17" y="104"/>
                  </a:cubicBezTo>
                  <a:cubicBezTo>
                    <a:pt x="18" y="104"/>
                    <a:pt x="18" y="105"/>
                    <a:pt x="19" y="105"/>
                  </a:cubicBezTo>
                  <a:cubicBezTo>
                    <a:pt x="21" y="108"/>
                    <a:pt x="21" y="108"/>
                    <a:pt x="21" y="108"/>
                  </a:cubicBezTo>
                  <a:cubicBezTo>
                    <a:pt x="23" y="108"/>
                    <a:pt x="23" y="109"/>
                    <a:pt x="23" y="110"/>
                  </a:cubicBezTo>
                  <a:cubicBezTo>
                    <a:pt x="23" y="117"/>
                    <a:pt x="23" y="117"/>
                    <a:pt x="23" y="117"/>
                  </a:cubicBezTo>
                  <a:cubicBezTo>
                    <a:pt x="23" y="118"/>
                    <a:pt x="23" y="119"/>
                    <a:pt x="22" y="119"/>
                  </a:cubicBezTo>
                  <a:cubicBezTo>
                    <a:pt x="21" y="119"/>
                    <a:pt x="21" y="119"/>
                    <a:pt x="21" y="119"/>
                  </a:cubicBezTo>
                  <a:cubicBezTo>
                    <a:pt x="21" y="119"/>
                    <a:pt x="21" y="119"/>
                    <a:pt x="21" y="120"/>
                  </a:cubicBezTo>
                  <a:cubicBezTo>
                    <a:pt x="20" y="122"/>
                    <a:pt x="20" y="122"/>
                    <a:pt x="19" y="123"/>
                  </a:cubicBezTo>
                  <a:cubicBezTo>
                    <a:pt x="19" y="123"/>
                    <a:pt x="19" y="123"/>
                    <a:pt x="19" y="124"/>
                  </a:cubicBezTo>
                  <a:cubicBezTo>
                    <a:pt x="19" y="125"/>
                    <a:pt x="19" y="125"/>
                    <a:pt x="19" y="125"/>
                  </a:cubicBezTo>
                  <a:cubicBezTo>
                    <a:pt x="22" y="127"/>
                    <a:pt x="22" y="127"/>
                    <a:pt x="22" y="127"/>
                  </a:cubicBezTo>
                  <a:cubicBezTo>
                    <a:pt x="31" y="127"/>
                    <a:pt x="31" y="127"/>
                    <a:pt x="31" y="127"/>
                  </a:cubicBezTo>
                  <a:cubicBezTo>
                    <a:pt x="32" y="127"/>
                    <a:pt x="32" y="128"/>
                    <a:pt x="33" y="128"/>
                  </a:cubicBezTo>
                  <a:cubicBezTo>
                    <a:pt x="34" y="130"/>
                    <a:pt x="34" y="130"/>
                    <a:pt x="34" y="130"/>
                  </a:cubicBezTo>
                  <a:cubicBezTo>
                    <a:pt x="35" y="130"/>
                    <a:pt x="35" y="130"/>
                    <a:pt x="35" y="130"/>
                  </a:cubicBezTo>
                  <a:cubicBezTo>
                    <a:pt x="36" y="130"/>
                    <a:pt x="37" y="131"/>
                    <a:pt x="37" y="132"/>
                  </a:cubicBezTo>
                  <a:cubicBezTo>
                    <a:pt x="37" y="144"/>
                    <a:pt x="37" y="144"/>
                    <a:pt x="37" y="144"/>
                  </a:cubicBezTo>
                  <a:cubicBezTo>
                    <a:pt x="37" y="145"/>
                    <a:pt x="37" y="145"/>
                    <a:pt x="37" y="145"/>
                  </a:cubicBezTo>
                  <a:cubicBezTo>
                    <a:pt x="33" y="149"/>
                    <a:pt x="33" y="149"/>
                    <a:pt x="33" y="149"/>
                  </a:cubicBezTo>
                  <a:cubicBezTo>
                    <a:pt x="32" y="150"/>
                    <a:pt x="32" y="150"/>
                    <a:pt x="32" y="150"/>
                  </a:cubicBezTo>
                  <a:cubicBezTo>
                    <a:pt x="31" y="150"/>
                    <a:pt x="31" y="150"/>
                    <a:pt x="30" y="150"/>
                  </a:cubicBezTo>
                  <a:cubicBezTo>
                    <a:pt x="29" y="150"/>
                    <a:pt x="29" y="150"/>
                    <a:pt x="29" y="150"/>
                  </a:cubicBezTo>
                  <a:cubicBezTo>
                    <a:pt x="27" y="150"/>
                    <a:pt x="26" y="151"/>
                    <a:pt x="26" y="151"/>
                  </a:cubicBezTo>
                  <a:cubicBezTo>
                    <a:pt x="26" y="151"/>
                    <a:pt x="26" y="151"/>
                    <a:pt x="25" y="151"/>
                  </a:cubicBezTo>
                  <a:cubicBezTo>
                    <a:pt x="26" y="152"/>
                    <a:pt x="26" y="152"/>
                    <a:pt x="26" y="152"/>
                  </a:cubicBezTo>
                  <a:cubicBezTo>
                    <a:pt x="27" y="152"/>
                    <a:pt x="28" y="152"/>
                    <a:pt x="28" y="152"/>
                  </a:cubicBezTo>
                  <a:cubicBezTo>
                    <a:pt x="30" y="151"/>
                    <a:pt x="31" y="152"/>
                    <a:pt x="31" y="153"/>
                  </a:cubicBezTo>
                  <a:cubicBezTo>
                    <a:pt x="32" y="156"/>
                    <a:pt x="32" y="156"/>
                    <a:pt x="32" y="156"/>
                  </a:cubicBezTo>
                  <a:cubicBezTo>
                    <a:pt x="34" y="157"/>
                    <a:pt x="34" y="157"/>
                    <a:pt x="34" y="157"/>
                  </a:cubicBezTo>
                  <a:cubicBezTo>
                    <a:pt x="36" y="158"/>
                    <a:pt x="36" y="158"/>
                    <a:pt x="36" y="158"/>
                  </a:cubicBezTo>
                  <a:cubicBezTo>
                    <a:pt x="37" y="159"/>
                    <a:pt x="37" y="159"/>
                    <a:pt x="37" y="160"/>
                  </a:cubicBezTo>
                  <a:cubicBezTo>
                    <a:pt x="37" y="160"/>
                    <a:pt x="37" y="160"/>
                    <a:pt x="37" y="161"/>
                  </a:cubicBezTo>
                  <a:cubicBezTo>
                    <a:pt x="38" y="161"/>
                    <a:pt x="38" y="161"/>
                    <a:pt x="38" y="161"/>
                  </a:cubicBezTo>
                  <a:cubicBezTo>
                    <a:pt x="38" y="164"/>
                    <a:pt x="38" y="164"/>
                    <a:pt x="38" y="164"/>
                  </a:cubicBezTo>
                  <a:cubicBezTo>
                    <a:pt x="39" y="166"/>
                    <a:pt x="39" y="168"/>
                    <a:pt x="38" y="169"/>
                  </a:cubicBezTo>
                  <a:cubicBezTo>
                    <a:pt x="38" y="169"/>
                    <a:pt x="37" y="170"/>
                    <a:pt x="36" y="170"/>
                  </a:cubicBezTo>
                  <a:cubicBezTo>
                    <a:pt x="35" y="170"/>
                    <a:pt x="35" y="170"/>
                    <a:pt x="35" y="170"/>
                  </a:cubicBezTo>
                  <a:cubicBezTo>
                    <a:pt x="34" y="170"/>
                    <a:pt x="34" y="170"/>
                    <a:pt x="34" y="169"/>
                  </a:cubicBezTo>
                  <a:cubicBezTo>
                    <a:pt x="33" y="169"/>
                    <a:pt x="33" y="169"/>
                    <a:pt x="33" y="169"/>
                  </a:cubicBezTo>
                  <a:cubicBezTo>
                    <a:pt x="32" y="170"/>
                    <a:pt x="31" y="170"/>
                    <a:pt x="31" y="170"/>
                  </a:cubicBezTo>
                  <a:cubicBezTo>
                    <a:pt x="30" y="170"/>
                    <a:pt x="30" y="170"/>
                    <a:pt x="30" y="170"/>
                  </a:cubicBezTo>
                  <a:cubicBezTo>
                    <a:pt x="30" y="171"/>
                    <a:pt x="29" y="172"/>
                    <a:pt x="29" y="173"/>
                  </a:cubicBezTo>
                  <a:cubicBezTo>
                    <a:pt x="29" y="174"/>
                    <a:pt x="29" y="174"/>
                    <a:pt x="28" y="174"/>
                  </a:cubicBezTo>
                  <a:cubicBezTo>
                    <a:pt x="28" y="175"/>
                    <a:pt x="27" y="175"/>
                    <a:pt x="27" y="175"/>
                  </a:cubicBezTo>
                  <a:cubicBezTo>
                    <a:pt x="27" y="176"/>
                    <a:pt x="27" y="176"/>
                    <a:pt x="27" y="176"/>
                  </a:cubicBezTo>
                  <a:cubicBezTo>
                    <a:pt x="27" y="177"/>
                    <a:pt x="27" y="177"/>
                    <a:pt x="27" y="177"/>
                  </a:cubicBezTo>
                  <a:cubicBezTo>
                    <a:pt x="26" y="178"/>
                    <a:pt x="26" y="178"/>
                    <a:pt x="26" y="178"/>
                  </a:cubicBezTo>
                  <a:cubicBezTo>
                    <a:pt x="27" y="179"/>
                    <a:pt x="27" y="179"/>
                    <a:pt x="27" y="180"/>
                  </a:cubicBezTo>
                  <a:cubicBezTo>
                    <a:pt x="27" y="181"/>
                    <a:pt x="27" y="181"/>
                    <a:pt x="27" y="182"/>
                  </a:cubicBezTo>
                  <a:cubicBezTo>
                    <a:pt x="27" y="183"/>
                    <a:pt x="27" y="185"/>
                    <a:pt x="28" y="186"/>
                  </a:cubicBezTo>
                  <a:cubicBezTo>
                    <a:pt x="28" y="187"/>
                    <a:pt x="28" y="188"/>
                    <a:pt x="27" y="189"/>
                  </a:cubicBezTo>
                  <a:cubicBezTo>
                    <a:pt x="28" y="189"/>
                    <a:pt x="28" y="189"/>
                    <a:pt x="29" y="189"/>
                  </a:cubicBezTo>
                  <a:cubicBezTo>
                    <a:pt x="30" y="189"/>
                    <a:pt x="30" y="189"/>
                    <a:pt x="30" y="189"/>
                  </a:cubicBezTo>
                  <a:cubicBezTo>
                    <a:pt x="30" y="189"/>
                    <a:pt x="30" y="189"/>
                    <a:pt x="30" y="188"/>
                  </a:cubicBezTo>
                  <a:cubicBezTo>
                    <a:pt x="31" y="188"/>
                    <a:pt x="32" y="188"/>
                    <a:pt x="33" y="189"/>
                  </a:cubicBezTo>
                  <a:cubicBezTo>
                    <a:pt x="37" y="189"/>
                    <a:pt x="37" y="189"/>
                    <a:pt x="37" y="189"/>
                  </a:cubicBezTo>
                  <a:cubicBezTo>
                    <a:pt x="36" y="187"/>
                    <a:pt x="37" y="186"/>
                    <a:pt x="38" y="186"/>
                  </a:cubicBezTo>
                  <a:cubicBezTo>
                    <a:pt x="39" y="184"/>
                    <a:pt x="39" y="184"/>
                    <a:pt x="39" y="184"/>
                  </a:cubicBezTo>
                  <a:cubicBezTo>
                    <a:pt x="40" y="182"/>
                    <a:pt x="40" y="182"/>
                    <a:pt x="40" y="182"/>
                  </a:cubicBezTo>
                  <a:cubicBezTo>
                    <a:pt x="40" y="181"/>
                    <a:pt x="40" y="180"/>
                    <a:pt x="42" y="179"/>
                  </a:cubicBezTo>
                  <a:cubicBezTo>
                    <a:pt x="46" y="176"/>
                    <a:pt x="46" y="176"/>
                    <a:pt x="46" y="176"/>
                  </a:cubicBezTo>
                  <a:cubicBezTo>
                    <a:pt x="47" y="176"/>
                    <a:pt x="47" y="176"/>
                    <a:pt x="47" y="176"/>
                  </a:cubicBezTo>
                  <a:cubicBezTo>
                    <a:pt x="51" y="175"/>
                    <a:pt x="51" y="175"/>
                    <a:pt x="51" y="175"/>
                  </a:cubicBezTo>
                  <a:cubicBezTo>
                    <a:pt x="52" y="175"/>
                    <a:pt x="52" y="175"/>
                    <a:pt x="52" y="175"/>
                  </a:cubicBezTo>
                  <a:cubicBezTo>
                    <a:pt x="54" y="177"/>
                    <a:pt x="54" y="177"/>
                    <a:pt x="54" y="177"/>
                  </a:cubicBezTo>
                  <a:cubicBezTo>
                    <a:pt x="55" y="177"/>
                    <a:pt x="55" y="179"/>
                    <a:pt x="55" y="179"/>
                  </a:cubicBezTo>
                  <a:cubicBezTo>
                    <a:pt x="56" y="180"/>
                    <a:pt x="56" y="180"/>
                    <a:pt x="56" y="180"/>
                  </a:cubicBezTo>
                  <a:cubicBezTo>
                    <a:pt x="57" y="180"/>
                    <a:pt x="57" y="180"/>
                    <a:pt x="57" y="180"/>
                  </a:cubicBezTo>
                  <a:cubicBezTo>
                    <a:pt x="58" y="181"/>
                    <a:pt x="58" y="181"/>
                    <a:pt x="58" y="181"/>
                  </a:cubicBezTo>
                  <a:cubicBezTo>
                    <a:pt x="59" y="180"/>
                    <a:pt x="59" y="180"/>
                    <a:pt x="59" y="180"/>
                  </a:cubicBezTo>
                  <a:cubicBezTo>
                    <a:pt x="58" y="179"/>
                    <a:pt x="58" y="179"/>
                    <a:pt x="58" y="179"/>
                  </a:cubicBezTo>
                  <a:cubicBezTo>
                    <a:pt x="56" y="176"/>
                    <a:pt x="56" y="174"/>
                    <a:pt x="55" y="174"/>
                  </a:cubicBezTo>
                  <a:cubicBezTo>
                    <a:pt x="55" y="172"/>
                    <a:pt x="55" y="172"/>
                    <a:pt x="55" y="172"/>
                  </a:cubicBezTo>
                  <a:cubicBezTo>
                    <a:pt x="55" y="171"/>
                    <a:pt x="55" y="171"/>
                    <a:pt x="55" y="171"/>
                  </a:cubicBezTo>
                  <a:cubicBezTo>
                    <a:pt x="55" y="169"/>
                    <a:pt x="56" y="167"/>
                    <a:pt x="58" y="167"/>
                  </a:cubicBezTo>
                  <a:cubicBezTo>
                    <a:pt x="59" y="167"/>
                    <a:pt x="59" y="167"/>
                    <a:pt x="59" y="167"/>
                  </a:cubicBezTo>
                  <a:cubicBezTo>
                    <a:pt x="59" y="166"/>
                    <a:pt x="58" y="165"/>
                    <a:pt x="58" y="164"/>
                  </a:cubicBezTo>
                  <a:cubicBezTo>
                    <a:pt x="56" y="160"/>
                    <a:pt x="55" y="157"/>
                    <a:pt x="56" y="155"/>
                  </a:cubicBezTo>
                  <a:close/>
                </a:path>
              </a:pathLst>
            </a:custGeom>
            <a:solidFill>
              <a:srgbClr val="969696"/>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52" name="Freeform 112"/>
            <p:cNvSpPr>
              <a:spLocks/>
            </p:cNvSpPr>
            <p:nvPr/>
          </p:nvSpPr>
          <p:spPr bwMode="auto">
            <a:xfrm>
              <a:off x="7588820" y="4700612"/>
              <a:ext cx="209550" cy="133350"/>
            </a:xfrm>
            <a:custGeom>
              <a:avLst/>
              <a:gdLst>
                <a:gd name="T0" fmla="*/ 62 w 94"/>
                <a:gd name="T1" fmla="*/ 58 h 60"/>
                <a:gd name="T2" fmla="*/ 73 w 94"/>
                <a:gd name="T3" fmla="*/ 59 h 60"/>
                <a:gd name="T4" fmla="*/ 73 w 94"/>
                <a:gd name="T5" fmla="*/ 54 h 60"/>
                <a:gd name="T6" fmla="*/ 83 w 94"/>
                <a:gd name="T7" fmla="*/ 47 h 60"/>
                <a:gd name="T8" fmla="*/ 94 w 94"/>
                <a:gd name="T9" fmla="*/ 46 h 60"/>
                <a:gd name="T10" fmla="*/ 90 w 94"/>
                <a:gd name="T11" fmla="*/ 39 h 60"/>
                <a:gd name="T12" fmla="*/ 76 w 94"/>
                <a:gd name="T13" fmla="*/ 40 h 60"/>
                <a:gd name="T14" fmla="*/ 53 w 94"/>
                <a:gd name="T15" fmla="*/ 31 h 60"/>
                <a:gd name="T16" fmla="*/ 23 w 94"/>
                <a:gd name="T17" fmla="*/ 0 h 60"/>
                <a:gd name="T18" fmla="*/ 15 w 94"/>
                <a:gd name="T19" fmla="*/ 3 h 60"/>
                <a:gd name="T20" fmla="*/ 1 w 94"/>
                <a:gd name="T21" fmla="*/ 6 h 60"/>
                <a:gd name="T22" fmla="*/ 4 w 94"/>
                <a:gd name="T23" fmla="*/ 15 h 60"/>
                <a:gd name="T24" fmla="*/ 2 w 94"/>
                <a:gd name="T25" fmla="*/ 28 h 60"/>
                <a:gd name="T26" fmla="*/ 5 w 94"/>
                <a:gd name="T27" fmla="*/ 33 h 60"/>
                <a:gd name="T28" fmla="*/ 10 w 94"/>
                <a:gd name="T29" fmla="*/ 38 h 60"/>
                <a:gd name="T30" fmla="*/ 11 w 94"/>
                <a:gd name="T31" fmla="*/ 37 h 60"/>
                <a:gd name="T32" fmla="*/ 12 w 94"/>
                <a:gd name="T33" fmla="*/ 34 h 60"/>
                <a:gd name="T34" fmla="*/ 18 w 94"/>
                <a:gd name="T35" fmla="*/ 36 h 60"/>
                <a:gd name="T36" fmla="*/ 19 w 94"/>
                <a:gd name="T37" fmla="*/ 39 h 60"/>
                <a:gd name="T38" fmla="*/ 21 w 94"/>
                <a:gd name="T39" fmla="*/ 43 h 60"/>
                <a:gd name="T40" fmla="*/ 23 w 94"/>
                <a:gd name="T41" fmla="*/ 44 h 60"/>
                <a:gd name="T42" fmla="*/ 28 w 94"/>
                <a:gd name="T43" fmla="*/ 53 h 60"/>
                <a:gd name="T44" fmla="*/ 41 w 94"/>
                <a:gd name="T45" fmla="*/ 51 h 60"/>
                <a:gd name="T46" fmla="*/ 44 w 94"/>
                <a:gd name="T47" fmla="*/ 50 h 60"/>
                <a:gd name="T48" fmla="*/ 47 w 94"/>
                <a:gd name="T49" fmla="*/ 50 h 60"/>
                <a:gd name="T50" fmla="*/ 50 w 94"/>
                <a:gd name="T51" fmla="*/ 48 h 60"/>
                <a:gd name="T52" fmla="*/ 52 w 94"/>
                <a:gd name="T53" fmla="*/ 44 h 60"/>
                <a:gd name="T54" fmla="*/ 59 w 94"/>
                <a:gd name="T55" fmla="*/ 46 h 60"/>
                <a:gd name="T56" fmla="*/ 59 w 94"/>
                <a:gd name="T57" fmla="*/ 49 h 60"/>
                <a:gd name="T58" fmla="*/ 55 w 94"/>
                <a:gd name="T59" fmla="*/ 55 h 60"/>
                <a:gd name="T60" fmla="*/ 54 w 94"/>
                <a:gd name="T61" fmla="*/ 58 h 60"/>
                <a:gd name="T62" fmla="*/ 58 w 94"/>
                <a:gd name="T63" fmla="*/ 5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4" h="60">
                  <a:moveTo>
                    <a:pt x="60" y="58"/>
                  </a:moveTo>
                  <a:cubicBezTo>
                    <a:pt x="60" y="58"/>
                    <a:pt x="61" y="58"/>
                    <a:pt x="62" y="58"/>
                  </a:cubicBezTo>
                  <a:cubicBezTo>
                    <a:pt x="64" y="58"/>
                    <a:pt x="65" y="59"/>
                    <a:pt x="66" y="59"/>
                  </a:cubicBezTo>
                  <a:cubicBezTo>
                    <a:pt x="69" y="59"/>
                    <a:pt x="71" y="60"/>
                    <a:pt x="73" y="59"/>
                  </a:cubicBezTo>
                  <a:cubicBezTo>
                    <a:pt x="73" y="59"/>
                    <a:pt x="73" y="59"/>
                    <a:pt x="73" y="59"/>
                  </a:cubicBezTo>
                  <a:cubicBezTo>
                    <a:pt x="73" y="54"/>
                    <a:pt x="73" y="54"/>
                    <a:pt x="73" y="54"/>
                  </a:cubicBezTo>
                  <a:cubicBezTo>
                    <a:pt x="73" y="54"/>
                    <a:pt x="73" y="54"/>
                    <a:pt x="73" y="54"/>
                  </a:cubicBezTo>
                  <a:cubicBezTo>
                    <a:pt x="74" y="54"/>
                    <a:pt x="78" y="48"/>
                    <a:pt x="83" y="47"/>
                  </a:cubicBezTo>
                  <a:cubicBezTo>
                    <a:pt x="83" y="47"/>
                    <a:pt x="84" y="46"/>
                    <a:pt x="84" y="46"/>
                  </a:cubicBezTo>
                  <a:cubicBezTo>
                    <a:pt x="85" y="45"/>
                    <a:pt x="88" y="45"/>
                    <a:pt x="94" y="46"/>
                  </a:cubicBezTo>
                  <a:cubicBezTo>
                    <a:pt x="94" y="46"/>
                    <a:pt x="93" y="45"/>
                    <a:pt x="93" y="45"/>
                  </a:cubicBezTo>
                  <a:cubicBezTo>
                    <a:pt x="90" y="39"/>
                    <a:pt x="90" y="39"/>
                    <a:pt x="90" y="39"/>
                  </a:cubicBezTo>
                  <a:cubicBezTo>
                    <a:pt x="88" y="40"/>
                    <a:pt x="84" y="40"/>
                    <a:pt x="82" y="39"/>
                  </a:cubicBezTo>
                  <a:cubicBezTo>
                    <a:pt x="81" y="39"/>
                    <a:pt x="78" y="39"/>
                    <a:pt x="76" y="40"/>
                  </a:cubicBezTo>
                  <a:cubicBezTo>
                    <a:pt x="75" y="41"/>
                    <a:pt x="75" y="41"/>
                    <a:pt x="75" y="41"/>
                  </a:cubicBezTo>
                  <a:cubicBezTo>
                    <a:pt x="53" y="31"/>
                    <a:pt x="53" y="31"/>
                    <a:pt x="53" y="31"/>
                  </a:cubicBezTo>
                  <a:cubicBezTo>
                    <a:pt x="32" y="0"/>
                    <a:pt x="32" y="0"/>
                    <a:pt x="32" y="0"/>
                  </a:cubicBezTo>
                  <a:cubicBezTo>
                    <a:pt x="29" y="2"/>
                    <a:pt x="25" y="3"/>
                    <a:pt x="23" y="0"/>
                  </a:cubicBezTo>
                  <a:cubicBezTo>
                    <a:pt x="22" y="0"/>
                    <a:pt x="21" y="1"/>
                    <a:pt x="21" y="1"/>
                  </a:cubicBezTo>
                  <a:cubicBezTo>
                    <a:pt x="19" y="2"/>
                    <a:pt x="17" y="3"/>
                    <a:pt x="15" y="3"/>
                  </a:cubicBezTo>
                  <a:cubicBezTo>
                    <a:pt x="13" y="3"/>
                    <a:pt x="12" y="2"/>
                    <a:pt x="11" y="1"/>
                  </a:cubicBezTo>
                  <a:cubicBezTo>
                    <a:pt x="1" y="6"/>
                    <a:pt x="1" y="6"/>
                    <a:pt x="1" y="6"/>
                  </a:cubicBezTo>
                  <a:cubicBezTo>
                    <a:pt x="4" y="14"/>
                    <a:pt x="4" y="14"/>
                    <a:pt x="4" y="14"/>
                  </a:cubicBezTo>
                  <a:cubicBezTo>
                    <a:pt x="4" y="15"/>
                    <a:pt x="4" y="15"/>
                    <a:pt x="4" y="15"/>
                  </a:cubicBezTo>
                  <a:cubicBezTo>
                    <a:pt x="4" y="16"/>
                    <a:pt x="1" y="21"/>
                    <a:pt x="0" y="23"/>
                  </a:cubicBezTo>
                  <a:cubicBezTo>
                    <a:pt x="0" y="24"/>
                    <a:pt x="1" y="27"/>
                    <a:pt x="2" y="28"/>
                  </a:cubicBezTo>
                  <a:cubicBezTo>
                    <a:pt x="2" y="30"/>
                    <a:pt x="3" y="31"/>
                    <a:pt x="4" y="33"/>
                  </a:cubicBezTo>
                  <a:cubicBezTo>
                    <a:pt x="4" y="33"/>
                    <a:pt x="4" y="33"/>
                    <a:pt x="5" y="33"/>
                  </a:cubicBezTo>
                  <a:cubicBezTo>
                    <a:pt x="9" y="36"/>
                    <a:pt x="9" y="36"/>
                    <a:pt x="9" y="36"/>
                  </a:cubicBezTo>
                  <a:cubicBezTo>
                    <a:pt x="9" y="37"/>
                    <a:pt x="10" y="37"/>
                    <a:pt x="10" y="38"/>
                  </a:cubicBezTo>
                  <a:cubicBezTo>
                    <a:pt x="10" y="40"/>
                    <a:pt x="10" y="40"/>
                    <a:pt x="10" y="40"/>
                  </a:cubicBezTo>
                  <a:cubicBezTo>
                    <a:pt x="11" y="37"/>
                    <a:pt x="11" y="37"/>
                    <a:pt x="11" y="37"/>
                  </a:cubicBezTo>
                  <a:cubicBezTo>
                    <a:pt x="11" y="36"/>
                    <a:pt x="11" y="36"/>
                    <a:pt x="11" y="36"/>
                  </a:cubicBezTo>
                  <a:cubicBezTo>
                    <a:pt x="12" y="34"/>
                    <a:pt x="12" y="34"/>
                    <a:pt x="12" y="34"/>
                  </a:cubicBezTo>
                  <a:cubicBezTo>
                    <a:pt x="13" y="34"/>
                    <a:pt x="14" y="33"/>
                    <a:pt x="15" y="34"/>
                  </a:cubicBezTo>
                  <a:cubicBezTo>
                    <a:pt x="18" y="36"/>
                    <a:pt x="18" y="36"/>
                    <a:pt x="18" y="36"/>
                  </a:cubicBezTo>
                  <a:cubicBezTo>
                    <a:pt x="18" y="36"/>
                    <a:pt x="19" y="37"/>
                    <a:pt x="19" y="38"/>
                  </a:cubicBezTo>
                  <a:cubicBezTo>
                    <a:pt x="19" y="39"/>
                    <a:pt x="19" y="39"/>
                    <a:pt x="19" y="39"/>
                  </a:cubicBezTo>
                  <a:cubicBezTo>
                    <a:pt x="20" y="42"/>
                    <a:pt x="20" y="42"/>
                    <a:pt x="20" y="42"/>
                  </a:cubicBezTo>
                  <a:cubicBezTo>
                    <a:pt x="21" y="42"/>
                    <a:pt x="21" y="43"/>
                    <a:pt x="21" y="43"/>
                  </a:cubicBezTo>
                  <a:cubicBezTo>
                    <a:pt x="21" y="44"/>
                    <a:pt x="21" y="44"/>
                    <a:pt x="21" y="44"/>
                  </a:cubicBezTo>
                  <a:cubicBezTo>
                    <a:pt x="23" y="44"/>
                    <a:pt x="23" y="44"/>
                    <a:pt x="23" y="44"/>
                  </a:cubicBezTo>
                  <a:cubicBezTo>
                    <a:pt x="28" y="47"/>
                    <a:pt x="28" y="47"/>
                    <a:pt x="28" y="47"/>
                  </a:cubicBezTo>
                  <a:cubicBezTo>
                    <a:pt x="28" y="53"/>
                    <a:pt x="28" y="53"/>
                    <a:pt x="28" y="53"/>
                  </a:cubicBezTo>
                  <a:cubicBezTo>
                    <a:pt x="37" y="53"/>
                    <a:pt x="37" y="53"/>
                    <a:pt x="37" y="53"/>
                  </a:cubicBezTo>
                  <a:cubicBezTo>
                    <a:pt x="39" y="51"/>
                    <a:pt x="41" y="51"/>
                    <a:pt x="41" y="51"/>
                  </a:cubicBezTo>
                  <a:cubicBezTo>
                    <a:pt x="42" y="51"/>
                    <a:pt x="42" y="51"/>
                    <a:pt x="42" y="51"/>
                  </a:cubicBezTo>
                  <a:cubicBezTo>
                    <a:pt x="44" y="50"/>
                    <a:pt x="44" y="50"/>
                    <a:pt x="44" y="50"/>
                  </a:cubicBezTo>
                  <a:cubicBezTo>
                    <a:pt x="45" y="49"/>
                    <a:pt x="45" y="49"/>
                    <a:pt x="46" y="50"/>
                  </a:cubicBezTo>
                  <a:cubicBezTo>
                    <a:pt x="46" y="50"/>
                    <a:pt x="46" y="50"/>
                    <a:pt x="47" y="50"/>
                  </a:cubicBezTo>
                  <a:cubicBezTo>
                    <a:pt x="48" y="49"/>
                    <a:pt x="48" y="49"/>
                    <a:pt x="48" y="49"/>
                  </a:cubicBezTo>
                  <a:cubicBezTo>
                    <a:pt x="49" y="49"/>
                    <a:pt x="49" y="48"/>
                    <a:pt x="50" y="48"/>
                  </a:cubicBezTo>
                  <a:cubicBezTo>
                    <a:pt x="50" y="47"/>
                    <a:pt x="51" y="46"/>
                    <a:pt x="51" y="45"/>
                  </a:cubicBezTo>
                  <a:cubicBezTo>
                    <a:pt x="52" y="44"/>
                    <a:pt x="52" y="44"/>
                    <a:pt x="52" y="44"/>
                  </a:cubicBezTo>
                  <a:cubicBezTo>
                    <a:pt x="56" y="42"/>
                    <a:pt x="58" y="44"/>
                    <a:pt x="58" y="44"/>
                  </a:cubicBezTo>
                  <a:cubicBezTo>
                    <a:pt x="59" y="45"/>
                    <a:pt x="59" y="45"/>
                    <a:pt x="59" y="46"/>
                  </a:cubicBezTo>
                  <a:cubicBezTo>
                    <a:pt x="59" y="48"/>
                    <a:pt x="59" y="48"/>
                    <a:pt x="59" y="48"/>
                  </a:cubicBezTo>
                  <a:cubicBezTo>
                    <a:pt x="59" y="49"/>
                    <a:pt x="59" y="49"/>
                    <a:pt x="59" y="49"/>
                  </a:cubicBezTo>
                  <a:cubicBezTo>
                    <a:pt x="57" y="52"/>
                    <a:pt x="57" y="52"/>
                    <a:pt x="57" y="52"/>
                  </a:cubicBezTo>
                  <a:cubicBezTo>
                    <a:pt x="55" y="55"/>
                    <a:pt x="55" y="55"/>
                    <a:pt x="55" y="55"/>
                  </a:cubicBezTo>
                  <a:cubicBezTo>
                    <a:pt x="55" y="57"/>
                    <a:pt x="55" y="57"/>
                    <a:pt x="55" y="57"/>
                  </a:cubicBezTo>
                  <a:cubicBezTo>
                    <a:pt x="54" y="58"/>
                    <a:pt x="54" y="58"/>
                    <a:pt x="54" y="58"/>
                  </a:cubicBezTo>
                  <a:cubicBezTo>
                    <a:pt x="54" y="58"/>
                    <a:pt x="54" y="58"/>
                    <a:pt x="54" y="58"/>
                  </a:cubicBezTo>
                  <a:cubicBezTo>
                    <a:pt x="58" y="58"/>
                    <a:pt x="58" y="58"/>
                    <a:pt x="58" y="58"/>
                  </a:cubicBezTo>
                  <a:cubicBezTo>
                    <a:pt x="59" y="58"/>
                    <a:pt x="60" y="58"/>
                    <a:pt x="60" y="58"/>
                  </a:cubicBezTo>
                  <a:close/>
                </a:path>
              </a:pathLst>
            </a:custGeom>
            <a:solidFill>
              <a:srgbClr val="515151"/>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53" name="Freeform 113"/>
            <p:cNvSpPr>
              <a:spLocks/>
            </p:cNvSpPr>
            <p:nvPr/>
          </p:nvSpPr>
          <p:spPr bwMode="auto">
            <a:xfrm>
              <a:off x="7793608" y="5780112"/>
              <a:ext cx="179388" cy="87313"/>
            </a:xfrm>
            <a:custGeom>
              <a:avLst/>
              <a:gdLst>
                <a:gd name="T0" fmla="*/ 0 w 80"/>
                <a:gd name="T1" fmla="*/ 13 h 39"/>
                <a:gd name="T2" fmla="*/ 11 w 80"/>
                <a:gd name="T3" fmla="*/ 13 h 39"/>
                <a:gd name="T4" fmla="*/ 20 w 80"/>
                <a:gd name="T5" fmla="*/ 10 h 39"/>
                <a:gd name="T6" fmla="*/ 25 w 80"/>
                <a:gd name="T7" fmla="*/ 10 h 39"/>
                <a:gd name="T8" fmla="*/ 31 w 80"/>
                <a:gd name="T9" fmla="*/ 10 h 39"/>
                <a:gd name="T10" fmla="*/ 38 w 80"/>
                <a:gd name="T11" fmla="*/ 2 h 39"/>
                <a:gd name="T12" fmla="*/ 45 w 80"/>
                <a:gd name="T13" fmla="*/ 2 h 39"/>
                <a:gd name="T14" fmla="*/ 49 w 80"/>
                <a:gd name="T15" fmla="*/ 2 h 39"/>
                <a:gd name="T16" fmla="*/ 60 w 80"/>
                <a:gd name="T17" fmla="*/ 2 h 39"/>
                <a:gd name="T18" fmla="*/ 68 w 80"/>
                <a:gd name="T19" fmla="*/ 1 h 39"/>
                <a:gd name="T20" fmla="*/ 71 w 80"/>
                <a:gd name="T21" fmla="*/ 4 h 39"/>
                <a:gd name="T22" fmla="*/ 80 w 80"/>
                <a:gd name="T23" fmla="*/ 8 h 39"/>
                <a:gd name="T24" fmla="*/ 80 w 80"/>
                <a:gd name="T25" fmla="*/ 14 h 39"/>
                <a:gd name="T26" fmla="*/ 76 w 80"/>
                <a:gd name="T27" fmla="*/ 14 h 39"/>
                <a:gd name="T28" fmla="*/ 71 w 80"/>
                <a:gd name="T29" fmla="*/ 18 h 39"/>
                <a:gd name="T30" fmla="*/ 67 w 80"/>
                <a:gd name="T31" fmla="*/ 21 h 39"/>
                <a:gd name="T32" fmla="*/ 67 w 80"/>
                <a:gd name="T33" fmla="*/ 27 h 39"/>
                <a:gd name="T34" fmla="*/ 64 w 80"/>
                <a:gd name="T35" fmla="*/ 33 h 39"/>
                <a:gd name="T36" fmla="*/ 61 w 80"/>
                <a:gd name="T37" fmla="*/ 33 h 39"/>
                <a:gd name="T38" fmla="*/ 53 w 80"/>
                <a:gd name="T39" fmla="*/ 38 h 39"/>
                <a:gd name="T40" fmla="*/ 49 w 80"/>
                <a:gd name="T41" fmla="*/ 39 h 39"/>
                <a:gd name="T42" fmla="*/ 40 w 80"/>
                <a:gd name="T43" fmla="*/ 35 h 39"/>
                <a:gd name="T44" fmla="*/ 39 w 80"/>
                <a:gd name="T45" fmla="*/ 32 h 39"/>
                <a:gd name="T46" fmla="*/ 31 w 80"/>
                <a:gd name="T47" fmla="*/ 27 h 39"/>
                <a:gd name="T48" fmla="*/ 24 w 80"/>
                <a:gd name="T49" fmla="*/ 25 h 39"/>
                <a:gd name="T50" fmla="*/ 17 w 80"/>
                <a:gd name="T51" fmla="*/ 23 h 39"/>
                <a:gd name="T52" fmla="*/ 14 w 80"/>
                <a:gd name="T53" fmla="*/ 23 h 39"/>
                <a:gd name="T54" fmla="*/ 14 w 80"/>
                <a:gd name="T55" fmla="*/ 23 h 39"/>
                <a:gd name="T56" fmla="*/ 9 w 80"/>
                <a:gd name="T57" fmla="*/ 23 h 39"/>
                <a:gd name="T58" fmla="*/ 0 w 80"/>
                <a:gd name="T59" fmla="*/ 20 h 39"/>
                <a:gd name="T60" fmla="*/ 0 w 80"/>
                <a:gd name="T61" fmla="*/ 1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39">
                  <a:moveTo>
                    <a:pt x="0" y="13"/>
                  </a:moveTo>
                  <a:cubicBezTo>
                    <a:pt x="0" y="13"/>
                    <a:pt x="9" y="15"/>
                    <a:pt x="11" y="13"/>
                  </a:cubicBezTo>
                  <a:cubicBezTo>
                    <a:pt x="13" y="11"/>
                    <a:pt x="20" y="10"/>
                    <a:pt x="20" y="10"/>
                  </a:cubicBezTo>
                  <a:cubicBezTo>
                    <a:pt x="25" y="10"/>
                    <a:pt x="25" y="10"/>
                    <a:pt x="25" y="10"/>
                  </a:cubicBezTo>
                  <a:cubicBezTo>
                    <a:pt x="31" y="10"/>
                    <a:pt x="31" y="10"/>
                    <a:pt x="31" y="10"/>
                  </a:cubicBezTo>
                  <a:cubicBezTo>
                    <a:pt x="31" y="10"/>
                    <a:pt x="35" y="2"/>
                    <a:pt x="38" y="2"/>
                  </a:cubicBezTo>
                  <a:cubicBezTo>
                    <a:pt x="41" y="2"/>
                    <a:pt x="45" y="2"/>
                    <a:pt x="45" y="2"/>
                  </a:cubicBezTo>
                  <a:cubicBezTo>
                    <a:pt x="45" y="2"/>
                    <a:pt x="45" y="5"/>
                    <a:pt x="49" y="2"/>
                  </a:cubicBezTo>
                  <a:cubicBezTo>
                    <a:pt x="53" y="0"/>
                    <a:pt x="60" y="2"/>
                    <a:pt x="60" y="2"/>
                  </a:cubicBezTo>
                  <a:cubicBezTo>
                    <a:pt x="68" y="1"/>
                    <a:pt x="68" y="1"/>
                    <a:pt x="68" y="1"/>
                  </a:cubicBezTo>
                  <a:cubicBezTo>
                    <a:pt x="68" y="1"/>
                    <a:pt x="66" y="3"/>
                    <a:pt x="71" y="4"/>
                  </a:cubicBezTo>
                  <a:cubicBezTo>
                    <a:pt x="76" y="6"/>
                    <a:pt x="80" y="8"/>
                    <a:pt x="80" y="8"/>
                  </a:cubicBezTo>
                  <a:cubicBezTo>
                    <a:pt x="80" y="14"/>
                    <a:pt x="80" y="14"/>
                    <a:pt x="80" y="14"/>
                  </a:cubicBezTo>
                  <a:cubicBezTo>
                    <a:pt x="76" y="14"/>
                    <a:pt x="76" y="14"/>
                    <a:pt x="76" y="14"/>
                  </a:cubicBezTo>
                  <a:cubicBezTo>
                    <a:pt x="71" y="18"/>
                    <a:pt x="71" y="18"/>
                    <a:pt x="71" y="18"/>
                  </a:cubicBezTo>
                  <a:cubicBezTo>
                    <a:pt x="67" y="21"/>
                    <a:pt x="67" y="21"/>
                    <a:pt x="67" y="21"/>
                  </a:cubicBezTo>
                  <a:cubicBezTo>
                    <a:pt x="67" y="21"/>
                    <a:pt x="68" y="25"/>
                    <a:pt x="67" y="27"/>
                  </a:cubicBezTo>
                  <a:cubicBezTo>
                    <a:pt x="66" y="29"/>
                    <a:pt x="64" y="33"/>
                    <a:pt x="64" y="33"/>
                  </a:cubicBezTo>
                  <a:cubicBezTo>
                    <a:pt x="61" y="33"/>
                    <a:pt x="61" y="33"/>
                    <a:pt x="61" y="33"/>
                  </a:cubicBezTo>
                  <a:cubicBezTo>
                    <a:pt x="53" y="38"/>
                    <a:pt x="53" y="38"/>
                    <a:pt x="53" y="38"/>
                  </a:cubicBezTo>
                  <a:cubicBezTo>
                    <a:pt x="49" y="39"/>
                    <a:pt x="53" y="39"/>
                    <a:pt x="49" y="39"/>
                  </a:cubicBezTo>
                  <a:cubicBezTo>
                    <a:pt x="44" y="39"/>
                    <a:pt x="41" y="37"/>
                    <a:pt x="40" y="35"/>
                  </a:cubicBezTo>
                  <a:cubicBezTo>
                    <a:pt x="39" y="32"/>
                    <a:pt x="39" y="32"/>
                    <a:pt x="39" y="32"/>
                  </a:cubicBezTo>
                  <a:cubicBezTo>
                    <a:pt x="39" y="32"/>
                    <a:pt x="35" y="28"/>
                    <a:pt x="31" y="27"/>
                  </a:cubicBezTo>
                  <a:cubicBezTo>
                    <a:pt x="27" y="27"/>
                    <a:pt x="27" y="25"/>
                    <a:pt x="24" y="25"/>
                  </a:cubicBezTo>
                  <a:cubicBezTo>
                    <a:pt x="21" y="25"/>
                    <a:pt x="20" y="23"/>
                    <a:pt x="17" y="23"/>
                  </a:cubicBezTo>
                  <a:cubicBezTo>
                    <a:pt x="14" y="23"/>
                    <a:pt x="14" y="23"/>
                    <a:pt x="14" y="23"/>
                  </a:cubicBezTo>
                  <a:cubicBezTo>
                    <a:pt x="14" y="23"/>
                    <a:pt x="18" y="24"/>
                    <a:pt x="14" y="23"/>
                  </a:cubicBezTo>
                  <a:cubicBezTo>
                    <a:pt x="9" y="23"/>
                    <a:pt x="12" y="23"/>
                    <a:pt x="9" y="23"/>
                  </a:cubicBezTo>
                  <a:cubicBezTo>
                    <a:pt x="6" y="22"/>
                    <a:pt x="0" y="20"/>
                    <a:pt x="0" y="20"/>
                  </a:cubicBezTo>
                  <a:cubicBezTo>
                    <a:pt x="0" y="16"/>
                    <a:pt x="0" y="16"/>
                    <a:pt x="0" y="16"/>
                  </a:cubicBezTo>
                </a:path>
              </a:pathLst>
            </a:custGeom>
            <a:solidFill>
              <a:srgbClr val="000000"/>
            </a:solidFill>
            <a:ln>
              <a:solidFill>
                <a:schemeClr val="tx2"/>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118" name="TextBox 117"/>
          <p:cNvSpPr txBox="1"/>
          <p:nvPr/>
        </p:nvSpPr>
        <p:spPr>
          <a:xfrm>
            <a:off x="5076056" y="4581128"/>
            <a:ext cx="3744416"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b="1" dirty="0" smtClean="0"/>
              <a:t>Population</a:t>
            </a:r>
          </a:p>
          <a:p>
            <a:r>
              <a:rPr lang="en-GB" dirty="0" smtClean="0"/>
              <a:t>UK: 56 million people</a:t>
            </a:r>
          </a:p>
          <a:p>
            <a:r>
              <a:rPr lang="en-GB" dirty="0" smtClean="0"/>
              <a:t>England: 53 million people</a:t>
            </a:r>
          </a:p>
          <a:p>
            <a:r>
              <a:rPr lang="en-GB" dirty="0" smtClean="0"/>
              <a:t>London: 8 million people</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23850" y="274638"/>
            <a:ext cx="8424863" cy="1143000"/>
          </a:xfrm>
        </p:spPr>
        <p:txBody>
          <a:bodyPr>
            <a:normAutofit fontScale="90000"/>
          </a:bodyPr>
          <a:lstStyle/>
          <a:p>
            <a:pPr algn="l"/>
            <a:r>
              <a:rPr lang="en-GB" sz="3600" b="1" dirty="0" smtClean="0"/>
              <a:t/>
            </a:r>
            <a:br>
              <a:rPr lang="en-GB" sz="3600" b="1" dirty="0" smtClean="0"/>
            </a:br>
            <a:r>
              <a:rPr lang="en-GB" sz="4000" b="1" dirty="0" smtClean="0">
                <a:solidFill>
                  <a:schemeClr val="tx2"/>
                </a:solidFill>
              </a:rPr>
              <a:t>Local Safeguarding Children Boards</a:t>
            </a:r>
          </a:p>
        </p:txBody>
      </p:sp>
      <p:sp>
        <p:nvSpPr>
          <p:cNvPr id="18435" name="Content Placeholder 2"/>
          <p:cNvSpPr>
            <a:spLocks noGrp="1"/>
          </p:cNvSpPr>
          <p:nvPr>
            <p:ph idx="1"/>
          </p:nvPr>
        </p:nvSpPr>
        <p:spPr/>
        <p:txBody>
          <a:bodyPr>
            <a:normAutofit/>
          </a:bodyPr>
          <a:lstStyle/>
          <a:p>
            <a:pPr marL="0" indent="0">
              <a:buFont typeface="Arial" charset="0"/>
              <a:buNone/>
            </a:pPr>
            <a:r>
              <a:rPr lang="en-GB" sz="2800" dirty="0" smtClean="0"/>
              <a:t>Each local authority is responsible for establishing a Local Safeguarding Children Board (LSCB) in their area and ensuring it is run effectively.  </a:t>
            </a:r>
          </a:p>
          <a:p>
            <a:pPr marL="0" indent="0">
              <a:buFont typeface="Arial" charset="0"/>
              <a:buNone/>
            </a:pPr>
            <a:r>
              <a:rPr lang="en-GB" sz="2800" dirty="0" smtClean="0"/>
              <a:t>This board oversees both the safeguarding and child protection services run within a local authority area.</a:t>
            </a:r>
          </a:p>
          <a:p>
            <a:pPr marL="0" indent="0">
              <a:buFont typeface="Arial" charset="0"/>
              <a:buNone/>
            </a:pPr>
            <a:r>
              <a:rPr lang="en-GB" sz="2800" dirty="0" smtClean="0"/>
              <a:t>Includes Children’s Social Care, Health, Police, Probation, Housing, Adult Services and Community Members.</a:t>
            </a:r>
          </a:p>
        </p:txBody>
      </p:sp>
      <p:pic>
        <p:nvPicPr>
          <p:cNvPr id="4" name="Picture 3" descr="rbkclogo"/>
          <p:cNvPicPr/>
          <p:nvPr/>
        </p:nvPicPr>
        <p:blipFill>
          <a:blip r:embed="rId2" cstate="print"/>
          <a:srcRect/>
          <a:stretch>
            <a:fillRect/>
          </a:stretch>
        </p:blipFill>
        <p:spPr bwMode="auto">
          <a:xfrm>
            <a:off x="8172400" y="188640"/>
            <a:ext cx="713421" cy="648072"/>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pPr algn="l"/>
            <a:r>
              <a:rPr lang="en-GB" sz="4000" b="1" dirty="0" smtClean="0"/>
              <a:t>Partnership working </a:t>
            </a:r>
            <a:r>
              <a:rPr lang="en-GB" dirty="0" smtClean="0"/>
              <a:t/>
            </a:r>
            <a:br>
              <a:rPr lang="en-GB" dirty="0" smtClean="0"/>
            </a:br>
            <a:r>
              <a:rPr lang="en-GB" sz="4000" dirty="0" smtClean="0"/>
              <a:t>Local Safeguarding Children’s Board </a:t>
            </a:r>
            <a:endParaRPr lang="en-GB" sz="4000" dirty="0"/>
          </a:p>
        </p:txBody>
      </p:sp>
      <p:pic>
        <p:nvPicPr>
          <p:cNvPr id="27650" name="Picture 2"/>
          <p:cNvPicPr>
            <a:picLocks noGrp="1" noChangeAspect="1" noChangeArrowheads="1"/>
          </p:cNvPicPr>
          <p:nvPr>
            <p:ph idx="1"/>
          </p:nvPr>
        </p:nvPicPr>
        <p:blipFill>
          <a:blip r:embed="rId2" cstate="print"/>
          <a:srcRect/>
          <a:stretch>
            <a:fillRect/>
          </a:stretch>
        </p:blipFill>
        <p:spPr bwMode="auto">
          <a:xfrm>
            <a:off x="755576" y="1651860"/>
            <a:ext cx="7416729" cy="4297419"/>
          </a:xfrm>
          <a:prstGeom prst="rect">
            <a:avLst/>
          </a:prstGeom>
          <a:noFill/>
          <a:ln w="9525">
            <a:noFill/>
            <a:miter lim="800000"/>
            <a:headEnd/>
            <a:tailEnd/>
          </a:ln>
        </p:spPr>
      </p:pic>
      <p:pic>
        <p:nvPicPr>
          <p:cNvPr id="4" name="Picture 3" descr="bridges_with names_outline_colour.jpg"/>
          <p:cNvPicPr>
            <a:picLocks noChangeAspect="1"/>
          </p:cNvPicPr>
          <p:nvPr/>
        </p:nvPicPr>
        <p:blipFill>
          <a:blip r:embed="rId3" cstate="print"/>
          <a:srcRect/>
          <a:stretch>
            <a:fillRect/>
          </a:stretch>
        </p:blipFill>
        <p:spPr bwMode="auto">
          <a:xfrm>
            <a:off x="1619672" y="6165304"/>
            <a:ext cx="5976664" cy="466725"/>
          </a:xfrm>
          <a:prstGeom prst="rect">
            <a:avLst/>
          </a:prstGeom>
          <a:noFill/>
          <a:ln w="9525">
            <a:noFill/>
            <a:miter lim="800000"/>
            <a:headEnd/>
            <a:tailEnd/>
          </a:ln>
        </p:spPr>
      </p:pic>
      <p:pic>
        <p:nvPicPr>
          <p:cNvPr id="5" name="Picture 4" descr="rbkclogo"/>
          <p:cNvPicPr/>
          <p:nvPr/>
        </p:nvPicPr>
        <p:blipFill>
          <a:blip r:embed="rId4" cstate="print"/>
          <a:srcRect/>
          <a:stretch>
            <a:fillRect/>
          </a:stretch>
        </p:blipFill>
        <p:spPr bwMode="auto">
          <a:xfrm>
            <a:off x="8100392" y="188640"/>
            <a:ext cx="785429" cy="648072"/>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251520" y="274638"/>
            <a:ext cx="8435280" cy="1143000"/>
          </a:xfrm>
        </p:spPr>
        <p:txBody>
          <a:bodyPr>
            <a:normAutofit/>
          </a:bodyPr>
          <a:lstStyle/>
          <a:p>
            <a:pPr algn="l"/>
            <a:r>
              <a:rPr lang="en-GB" sz="3600" b="1" dirty="0" smtClean="0"/>
              <a:t>Definitions of Vulnerable Children</a:t>
            </a:r>
            <a:endParaRPr lang="en-GB" sz="3600" b="1" dirty="0"/>
          </a:p>
        </p:txBody>
      </p:sp>
      <p:graphicFrame>
        <p:nvGraphicFramePr>
          <p:cNvPr id="11" name="Content Placeholder 10"/>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2" name="Picture 4" descr="bridges_with names_outline_colour.jpg"/>
          <p:cNvPicPr>
            <a:picLocks noChangeAspect="1"/>
          </p:cNvPicPr>
          <p:nvPr/>
        </p:nvPicPr>
        <p:blipFill>
          <a:blip r:embed="rId7" cstate="print"/>
          <a:srcRect/>
          <a:stretch>
            <a:fillRect/>
          </a:stretch>
        </p:blipFill>
        <p:spPr bwMode="auto">
          <a:xfrm>
            <a:off x="1619672" y="6202363"/>
            <a:ext cx="5976664" cy="466725"/>
          </a:xfrm>
          <a:prstGeom prst="rect">
            <a:avLst/>
          </a:prstGeom>
          <a:noFill/>
          <a:ln w="9525">
            <a:noFill/>
            <a:miter lim="800000"/>
            <a:headEnd/>
            <a:tailEnd/>
          </a:ln>
        </p:spPr>
      </p:pic>
      <p:pic>
        <p:nvPicPr>
          <p:cNvPr id="13" name="Picture 12" descr="rbkclogo"/>
          <p:cNvPicPr/>
          <p:nvPr/>
        </p:nvPicPr>
        <p:blipFill>
          <a:blip r:embed="rId8" cstate="print"/>
          <a:srcRect/>
          <a:stretch>
            <a:fillRect/>
          </a:stretch>
        </p:blipFill>
        <p:spPr bwMode="auto">
          <a:xfrm>
            <a:off x="7884368" y="188640"/>
            <a:ext cx="1001453" cy="864096"/>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9552" y="1052736"/>
            <a:ext cx="8229600" cy="1143000"/>
          </a:xfrm>
        </p:spPr>
        <p:txBody>
          <a:bodyPr>
            <a:normAutofit/>
          </a:bodyPr>
          <a:lstStyle/>
          <a:p>
            <a:pPr algn="l"/>
            <a:r>
              <a:rPr lang="en-GB" sz="3600" b="1" dirty="0" smtClean="0"/>
              <a:t>Child in Need Profile</a:t>
            </a:r>
            <a:endParaRPr lang="en-GB" sz="3600" b="1" dirty="0"/>
          </a:p>
        </p:txBody>
      </p:sp>
      <p:pic>
        <p:nvPicPr>
          <p:cNvPr id="22530" name="Picture 2"/>
          <p:cNvPicPr>
            <a:picLocks noChangeAspect="1" noChangeArrowheads="1"/>
          </p:cNvPicPr>
          <p:nvPr/>
        </p:nvPicPr>
        <p:blipFill>
          <a:blip r:embed="rId3" cstate="print"/>
          <a:srcRect/>
          <a:stretch>
            <a:fillRect/>
          </a:stretch>
        </p:blipFill>
        <p:spPr bwMode="auto">
          <a:xfrm>
            <a:off x="251520" y="2276872"/>
            <a:ext cx="8484071" cy="2664296"/>
          </a:xfrm>
          <a:prstGeom prst="rect">
            <a:avLst/>
          </a:prstGeom>
          <a:noFill/>
          <a:ln w="9525">
            <a:noFill/>
            <a:miter lim="800000"/>
            <a:headEnd/>
            <a:tailEnd/>
          </a:ln>
        </p:spPr>
      </p:pic>
      <p:pic>
        <p:nvPicPr>
          <p:cNvPr id="8" name="Picture 4" descr="bridges_with names_outline_colour.jpg"/>
          <p:cNvPicPr>
            <a:picLocks noChangeAspect="1"/>
          </p:cNvPicPr>
          <p:nvPr/>
        </p:nvPicPr>
        <p:blipFill>
          <a:blip r:embed="rId4" cstate="print"/>
          <a:srcRect/>
          <a:stretch>
            <a:fillRect/>
          </a:stretch>
        </p:blipFill>
        <p:spPr bwMode="auto">
          <a:xfrm>
            <a:off x="1619672" y="6202363"/>
            <a:ext cx="5976664" cy="466725"/>
          </a:xfrm>
          <a:prstGeom prst="rect">
            <a:avLst/>
          </a:prstGeom>
          <a:noFill/>
          <a:ln w="9525">
            <a:noFill/>
            <a:miter lim="800000"/>
            <a:headEnd/>
            <a:tailEnd/>
          </a:ln>
        </p:spPr>
      </p:pic>
      <p:pic>
        <p:nvPicPr>
          <p:cNvPr id="9" name="Picture 8" descr="rbkclogo"/>
          <p:cNvPicPr/>
          <p:nvPr/>
        </p:nvPicPr>
        <p:blipFill>
          <a:blip r:embed="rId5" cstate="print"/>
          <a:srcRect/>
          <a:stretch>
            <a:fillRect/>
          </a:stretch>
        </p:blipFill>
        <p:spPr bwMode="auto">
          <a:xfrm>
            <a:off x="7596336" y="260648"/>
            <a:ext cx="1217477" cy="1306286"/>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smtClean="0"/>
              <a:t>Children in Need</a:t>
            </a:r>
            <a:endParaRPr lang="en-GB" sz="3600" b="1" dirty="0"/>
          </a:p>
        </p:txBody>
      </p:sp>
      <p:sp>
        <p:nvSpPr>
          <p:cNvPr id="3" name="Content Placeholder 2"/>
          <p:cNvSpPr>
            <a:spLocks noGrp="1"/>
          </p:cNvSpPr>
          <p:nvPr>
            <p:ph idx="1"/>
          </p:nvPr>
        </p:nvSpPr>
        <p:spPr/>
        <p:txBody>
          <a:bodyPr>
            <a:normAutofit/>
          </a:bodyPr>
          <a:lstStyle/>
          <a:p>
            <a:r>
              <a:rPr lang="en-GB" sz="2400" dirty="0" smtClean="0"/>
              <a:t>Being unlikely to achieve or maintain a reasonable standard of health or development without the provision for him of services by a local authority or</a:t>
            </a:r>
          </a:p>
          <a:p>
            <a:r>
              <a:rPr lang="en-GB" sz="2400" dirty="0" smtClean="0"/>
              <a:t>Health or development is likely to be significantly impaired, or further impaired, without the provision of services or</a:t>
            </a:r>
          </a:p>
          <a:p>
            <a:r>
              <a:rPr lang="en-GB" sz="2400" dirty="0" smtClean="0"/>
              <a:t>Being disabled</a:t>
            </a:r>
          </a:p>
          <a:p>
            <a:pPr>
              <a:buNone/>
            </a:pPr>
            <a:r>
              <a:rPr lang="en-GB" sz="2400" dirty="0" smtClean="0"/>
              <a:t>   </a:t>
            </a:r>
            <a:r>
              <a:rPr lang="en-GB" sz="2400" b="1" dirty="0" smtClean="0"/>
              <a:t>(Children Act 1989) </a:t>
            </a:r>
            <a:endParaRPr lang="en-GB" sz="2400"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476673"/>
            <a:ext cx="6480720" cy="1368152"/>
          </a:xfrm>
        </p:spPr>
        <p:txBody>
          <a:bodyPr>
            <a:normAutofit/>
          </a:bodyPr>
          <a:lstStyle/>
          <a:p>
            <a:pPr algn="l"/>
            <a:r>
              <a:rPr lang="en-GB" sz="3600" b="1" dirty="0" smtClean="0"/>
              <a:t>The national picture – child protection</a:t>
            </a:r>
            <a:endParaRPr lang="en-GB" sz="3600" b="1" dirty="0"/>
          </a:p>
        </p:txBody>
      </p:sp>
      <p:sp>
        <p:nvSpPr>
          <p:cNvPr id="9" name="Subtitle 8"/>
          <p:cNvSpPr>
            <a:spLocks noGrp="1"/>
          </p:cNvSpPr>
          <p:nvPr>
            <p:ph type="subTitle" idx="1"/>
          </p:nvPr>
        </p:nvSpPr>
        <p:spPr>
          <a:xfrm>
            <a:off x="395536" y="2060848"/>
            <a:ext cx="7992888" cy="3793976"/>
          </a:xfrm>
        </p:spPr>
        <p:txBody>
          <a:bodyPr>
            <a:normAutofit/>
          </a:bodyPr>
          <a:lstStyle/>
          <a:p>
            <a:pPr marL="444500" indent="-444500" algn="l">
              <a:buFont typeface="Arial" pitchFamily="34" charset="0"/>
              <a:buChar char="•"/>
            </a:pPr>
            <a:r>
              <a:rPr lang="en-GB" dirty="0" smtClean="0">
                <a:solidFill>
                  <a:schemeClr val="tx1"/>
                </a:solidFill>
              </a:rPr>
              <a:t>At 31 March 2012, there were 42,900 children who were the subject of a child protection plan in England;</a:t>
            </a:r>
          </a:p>
          <a:p>
            <a:pPr marL="444500" indent="-444500" algn="l">
              <a:buFont typeface="Arial" pitchFamily="34" charset="0"/>
              <a:buChar char="•"/>
            </a:pPr>
            <a:r>
              <a:rPr lang="en-GB" dirty="0" smtClean="0">
                <a:solidFill>
                  <a:schemeClr val="tx1"/>
                </a:solidFill>
              </a:rPr>
              <a:t>Of these 7,200 (13.8%) became the subject of a plan for the second or subsequent time.</a:t>
            </a:r>
          </a:p>
          <a:p>
            <a:pPr algn="l">
              <a:buFont typeface="Arial" pitchFamily="34" charset="0"/>
              <a:buChar char="•"/>
            </a:pPr>
            <a:endParaRPr lang="en-GB" dirty="0" smtClean="0">
              <a:solidFill>
                <a:schemeClr val="tx1"/>
              </a:solidFill>
            </a:endParaRPr>
          </a:p>
        </p:txBody>
      </p:sp>
      <p:pic>
        <p:nvPicPr>
          <p:cNvPr id="5" name="Picture 4" descr="rbkclogo"/>
          <p:cNvPicPr/>
          <p:nvPr/>
        </p:nvPicPr>
        <p:blipFill>
          <a:blip r:embed="rId2" cstate="print"/>
          <a:srcRect/>
          <a:stretch>
            <a:fillRect/>
          </a:stretch>
        </p:blipFill>
        <p:spPr bwMode="auto">
          <a:xfrm>
            <a:off x="7308304" y="188640"/>
            <a:ext cx="1217477" cy="1306286"/>
          </a:xfrm>
          <a:prstGeom prst="rect">
            <a:avLst/>
          </a:prstGeom>
          <a:noFill/>
          <a:ln w="9525">
            <a:noFill/>
            <a:miter lim="800000"/>
            <a:headEnd/>
            <a:tailEnd/>
          </a:ln>
        </p:spPr>
      </p:pic>
      <p:pic>
        <p:nvPicPr>
          <p:cNvPr id="6" name="Picture 4" descr="bridges_with names_outline_colour.jpg"/>
          <p:cNvPicPr>
            <a:picLocks noChangeAspect="1"/>
          </p:cNvPicPr>
          <p:nvPr/>
        </p:nvPicPr>
        <p:blipFill>
          <a:blip r:embed="rId3" cstate="print"/>
          <a:srcRect/>
          <a:stretch>
            <a:fillRect/>
          </a:stretch>
        </p:blipFill>
        <p:spPr bwMode="auto">
          <a:xfrm>
            <a:off x="1619672" y="6202363"/>
            <a:ext cx="5976664" cy="466725"/>
          </a:xfrm>
          <a:prstGeom prst="rect">
            <a:avLst/>
          </a:prstGeom>
          <a:noFill/>
          <a:ln w="9525">
            <a:noFill/>
            <a:miter lim="800000"/>
            <a:headEnd/>
            <a:tailEnd/>
          </a:ln>
        </p:spPr>
      </p:pic>
      <p:sp>
        <p:nvSpPr>
          <p:cNvPr id="7" name="Rectangle 6"/>
          <p:cNvSpPr/>
          <p:nvPr/>
        </p:nvSpPr>
        <p:spPr>
          <a:xfrm>
            <a:off x="827584" y="6021288"/>
            <a:ext cx="2520280"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Source:  </a:t>
            </a:r>
            <a:r>
              <a:rPr lang="en-GB" sz="1200" dirty="0" err="1" smtClean="0">
                <a:solidFill>
                  <a:schemeClr val="tx1"/>
                </a:solidFill>
              </a:rPr>
              <a:t>DfE</a:t>
            </a:r>
            <a:r>
              <a:rPr lang="en-GB" sz="1200" dirty="0" smtClean="0">
                <a:solidFill>
                  <a:schemeClr val="tx1"/>
                </a:solidFill>
              </a:rPr>
              <a:t> 2012, ADCS 2012 </a:t>
            </a:r>
            <a:endParaRPr lang="en-GB" sz="1200" dirty="0">
              <a:solidFill>
                <a:schemeClr val="tx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pPr algn="l"/>
            <a:r>
              <a:rPr lang="en-GB" sz="3600" b="1" dirty="0" smtClean="0"/>
              <a:t>The historical context - LAC</a:t>
            </a:r>
            <a:endParaRPr lang="en-GB" sz="3600" b="1" dirty="0"/>
          </a:p>
        </p:txBody>
      </p:sp>
      <p:sp>
        <p:nvSpPr>
          <p:cNvPr id="3" name="Content Placeholder 2"/>
          <p:cNvSpPr>
            <a:spLocks noGrp="1"/>
          </p:cNvSpPr>
          <p:nvPr>
            <p:ph idx="1"/>
          </p:nvPr>
        </p:nvSpPr>
        <p:spPr>
          <a:xfrm>
            <a:off x="467544" y="1052736"/>
            <a:ext cx="8229600" cy="5184576"/>
          </a:xfrm>
        </p:spPr>
        <p:txBody>
          <a:bodyPr>
            <a:normAutofit fontScale="47500" lnSpcReduction="20000"/>
          </a:bodyPr>
          <a:lstStyle/>
          <a:p>
            <a:r>
              <a:rPr lang="en-GB" sz="4200" dirty="0" smtClean="0"/>
              <a:t>Principles for children in care evolved from the 1834 Poor Law; </a:t>
            </a:r>
          </a:p>
          <a:p>
            <a:r>
              <a:rPr lang="en-GB" sz="4200" dirty="0" smtClean="0"/>
              <a:t>The Children's Act 1908 introduced the registration of foster parents</a:t>
            </a:r>
          </a:p>
          <a:p>
            <a:r>
              <a:rPr lang="en-GB" sz="4200" dirty="0" smtClean="0"/>
              <a:t>The Children Act 1948 established children’s departments to oversee children’s care following the death of 13-year-old Dennis O'Neill at the hands of his foster parents</a:t>
            </a:r>
          </a:p>
          <a:p>
            <a:r>
              <a:rPr lang="en-GB" sz="4200" dirty="0" smtClean="0"/>
              <a:t>The Children Act 1963 established for the first time that Local Authorities could spend money to avoid children going into care</a:t>
            </a:r>
          </a:p>
          <a:p>
            <a:r>
              <a:rPr lang="en-GB" sz="4200" dirty="0" smtClean="0"/>
              <a:t>The Children Act 1989 established the family partnership principle and that children are usually best looked after within their family. </a:t>
            </a:r>
          </a:p>
          <a:p>
            <a:r>
              <a:rPr lang="en-GB" sz="4200" dirty="0" smtClean="0"/>
              <a:t>19 91 Foster care and Residential care regulations published and subsequently amended; forms the basis for inspection regulations</a:t>
            </a:r>
          </a:p>
          <a:p>
            <a:r>
              <a:rPr lang="en-GB" sz="4200" dirty="0" smtClean="0"/>
              <a:t>1998 Quality Protects introduced key indicators and outcome targets for all aspects of Looked After Children’s lives; and,</a:t>
            </a:r>
          </a:p>
          <a:p>
            <a:r>
              <a:rPr lang="en-GB" sz="4200" dirty="0" smtClean="0"/>
              <a:t>The concept of Corporate Parenting to provide the kind of support that any good parent would provide for their own child </a:t>
            </a:r>
          </a:p>
          <a:p>
            <a:r>
              <a:rPr lang="en-GB" sz="4200" dirty="0" smtClean="0"/>
              <a:t>Recent Care Planning Regulations (2011) states that Councils must demonstrate their commitment to helping every child they look after to achieve their potential. </a:t>
            </a:r>
          </a:p>
          <a:p>
            <a:endParaRPr lang="en-GB" dirty="0" smtClean="0"/>
          </a:p>
          <a:p>
            <a:pPr>
              <a:buNone/>
            </a:pPr>
            <a:endParaRPr lang="en-GB" dirty="0" smtClean="0"/>
          </a:p>
          <a:p>
            <a:endParaRPr lang="en-GB" dirty="0"/>
          </a:p>
        </p:txBody>
      </p:sp>
      <p:pic>
        <p:nvPicPr>
          <p:cNvPr id="4" name="Picture 4" descr="bridges_with names_outline_colour.jpg"/>
          <p:cNvPicPr>
            <a:picLocks noChangeAspect="1"/>
          </p:cNvPicPr>
          <p:nvPr/>
        </p:nvPicPr>
        <p:blipFill>
          <a:blip r:embed="rId2" cstate="print"/>
          <a:srcRect/>
          <a:stretch>
            <a:fillRect/>
          </a:stretch>
        </p:blipFill>
        <p:spPr bwMode="auto">
          <a:xfrm>
            <a:off x="1619672" y="6165304"/>
            <a:ext cx="5976664" cy="466725"/>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8507288" cy="1143000"/>
          </a:xfrm>
        </p:spPr>
        <p:txBody>
          <a:bodyPr>
            <a:normAutofit/>
          </a:bodyPr>
          <a:lstStyle/>
          <a:p>
            <a:pPr algn="l"/>
            <a:r>
              <a:rPr lang="en-GB" sz="3600" b="1" dirty="0" smtClean="0"/>
              <a:t>The local historical LAC context </a:t>
            </a:r>
            <a:endParaRPr lang="en-GB" sz="3600" b="1" dirty="0"/>
          </a:p>
        </p:txBody>
      </p:sp>
      <p:sp>
        <p:nvSpPr>
          <p:cNvPr id="3" name="Content Placeholder 2"/>
          <p:cNvSpPr>
            <a:spLocks noGrp="1"/>
          </p:cNvSpPr>
          <p:nvPr>
            <p:ph idx="1"/>
          </p:nvPr>
        </p:nvSpPr>
        <p:spPr/>
        <p:txBody>
          <a:bodyPr>
            <a:normAutofit fontScale="85000" lnSpcReduction="10000"/>
          </a:bodyPr>
          <a:lstStyle/>
          <a:p>
            <a:r>
              <a:rPr lang="en-GB" dirty="0" smtClean="0"/>
              <a:t>In the late 1970s, there were 14 children’s home in RBKC. Each home provided places for 12-30 children, and more children were placed in residential care in and around London. </a:t>
            </a:r>
          </a:p>
          <a:p>
            <a:r>
              <a:rPr lang="en-GB" dirty="0" smtClean="0"/>
              <a:t>By the early 1990s there had been a radical shift in child welfare policy and the overriding view was that children’s needs would be best met in a family placement</a:t>
            </a:r>
          </a:p>
          <a:p>
            <a:r>
              <a:rPr lang="en-GB" dirty="0" smtClean="0"/>
              <a:t>Today the majority of children are in foster care, there is 1 short-term+1 long-term children’s home and different types of supported accommodation </a:t>
            </a:r>
            <a:endParaRPr lang="en-GB" dirty="0"/>
          </a:p>
        </p:txBody>
      </p:sp>
      <p:pic>
        <p:nvPicPr>
          <p:cNvPr id="4" name="Picture 4" descr="bridges_with names_outline_colour.jpg"/>
          <p:cNvPicPr>
            <a:picLocks noChangeAspect="1"/>
          </p:cNvPicPr>
          <p:nvPr/>
        </p:nvPicPr>
        <p:blipFill>
          <a:blip r:embed="rId2" cstate="print"/>
          <a:srcRect/>
          <a:stretch>
            <a:fillRect/>
          </a:stretch>
        </p:blipFill>
        <p:spPr bwMode="auto">
          <a:xfrm>
            <a:off x="1619672" y="6165304"/>
            <a:ext cx="5976664" cy="466725"/>
          </a:xfrm>
          <a:prstGeom prst="rect">
            <a:avLst/>
          </a:prstGeom>
          <a:noFill/>
          <a:ln w="9525">
            <a:noFill/>
            <a:miter lim="800000"/>
            <a:headEnd/>
            <a:tailEnd/>
          </a:ln>
        </p:spPr>
      </p:pic>
      <p:pic>
        <p:nvPicPr>
          <p:cNvPr id="5" name="Picture 4" descr="rbkclogo"/>
          <p:cNvPicPr/>
          <p:nvPr/>
        </p:nvPicPr>
        <p:blipFill>
          <a:blip r:embed="rId3" cstate="print"/>
          <a:srcRect/>
          <a:stretch>
            <a:fillRect/>
          </a:stretch>
        </p:blipFill>
        <p:spPr bwMode="auto">
          <a:xfrm>
            <a:off x="8100392" y="260648"/>
            <a:ext cx="785429" cy="936104"/>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476673"/>
            <a:ext cx="6768752" cy="1368152"/>
          </a:xfrm>
        </p:spPr>
        <p:txBody>
          <a:bodyPr>
            <a:normAutofit/>
          </a:bodyPr>
          <a:lstStyle/>
          <a:p>
            <a:pPr algn="l"/>
            <a:r>
              <a:rPr lang="en-GB" sz="3600" b="1" dirty="0" smtClean="0"/>
              <a:t>The national picture – LAC</a:t>
            </a:r>
            <a:endParaRPr lang="en-GB" sz="3600" b="1" dirty="0"/>
          </a:p>
        </p:txBody>
      </p:sp>
      <p:sp>
        <p:nvSpPr>
          <p:cNvPr id="9" name="Subtitle 8"/>
          <p:cNvSpPr>
            <a:spLocks noGrp="1"/>
          </p:cNvSpPr>
          <p:nvPr>
            <p:ph type="subTitle" idx="1"/>
          </p:nvPr>
        </p:nvSpPr>
        <p:spPr>
          <a:xfrm>
            <a:off x="395536" y="1628800"/>
            <a:ext cx="7992888" cy="4032448"/>
          </a:xfrm>
        </p:spPr>
        <p:txBody>
          <a:bodyPr>
            <a:noAutofit/>
          </a:bodyPr>
          <a:lstStyle/>
          <a:p>
            <a:pPr marL="444500" indent="-444500" algn="l">
              <a:buFont typeface="Arial" pitchFamily="34" charset="0"/>
              <a:buChar char="•"/>
            </a:pPr>
            <a:r>
              <a:rPr lang="en-GB" sz="2000" dirty="0" smtClean="0">
                <a:solidFill>
                  <a:schemeClr val="tx1"/>
                </a:solidFill>
              </a:rPr>
              <a:t>There were 67,050 looked after children at 31 March  2012 in England; 75% in foster care</a:t>
            </a:r>
          </a:p>
          <a:p>
            <a:pPr marL="444500" indent="-444500" algn="l">
              <a:buFont typeface="Arial" pitchFamily="34" charset="0"/>
              <a:buChar char="•"/>
            </a:pPr>
            <a:r>
              <a:rPr lang="en-GB" sz="2000" dirty="0" smtClean="0">
                <a:solidFill>
                  <a:schemeClr val="tx1"/>
                </a:solidFill>
              </a:rPr>
              <a:t>Out of these, 3,450 children were adopted (2%)</a:t>
            </a:r>
          </a:p>
          <a:p>
            <a:pPr marL="444500" indent="-444500" algn="l">
              <a:buFont typeface="Arial" pitchFamily="34" charset="0"/>
              <a:buChar char="•"/>
            </a:pPr>
            <a:r>
              <a:rPr lang="en-GB" sz="2000" dirty="0" smtClean="0">
                <a:solidFill>
                  <a:schemeClr val="tx1"/>
                </a:solidFill>
              </a:rPr>
              <a:t>Only a small proportion of children who enter care leave to a permanent placement – the majority return home</a:t>
            </a:r>
          </a:p>
          <a:p>
            <a:pPr marL="444500" indent="-444500" algn="l">
              <a:buFont typeface="Arial" pitchFamily="34" charset="0"/>
              <a:buChar char="•"/>
            </a:pPr>
            <a:r>
              <a:rPr lang="en-GB" sz="2000" dirty="0" smtClean="0">
                <a:solidFill>
                  <a:schemeClr val="tx1"/>
                </a:solidFill>
              </a:rPr>
              <a:t>The permanence routes have radically changed; the split is adoption 50%, Special Guardianship Order 30%, and Residence Order 20%</a:t>
            </a:r>
          </a:p>
          <a:p>
            <a:pPr marL="444500" indent="-444500" algn="l">
              <a:buFont typeface="Arial" pitchFamily="34" charset="0"/>
              <a:buChar char="•"/>
            </a:pPr>
            <a:r>
              <a:rPr lang="en-GB" sz="2000" dirty="0" smtClean="0">
                <a:solidFill>
                  <a:schemeClr val="tx1"/>
                </a:solidFill>
              </a:rPr>
              <a:t>The overwhelming number of children leaving care through the permanence route are aged 0-4 years, with the 5-9s being the second largest category </a:t>
            </a:r>
            <a:endParaRPr lang="en-GB" sz="2000" dirty="0">
              <a:solidFill>
                <a:schemeClr val="tx1"/>
              </a:solidFill>
            </a:endParaRPr>
          </a:p>
        </p:txBody>
      </p:sp>
      <p:pic>
        <p:nvPicPr>
          <p:cNvPr id="5" name="Picture 4" descr="rbkclogo"/>
          <p:cNvPicPr/>
          <p:nvPr/>
        </p:nvPicPr>
        <p:blipFill>
          <a:blip r:embed="rId2" cstate="print"/>
          <a:srcRect/>
          <a:stretch>
            <a:fillRect/>
          </a:stretch>
        </p:blipFill>
        <p:spPr bwMode="auto">
          <a:xfrm>
            <a:off x="7596336" y="188640"/>
            <a:ext cx="929445" cy="1008112"/>
          </a:xfrm>
          <a:prstGeom prst="rect">
            <a:avLst/>
          </a:prstGeom>
          <a:noFill/>
          <a:ln w="9525">
            <a:noFill/>
            <a:miter lim="800000"/>
            <a:headEnd/>
            <a:tailEnd/>
          </a:ln>
        </p:spPr>
      </p:pic>
      <p:pic>
        <p:nvPicPr>
          <p:cNvPr id="6" name="Picture 4" descr="bridges_with names_outline_colour.jpg"/>
          <p:cNvPicPr>
            <a:picLocks noChangeAspect="1"/>
          </p:cNvPicPr>
          <p:nvPr/>
        </p:nvPicPr>
        <p:blipFill>
          <a:blip r:embed="rId3" cstate="print"/>
          <a:srcRect/>
          <a:stretch>
            <a:fillRect/>
          </a:stretch>
        </p:blipFill>
        <p:spPr bwMode="auto">
          <a:xfrm>
            <a:off x="1619672" y="6202363"/>
            <a:ext cx="5976664" cy="466725"/>
          </a:xfrm>
          <a:prstGeom prst="rect">
            <a:avLst/>
          </a:prstGeom>
          <a:noFill/>
          <a:ln w="9525">
            <a:noFill/>
            <a:miter lim="800000"/>
            <a:headEnd/>
            <a:tailEnd/>
          </a:ln>
        </p:spPr>
      </p:pic>
      <p:sp>
        <p:nvSpPr>
          <p:cNvPr id="7" name="Rectangle 6"/>
          <p:cNvSpPr/>
          <p:nvPr/>
        </p:nvSpPr>
        <p:spPr>
          <a:xfrm>
            <a:off x="179512" y="6093296"/>
            <a:ext cx="2736304"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solidFill>
                  <a:schemeClr val="tx1"/>
                </a:solidFill>
              </a:rPr>
              <a:t>Source:  </a:t>
            </a:r>
            <a:r>
              <a:rPr lang="en-GB" sz="1200" dirty="0" err="1" smtClean="0">
                <a:solidFill>
                  <a:schemeClr val="tx1"/>
                </a:solidFill>
              </a:rPr>
              <a:t>DfE</a:t>
            </a:r>
            <a:r>
              <a:rPr lang="en-GB" sz="1200" dirty="0" smtClean="0">
                <a:solidFill>
                  <a:schemeClr val="tx1"/>
                </a:solidFill>
              </a:rPr>
              <a:t> 2012, ADCS 2012 </a:t>
            </a:r>
            <a:endParaRPr lang="en-GB" sz="1200" dirty="0">
              <a:solidFill>
                <a:schemeClr val="tx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914399"/>
          </a:xfrm>
        </p:spPr>
        <p:txBody>
          <a:bodyPr>
            <a:normAutofit/>
          </a:bodyPr>
          <a:lstStyle/>
          <a:p>
            <a:pPr algn="l"/>
            <a:r>
              <a:rPr lang="en-GB" sz="3600" b="1" dirty="0" smtClean="0"/>
              <a:t>The Fostering ‘Market’</a:t>
            </a:r>
            <a:endParaRPr lang="en-GB" sz="3600" b="1" dirty="0"/>
          </a:p>
        </p:txBody>
      </p:sp>
      <p:sp>
        <p:nvSpPr>
          <p:cNvPr id="3" name="Subtitle 2"/>
          <p:cNvSpPr>
            <a:spLocks noGrp="1"/>
          </p:cNvSpPr>
          <p:nvPr>
            <p:ph type="subTitle" idx="1"/>
          </p:nvPr>
        </p:nvSpPr>
        <p:spPr>
          <a:xfrm>
            <a:off x="609600" y="1295400"/>
            <a:ext cx="8077200" cy="4653880"/>
          </a:xfrm>
        </p:spPr>
        <p:txBody>
          <a:bodyPr>
            <a:noAutofit/>
          </a:bodyPr>
          <a:lstStyle/>
          <a:p>
            <a:r>
              <a:rPr lang="en-GB" sz="2400" dirty="0" smtClean="0">
                <a:solidFill>
                  <a:schemeClr val="tx1"/>
                </a:solidFill>
              </a:rPr>
              <a:t>32 London Boroughs</a:t>
            </a:r>
          </a:p>
          <a:p>
            <a:r>
              <a:rPr lang="en-GB" sz="2400" dirty="0" smtClean="0">
                <a:solidFill>
                  <a:schemeClr val="tx1"/>
                </a:solidFill>
              </a:rPr>
              <a:t>Plus Independent Fostering Agencies</a:t>
            </a:r>
          </a:p>
          <a:p>
            <a:pPr algn="l">
              <a:buFont typeface="Arial" pitchFamily="34" charset="0"/>
              <a:buChar char="•"/>
            </a:pPr>
            <a:r>
              <a:rPr lang="en-GB" sz="2400" dirty="0" smtClean="0">
                <a:solidFill>
                  <a:schemeClr val="tx1"/>
                </a:solidFill>
              </a:rPr>
              <a:t> Regulated and Inspected</a:t>
            </a:r>
          </a:p>
          <a:p>
            <a:pPr algn="l">
              <a:buFont typeface="Arial" pitchFamily="34" charset="0"/>
              <a:buChar char="•"/>
            </a:pPr>
            <a:r>
              <a:rPr lang="en-GB" sz="2400" dirty="0" smtClean="0">
                <a:solidFill>
                  <a:schemeClr val="tx1"/>
                </a:solidFill>
              </a:rPr>
              <a:t> Competitive advertising and marketing</a:t>
            </a:r>
          </a:p>
          <a:p>
            <a:pPr algn="l">
              <a:buFont typeface="Arial" pitchFamily="34" charset="0"/>
              <a:buChar char="•"/>
            </a:pPr>
            <a:r>
              <a:rPr lang="en-GB" sz="2400" dirty="0" smtClean="0">
                <a:solidFill>
                  <a:schemeClr val="tx1"/>
                </a:solidFill>
              </a:rPr>
              <a:t> Increased allowances and fees</a:t>
            </a:r>
          </a:p>
          <a:p>
            <a:pPr algn="l">
              <a:buFont typeface="Arial" pitchFamily="34" charset="0"/>
              <a:buChar char="•"/>
            </a:pPr>
            <a:r>
              <a:rPr lang="en-GB" sz="2400" dirty="0" smtClean="0">
                <a:solidFill>
                  <a:schemeClr val="tx1"/>
                </a:solidFill>
              </a:rPr>
              <a:t> Shortage of foster carers nationally</a:t>
            </a:r>
          </a:p>
          <a:p>
            <a:pPr algn="l">
              <a:buFont typeface="Arial" pitchFamily="34" charset="0"/>
              <a:buChar char="•"/>
            </a:pPr>
            <a:r>
              <a:rPr lang="en-GB" sz="2400" dirty="0" smtClean="0">
                <a:solidFill>
                  <a:schemeClr val="tx1"/>
                </a:solidFill>
              </a:rPr>
              <a:t> Different relationships with providers</a:t>
            </a:r>
          </a:p>
          <a:p>
            <a:pPr algn="l">
              <a:buFont typeface="Arial" pitchFamily="34" charset="0"/>
              <a:buChar char="•"/>
            </a:pPr>
            <a:r>
              <a:rPr lang="en-GB" sz="2400" dirty="0" smtClean="0">
                <a:solidFill>
                  <a:schemeClr val="tx1"/>
                </a:solidFill>
              </a:rPr>
              <a:t> Enhanced support and training</a:t>
            </a:r>
          </a:p>
          <a:p>
            <a:pPr algn="l">
              <a:buFont typeface="Arial" pitchFamily="34" charset="0"/>
              <a:buChar char="•"/>
            </a:pPr>
            <a:r>
              <a:rPr lang="en-GB" sz="2400" dirty="0" smtClean="0">
                <a:solidFill>
                  <a:schemeClr val="tx1"/>
                </a:solidFill>
              </a:rPr>
              <a:t> Specialist Schemes</a:t>
            </a:r>
          </a:p>
          <a:p>
            <a:pPr algn="l">
              <a:buFont typeface="Arial" pitchFamily="34" charset="0"/>
              <a:buChar char="•"/>
            </a:pPr>
            <a:r>
              <a:rPr lang="en-GB" sz="2400" dirty="0" smtClean="0">
                <a:solidFill>
                  <a:schemeClr val="tx1"/>
                </a:solidFill>
              </a:rPr>
              <a:t> Friends and Family Fostering</a:t>
            </a:r>
            <a:endParaRPr lang="en-GB" sz="2400" dirty="0">
              <a:solidFill>
                <a:schemeClr val="tx1"/>
              </a:solidFill>
            </a:endParaRPr>
          </a:p>
        </p:txBody>
      </p:sp>
      <p:pic>
        <p:nvPicPr>
          <p:cNvPr id="4" name="Picture 3" descr="rbkclogo"/>
          <p:cNvPicPr/>
          <p:nvPr/>
        </p:nvPicPr>
        <p:blipFill>
          <a:blip r:embed="rId3" cstate="print"/>
          <a:srcRect/>
          <a:stretch>
            <a:fillRect/>
          </a:stretch>
        </p:blipFill>
        <p:spPr bwMode="auto">
          <a:xfrm>
            <a:off x="7308304" y="188640"/>
            <a:ext cx="1217477" cy="1306286"/>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4" cstate="print"/>
          <a:srcRect/>
          <a:stretch>
            <a:fillRect/>
          </a:stretch>
        </p:blipFill>
        <p:spPr bwMode="auto">
          <a:xfrm>
            <a:off x="1619672" y="6202363"/>
            <a:ext cx="5976664" cy="466725"/>
          </a:xfrm>
          <a:prstGeom prst="rect">
            <a:avLst/>
          </a:prstGeom>
          <a:noFill/>
          <a:ln w="9525">
            <a:noFill/>
            <a:miter lim="800000"/>
            <a:headEnd/>
            <a:tailEnd/>
          </a:ln>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0" y="188640"/>
            <a:ext cx="7772400" cy="1470025"/>
          </a:xfrm>
        </p:spPr>
        <p:txBody>
          <a:bodyPr>
            <a:normAutofit/>
          </a:bodyPr>
          <a:lstStyle/>
          <a:p>
            <a:pPr algn="l" eaLnBrk="1" hangingPunct="1"/>
            <a:r>
              <a:rPr lang="en-GB" sz="3600" b="1" dirty="0" smtClean="0">
                <a:solidFill>
                  <a:schemeClr val="tx2"/>
                </a:solidFill>
              </a:rPr>
              <a:t>     Children’s Services in England</a:t>
            </a:r>
          </a:p>
        </p:txBody>
      </p:sp>
      <p:sp>
        <p:nvSpPr>
          <p:cNvPr id="4" name="Content Placeholder 2"/>
          <p:cNvSpPr txBox="1">
            <a:spLocks/>
          </p:cNvSpPr>
          <p:nvPr/>
        </p:nvSpPr>
        <p:spPr bwMode="auto">
          <a:xfrm>
            <a:off x="467544" y="1412776"/>
            <a:ext cx="7942337" cy="4320058"/>
          </a:xfrm>
          <a:prstGeom prst="rect">
            <a:avLst/>
          </a:prstGeom>
          <a:noFill/>
          <a:ln w="9525">
            <a:noFill/>
            <a:miter lim="800000"/>
            <a:headEnd/>
            <a:tailEnd/>
          </a:ln>
        </p:spPr>
        <p:txBody>
          <a:bodyPr/>
          <a:lstStyle/>
          <a:p>
            <a:pPr marL="265113" indent="-265113">
              <a:spcBef>
                <a:spcPct val="20000"/>
              </a:spcBef>
              <a:buFont typeface="Arial" pitchFamily="34" charset="0"/>
              <a:buChar char="•"/>
              <a:defRPr/>
            </a:pPr>
            <a:endParaRPr lang="en-GB" sz="2000" dirty="0" smtClean="0">
              <a:latin typeface="+mn-lt"/>
              <a:cs typeface="+mn-cs"/>
            </a:endParaRPr>
          </a:p>
          <a:p>
            <a:pPr marL="265113" indent="-265113">
              <a:spcBef>
                <a:spcPct val="20000"/>
              </a:spcBef>
              <a:buFont typeface="Arial" pitchFamily="34" charset="0"/>
              <a:buChar char="•"/>
              <a:defRPr/>
            </a:pPr>
            <a:r>
              <a:rPr lang="en-GB" sz="2000" dirty="0" smtClean="0">
                <a:latin typeface="+mn-lt"/>
                <a:cs typeface="+mn-cs"/>
              </a:rPr>
              <a:t>Children’s social care services and education are under the remit of the Department of Education but provided by 152 Local Authorities.</a:t>
            </a:r>
            <a:endParaRPr lang="en-GB" sz="2000" dirty="0" smtClean="0"/>
          </a:p>
          <a:p>
            <a:pPr marL="265113" indent="-265113">
              <a:spcBef>
                <a:spcPct val="20000"/>
              </a:spcBef>
              <a:buFont typeface="Arial" pitchFamily="34" charset="0"/>
              <a:buChar char="•"/>
              <a:defRPr/>
            </a:pPr>
            <a:r>
              <a:rPr lang="en-GB" sz="2000" dirty="0" smtClean="0"/>
              <a:t>These services, along with Child Care, Schools and Colleges, are  inspected by Ofsted – reports directly to Parliament.</a:t>
            </a:r>
          </a:p>
          <a:p>
            <a:pPr marL="265113" indent="-265113">
              <a:spcBef>
                <a:spcPct val="20000"/>
              </a:spcBef>
              <a:buFont typeface="Arial" pitchFamily="34" charset="0"/>
              <a:buChar char="•"/>
              <a:defRPr/>
            </a:pPr>
            <a:r>
              <a:rPr lang="en-GB" sz="2000" dirty="0" smtClean="0"/>
              <a:t>Social Workers are lead professionals in relation to Child Protection, Looked After Children, registered under Health &amp; Care Professions Council (HCPC).</a:t>
            </a:r>
          </a:p>
          <a:p>
            <a:pPr marL="265113" indent="-265113">
              <a:spcBef>
                <a:spcPct val="20000"/>
              </a:spcBef>
              <a:buFont typeface="Arial" pitchFamily="34" charset="0"/>
              <a:buChar char="•"/>
              <a:defRPr/>
            </a:pPr>
            <a:r>
              <a:rPr lang="en-GB" sz="2000" dirty="0" smtClean="0"/>
              <a:t>There is a mixed and changing economy of health provision</a:t>
            </a:r>
          </a:p>
          <a:p>
            <a:pPr marL="265113" indent="-265113">
              <a:spcBef>
                <a:spcPct val="20000"/>
              </a:spcBef>
              <a:buFont typeface="Arial" pitchFamily="34" charset="0"/>
              <a:buChar char="•"/>
              <a:defRPr/>
            </a:pPr>
            <a:r>
              <a:rPr lang="en-GB" sz="2000" dirty="0" smtClean="0"/>
              <a:t>All services (social care, education and health) governed by Working Together </a:t>
            </a:r>
          </a:p>
          <a:p>
            <a:pPr>
              <a:spcBef>
                <a:spcPct val="20000"/>
              </a:spcBef>
              <a:buFont typeface="Arial" pitchFamily="34" charset="0"/>
              <a:buChar char="•"/>
              <a:defRPr/>
            </a:pPr>
            <a:endParaRPr lang="en-GB" sz="2000" dirty="0">
              <a:latin typeface="+mn-lt"/>
              <a:cs typeface="+mn-cs"/>
            </a:endParaRPr>
          </a:p>
          <a:p>
            <a:pPr algn="ctr">
              <a:spcBef>
                <a:spcPct val="20000"/>
              </a:spcBef>
              <a:buFont typeface="Arial" charset="0"/>
              <a:buNone/>
              <a:defRPr/>
            </a:pPr>
            <a:endParaRPr lang="en-GB" sz="3200" dirty="0">
              <a:solidFill>
                <a:schemeClr val="tx1">
                  <a:tint val="75000"/>
                </a:schemeClr>
              </a:solidFill>
              <a:latin typeface="+mn-lt"/>
              <a:cs typeface="+mn-cs"/>
            </a:endParaRPr>
          </a:p>
        </p:txBody>
      </p:sp>
      <p:pic>
        <p:nvPicPr>
          <p:cNvPr id="5" name="Picture 4" descr="bridges_with names_outline_colour.jpg"/>
          <p:cNvPicPr>
            <a:picLocks noChangeAspect="1"/>
          </p:cNvPicPr>
          <p:nvPr/>
        </p:nvPicPr>
        <p:blipFill>
          <a:blip r:embed="rId3" cstate="print"/>
          <a:srcRect/>
          <a:stretch>
            <a:fillRect/>
          </a:stretch>
        </p:blipFill>
        <p:spPr bwMode="auto">
          <a:xfrm>
            <a:off x="1619672" y="6309320"/>
            <a:ext cx="5976664" cy="394717"/>
          </a:xfrm>
          <a:prstGeom prst="rect">
            <a:avLst/>
          </a:prstGeom>
          <a:noFill/>
          <a:ln w="9525">
            <a:noFill/>
            <a:miter lim="800000"/>
            <a:headEnd/>
            <a:tailEnd/>
          </a:ln>
        </p:spPr>
      </p:pic>
      <p:pic>
        <p:nvPicPr>
          <p:cNvPr id="6" name="Picture 5" descr="rbkclogo"/>
          <p:cNvPicPr/>
          <p:nvPr/>
        </p:nvPicPr>
        <p:blipFill>
          <a:blip r:embed="rId4" cstate="print"/>
          <a:srcRect/>
          <a:stretch>
            <a:fillRect/>
          </a:stretch>
        </p:blipFill>
        <p:spPr bwMode="auto">
          <a:xfrm>
            <a:off x="7740352" y="188640"/>
            <a:ext cx="1145469" cy="1008112"/>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0" y="274638"/>
            <a:ext cx="9144000" cy="1143000"/>
          </a:xfrm>
        </p:spPr>
        <p:txBody>
          <a:bodyPr>
            <a:noAutofit/>
          </a:bodyPr>
          <a:lstStyle/>
          <a:p>
            <a:pPr algn="l"/>
            <a:r>
              <a:rPr lang="en-GB" sz="3600" b="1" dirty="0" smtClean="0">
                <a:solidFill>
                  <a:schemeClr val="tx2"/>
                </a:solidFill>
              </a:rPr>
              <a:t> Small Group Homes for</a:t>
            </a:r>
            <a:br>
              <a:rPr lang="en-GB" sz="3600" b="1" dirty="0" smtClean="0">
                <a:solidFill>
                  <a:schemeClr val="tx2"/>
                </a:solidFill>
              </a:rPr>
            </a:br>
            <a:r>
              <a:rPr lang="en-GB" sz="3600" b="1" dirty="0" smtClean="0">
                <a:solidFill>
                  <a:schemeClr val="tx2"/>
                </a:solidFill>
              </a:rPr>
              <a:t> Children and Young People</a:t>
            </a:r>
          </a:p>
        </p:txBody>
      </p:sp>
      <p:sp>
        <p:nvSpPr>
          <p:cNvPr id="45059" name="Content Placeholder 2"/>
          <p:cNvSpPr>
            <a:spLocks noGrp="1"/>
          </p:cNvSpPr>
          <p:nvPr>
            <p:ph idx="1"/>
          </p:nvPr>
        </p:nvSpPr>
        <p:spPr>
          <a:xfrm>
            <a:off x="250825" y="1628775"/>
            <a:ext cx="8713788" cy="4525963"/>
          </a:xfrm>
        </p:spPr>
        <p:txBody>
          <a:bodyPr>
            <a:normAutofit/>
          </a:bodyPr>
          <a:lstStyle/>
          <a:p>
            <a:pPr marL="0" indent="0">
              <a:buFont typeface="Arial" charset="0"/>
              <a:buNone/>
              <a:defRPr/>
            </a:pPr>
            <a:r>
              <a:rPr lang="en-GB" sz="2400" dirty="0" smtClean="0"/>
              <a:t>Approximately 6000 children and young people in England live in Children’s Homes.</a:t>
            </a:r>
          </a:p>
          <a:p>
            <a:pPr marL="0" indent="0">
              <a:buFont typeface="Arial" charset="0"/>
              <a:buNone/>
              <a:defRPr/>
            </a:pPr>
            <a:r>
              <a:rPr lang="en-GB" sz="2400" dirty="0" smtClean="0"/>
              <a:t>Within England approximately: </a:t>
            </a:r>
          </a:p>
          <a:p>
            <a:pPr>
              <a:defRPr/>
            </a:pPr>
            <a:r>
              <a:rPr lang="en-GB" sz="2400" b="1" dirty="0" smtClean="0"/>
              <a:t>29% </a:t>
            </a:r>
            <a:r>
              <a:rPr lang="en-GB" sz="2400" dirty="0" smtClean="0"/>
              <a:t>are run by Local Authorities</a:t>
            </a:r>
          </a:p>
          <a:p>
            <a:pPr>
              <a:defRPr/>
            </a:pPr>
            <a:r>
              <a:rPr lang="en-GB" sz="2400" b="1" dirty="0" smtClean="0"/>
              <a:t>54% </a:t>
            </a:r>
            <a:r>
              <a:rPr lang="en-GB" sz="2400" dirty="0" smtClean="0"/>
              <a:t>are privately run</a:t>
            </a:r>
          </a:p>
          <a:p>
            <a:pPr>
              <a:defRPr/>
            </a:pPr>
            <a:r>
              <a:rPr lang="en-GB" sz="2400" b="1" dirty="0" smtClean="0"/>
              <a:t>17% </a:t>
            </a:r>
            <a:r>
              <a:rPr lang="en-GB" sz="2400" dirty="0" smtClean="0"/>
              <a:t>are run by charities </a:t>
            </a:r>
          </a:p>
          <a:p>
            <a:pPr>
              <a:buNone/>
              <a:defRPr/>
            </a:pPr>
            <a:endParaRPr lang="en-GB" sz="2400" dirty="0" smtClean="0"/>
          </a:p>
          <a:p>
            <a:pPr>
              <a:buNone/>
              <a:defRPr/>
            </a:pPr>
            <a:r>
              <a:rPr lang="en-GB" sz="2400" dirty="0" smtClean="0"/>
              <a:t>All are closely regulated, monitored and inspected against National Minimum Standards</a:t>
            </a:r>
            <a:endParaRPr lang="en-GB" sz="2400" i="1" dirty="0" smtClean="0"/>
          </a:p>
          <a:p>
            <a:pPr>
              <a:buFont typeface="Arial" charset="0"/>
              <a:buNone/>
              <a:defRPr/>
            </a:pPr>
            <a:endParaRPr lang="en-GB" sz="1400" i="1" dirty="0" smtClean="0"/>
          </a:p>
          <a:p>
            <a:pPr>
              <a:buFont typeface="Arial" charset="0"/>
              <a:buNone/>
              <a:defRPr/>
            </a:pPr>
            <a:r>
              <a:rPr lang="en-GB" sz="1400" i="1" dirty="0" smtClean="0"/>
              <a:t>Source: Ofsted figures from March 2011</a:t>
            </a:r>
          </a:p>
          <a:p>
            <a:pPr>
              <a:buFont typeface="Arial" charset="0"/>
              <a:buNone/>
              <a:defRPr/>
            </a:pPr>
            <a:endParaRPr lang="en-GB" sz="1500" dirty="0" smtClean="0"/>
          </a:p>
        </p:txBody>
      </p:sp>
      <p:pic>
        <p:nvPicPr>
          <p:cNvPr id="4" name="Picture 3" descr="rbkclogo"/>
          <p:cNvPicPr/>
          <p:nvPr/>
        </p:nvPicPr>
        <p:blipFill>
          <a:blip r:embed="rId3" cstate="print"/>
          <a:srcRect/>
          <a:stretch>
            <a:fillRect/>
          </a:stretch>
        </p:blipFill>
        <p:spPr bwMode="auto">
          <a:xfrm>
            <a:off x="7308304" y="188640"/>
            <a:ext cx="1217477" cy="1306286"/>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4" cstate="print"/>
          <a:srcRect/>
          <a:stretch>
            <a:fillRect/>
          </a:stretch>
        </p:blipFill>
        <p:spPr bwMode="auto">
          <a:xfrm>
            <a:off x="1619672" y="6202363"/>
            <a:ext cx="5976664" cy="466725"/>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70186"/>
          </a:xfrm>
        </p:spPr>
        <p:txBody>
          <a:bodyPr>
            <a:normAutofit/>
          </a:bodyPr>
          <a:lstStyle/>
          <a:p>
            <a:pPr algn="l"/>
            <a:r>
              <a:rPr lang="en-GB" sz="3600" b="1" dirty="0" smtClean="0"/>
              <a:t>The local picture - trends </a:t>
            </a:r>
            <a:r>
              <a:rPr lang="en-GB" sz="3600" b="1" dirty="0" smtClean="0"/>
              <a:t>in Referrals, </a:t>
            </a:r>
            <a:r>
              <a:rPr lang="en-GB" sz="3600" b="1" dirty="0" smtClean="0"/>
              <a:t>LAC, CPP 2000 to 2012</a:t>
            </a:r>
            <a:endParaRPr lang="en-GB" sz="3600" b="1" dirty="0"/>
          </a:p>
        </p:txBody>
      </p:sp>
      <p:pic>
        <p:nvPicPr>
          <p:cNvPr id="5" name="Picture 4" descr="rbkclogo"/>
          <p:cNvPicPr/>
          <p:nvPr/>
        </p:nvPicPr>
        <p:blipFill>
          <a:blip r:embed="rId2" cstate="print"/>
          <a:srcRect/>
          <a:stretch>
            <a:fillRect/>
          </a:stretch>
        </p:blipFill>
        <p:spPr bwMode="auto">
          <a:xfrm>
            <a:off x="8244408" y="188640"/>
            <a:ext cx="713421" cy="936104"/>
          </a:xfrm>
          <a:prstGeom prst="rect">
            <a:avLst/>
          </a:prstGeom>
          <a:noFill/>
          <a:ln w="9525">
            <a:noFill/>
            <a:miter lim="800000"/>
            <a:headEnd/>
            <a:tailEnd/>
          </a:ln>
        </p:spPr>
      </p:pic>
      <p:pic>
        <p:nvPicPr>
          <p:cNvPr id="26627" name="Picture 3"/>
          <p:cNvPicPr>
            <a:picLocks noGrp="1" noChangeAspect="1" noChangeArrowheads="1"/>
          </p:cNvPicPr>
          <p:nvPr>
            <p:ph idx="1"/>
          </p:nvPr>
        </p:nvPicPr>
        <p:blipFill>
          <a:blip r:embed="rId3" cstate="print"/>
          <a:srcRect/>
          <a:stretch>
            <a:fillRect/>
          </a:stretch>
        </p:blipFill>
        <p:spPr bwMode="auto">
          <a:xfrm>
            <a:off x="0" y="1844824"/>
            <a:ext cx="6687669" cy="4320480"/>
          </a:xfrm>
          <a:prstGeom prst="rect">
            <a:avLst/>
          </a:prstGeom>
          <a:noFill/>
          <a:ln w="9525">
            <a:noFill/>
            <a:miter lim="800000"/>
            <a:headEnd/>
            <a:tailEnd/>
          </a:ln>
        </p:spPr>
      </p:pic>
      <p:sp>
        <p:nvSpPr>
          <p:cNvPr id="6" name="Rounded Rectangle 5"/>
          <p:cNvSpPr/>
          <p:nvPr/>
        </p:nvSpPr>
        <p:spPr>
          <a:xfrm>
            <a:off x="6516216" y="2132856"/>
            <a:ext cx="2448272" cy="3384376"/>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endParaRPr lang="en-GB" b="1" dirty="0" smtClean="0">
              <a:solidFill>
                <a:schemeClr val="bg1"/>
              </a:solidFill>
            </a:endParaRPr>
          </a:p>
          <a:p>
            <a:pPr>
              <a:buFont typeface="Arial" pitchFamily="34" charset="0"/>
              <a:buChar char="•"/>
            </a:pPr>
            <a:r>
              <a:rPr lang="en-GB" b="1" dirty="0" smtClean="0">
                <a:solidFill>
                  <a:schemeClr val="bg1"/>
                </a:solidFill>
              </a:rPr>
              <a:t>Overall decline but fluctuation</a:t>
            </a:r>
            <a:r>
              <a:rPr lang="en-GB" b="1" dirty="0" smtClean="0">
                <a:solidFill>
                  <a:schemeClr val="accent1"/>
                </a:solidFill>
              </a:rPr>
              <a:t> </a:t>
            </a:r>
            <a:r>
              <a:rPr lang="en-GB" b="1" dirty="0" smtClean="0">
                <a:solidFill>
                  <a:schemeClr val="bg1"/>
                </a:solidFill>
              </a:rPr>
              <a:t>in referral rates </a:t>
            </a:r>
          </a:p>
          <a:p>
            <a:pPr>
              <a:buFont typeface="Arial" pitchFamily="34" charset="0"/>
              <a:buChar char="•"/>
            </a:pPr>
            <a:r>
              <a:rPr lang="en-GB" b="1" dirty="0" smtClean="0">
                <a:solidFill>
                  <a:schemeClr val="bg1"/>
                </a:solidFill>
              </a:rPr>
              <a:t>A steady decline in LAC but </a:t>
            </a:r>
            <a:r>
              <a:rPr lang="en-GB" b="1" dirty="0" smtClean="0">
                <a:solidFill>
                  <a:schemeClr val="bg1"/>
                </a:solidFill>
              </a:rPr>
              <a:t>recently stable </a:t>
            </a:r>
            <a:endParaRPr lang="en-GB" b="1" dirty="0" smtClean="0">
              <a:solidFill>
                <a:schemeClr val="bg1"/>
              </a:solidFill>
            </a:endParaRPr>
          </a:p>
          <a:p>
            <a:pPr>
              <a:buFont typeface="Arial" pitchFamily="34" charset="0"/>
              <a:buChar char="•"/>
            </a:pPr>
            <a:r>
              <a:rPr lang="en-GB" b="1" dirty="0" smtClean="0">
                <a:solidFill>
                  <a:schemeClr val="bg1"/>
                </a:solidFill>
              </a:rPr>
              <a:t>Increase in Children subject to  CP plan but </a:t>
            </a:r>
            <a:r>
              <a:rPr lang="en-GB" b="1" dirty="0" smtClean="0">
                <a:solidFill>
                  <a:schemeClr val="bg1"/>
                </a:solidFill>
              </a:rPr>
              <a:t>levelled </a:t>
            </a:r>
            <a:r>
              <a:rPr lang="en-GB" b="1" dirty="0" smtClean="0">
                <a:solidFill>
                  <a:schemeClr val="bg1"/>
                </a:solidFill>
              </a:rPr>
              <a:t>in last years</a:t>
            </a:r>
          </a:p>
          <a:p>
            <a:endParaRPr lang="en-GB" b="1" dirty="0" smtClean="0">
              <a:solidFill>
                <a:schemeClr val="accent1"/>
              </a:solidFill>
            </a:endParaRPr>
          </a:p>
          <a:p>
            <a:pPr>
              <a:buFont typeface="Arial" pitchFamily="34" charset="0"/>
              <a:buChar char="•"/>
            </a:pPr>
            <a:endParaRPr lang="en-GB" b="1" dirty="0">
              <a:solidFill>
                <a:schemeClr val="bg1"/>
              </a:solidFill>
            </a:endParaRPr>
          </a:p>
        </p:txBody>
      </p:sp>
      <p:pic>
        <p:nvPicPr>
          <p:cNvPr id="7" name="Picture 6" descr="bridges_with names_outline_colour.jpg"/>
          <p:cNvPicPr>
            <a:picLocks noChangeAspect="1"/>
          </p:cNvPicPr>
          <p:nvPr/>
        </p:nvPicPr>
        <p:blipFill>
          <a:blip r:embed="rId4" cstate="print"/>
          <a:srcRect/>
          <a:stretch>
            <a:fillRect/>
          </a:stretch>
        </p:blipFill>
        <p:spPr bwMode="auto">
          <a:xfrm>
            <a:off x="1619672" y="6165304"/>
            <a:ext cx="5976664" cy="466725"/>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a:bodyPr>
          <a:lstStyle/>
          <a:p>
            <a:pPr algn="l" eaLnBrk="1" hangingPunct="1"/>
            <a:r>
              <a:rPr lang="en-GB" sz="3600" b="1" dirty="0" smtClean="0">
                <a:solidFill>
                  <a:schemeClr val="tx2"/>
                </a:solidFill>
              </a:rPr>
              <a:t>Service Definitions</a:t>
            </a:r>
          </a:p>
        </p:txBody>
      </p:sp>
      <p:sp>
        <p:nvSpPr>
          <p:cNvPr id="9219" name="Content Placeholder 2"/>
          <p:cNvSpPr>
            <a:spLocks noGrp="1"/>
          </p:cNvSpPr>
          <p:nvPr>
            <p:ph idx="1"/>
          </p:nvPr>
        </p:nvSpPr>
        <p:spPr>
          <a:xfrm>
            <a:off x="395288" y="1125538"/>
            <a:ext cx="8362950" cy="5067300"/>
          </a:xfrm>
        </p:spPr>
        <p:txBody>
          <a:bodyPr>
            <a:normAutofit lnSpcReduction="10000"/>
          </a:bodyPr>
          <a:lstStyle/>
          <a:p>
            <a:pPr eaLnBrk="1" hangingPunct="1">
              <a:buFont typeface="Arial" charset="0"/>
              <a:buNone/>
            </a:pPr>
            <a:r>
              <a:rPr lang="en-GB" dirty="0" smtClean="0"/>
              <a:t>	</a:t>
            </a:r>
            <a:r>
              <a:rPr lang="en-GB" b="1" dirty="0" smtClean="0"/>
              <a:t>Universal Services </a:t>
            </a:r>
            <a:r>
              <a:rPr lang="en-GB" dirty="0" smtClean="0"/>
              <a:t>meet the </a:t>
            </a:r>
            <a:r>
              <a:rPr lang="en-GB" i="1" dirty="0" smtClean="0"/>
              <a:t>needs of all children</a:t>
            </a:r>
            <a:r>
              <a:rPr lang="en-GB" dirty="0" smtClean="0"/>
              <a:t>, such as schools and children’s centres</a:t>
            </a:r>
          </a:p>
          <a:p>
            <a:pPr eaLnBrk="1" hangingPunct="1"/>
            <a:r>
              <a:rPr lang="en-GB" b="1" dirty="0" smtClean="0"/>
              <a:t>Low/Medium Need; </a:t>
            </a:r>
            <a:r>
              <a:rPr lang="en-GB" dirty="0" smtClean="0"/>
              <a:t>vulnerable children and families with </a:t>
            </a:r>
            <a:r>
              <a:rPr lang="en-GB" i="1" dirty="0" smtClean="0"/>
              <a:t>additional needs</a:t>
            </a:r>
            <a:endParaRPr lang="en-GB" dirty="0" smtClean="0"/>
          </a:p>
          <a:p>
            <a:pPr eaLnBrk="1" hangingPunct="1"/>
            <a:r>
              <a:rPr lang="en-GB" b="1" dirty="0" smtClean="0"/>
              <a:t>High Need/Complex; </a:t>
            </a:r>
            <a:r>
              <a:rPr lang="en-GB" dirty="0" smtClean="0"/>
              <a:t>Children in Need subject to social care interventions</a:t>
            </a:r>
          </a:p>
          <a:p>
            <a:pPr eaLnBrk="1" hangingPunct="1"/>
            <a:r>
              <a:rPr lang="en-GB" b="1" dirty="0" smtClean="0"/>
              <a:t>High Intensity/Very Complex</a:t>
            </a:r>
            <a:r>
              <a:rPr lang="en-GB" dirty="0" smtClean="0"/>
              <a:t>;  Children in Need requiring additional specialist intervention </a:t>
            </a:r>
          </a:p>
          <a:p>
            <a:pPr eaLnBrk="1" hangingPunct="1"/>
            <a:endParaRPr lang="en-GB" b="1" dirty="0" smtClean="0"/>
          </a:p>
          <a:p>
            <a:pPr eaLnBrk="1" hangingPunct="1"/>
            <a:endParaRPr lang="en-GB" dirty="0" smtClean="0"/>
          </a:p>
          <a:p>
            <a:pPr eaLnBrk="1" hangingPunct="1"/>
            <a:endParaRPr lang="en-GB" dirty="0" smtClean="0"/>
          </a:p>
          <a:p>
            <a:pPr eaLnBrk="1" hangingPunct="1"/>
            <a:endParaRPr lang="en-GB" b="1" dirty="0" smtClean="0"/>
          </a:p>
        </p:txBody>
      </p:sp>
      <p:pic>
        <p:nvPicPr>
          <p:cNvPr id="4" name="Picture 3" descr="bridges_with names_outline_colour.jpg"/>
          <p:cNvPicPr>
            <a:picLocks noChangeAspect="1"/>
          </p:cNvPicPr>
          <p:nvPr/>
        </p:nvPicPr>
        <p:blipFill>
          <a:blip r:embed="rId3" cstate="print"/>
          <a:srcRect/>
          <a:stretch>
            <a:fillRect/>
          </a:stretch>
        </p:blipFill>
        <p:spPr bwMode="auto">
          <a:xfrm>
            <a:off x="1619672" y="6165304"/>
            <a:ext cx="5976664" cy="466725"/>
          </a:xfrm>
          <a:prstGeom prst="rect">
            <a:avLst/>
          </a:prstGeom>
          <a:noFill/>
          <a:ln w="9525">
            <a:noFill/>
            <a:miter lim="800000"/>
            <a:headEnd/>
            <a:tailEnd/>
          </a:ln>
        </p:spPr>
      </p:pic>
      <p:pic>
        <p:nvPicPr>
          <p:cNvPr id="6" name="Picture 5" descr="rbkclogo"/>
          <p:cNvPicPr/>
          <p:nvPr/>
        </p:nvPicPr>
        <p:blipFill>
          <a:blip r:embed="rId4" cstate="print"/>
          <a:srcRect/>
          <a:stretch>
            <a:fillRect/>
          </a:stretch>
        </p:blipFill>
        <p:spPr bwMode="auto">
          <a:xfrm>
            <a:off x="8244408" y="188640"/>
            <a:ext cx="713421" cy="936104"/>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p:cNvSpPr txBox="1">
            <a:spLocks noChangeArrowheads="1"/>
          </p:cNvSpPr>
          <p:nvPr/>
        </p:nvSpPr>
        <p:spPr bwMode="auto">
          <a:xfrm>
            <a:off x="0" y="6519446"/>
            <a:ext cx="9144000" cy="338554"/>
          </a:xfrm>
          <a:prstGeom prst="rec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rgbClr val="09457E"/>
            </a:solidFill>
            <a:miter lim="800000"/>
            <a:headEnd/>
            <a:tailEnd/>
          </a:ln>
          <a:effectLst/>
        </p:spPr>
        <p:txBody>
          <a:bodyPr wrap="square">
            <a:spAutoFit/>
          </a:bodyPr>
          <a:lstStyle/>
          <a:p>
            <a:pPr algn="ctr"/>
            <a:endParaRPr lang="en-GB" sz="1600" b="1" dirty="0">
              <a:solidFill>
                <a:schemeClr val="accent4">
                  <a:lumMod val="20000"/>
                  <a:lumOff val="80000"/>
                </a:schemeClr>
              </a:solidFill>
            </a:endParaRPr>
          </a:p>
        </p:txBody>
      </p:sp>
      <p:sp>
        <p:nvSpPr>
          <p:cNvPr id="6" name="Line 8"/>
          <p:cNvSpPr>
            <a:spLocks noChangeShapeType="1"/>
          </p:cNvSpPr>
          <p:nvPr/>
        </p:nvSpPr>
        <p:spPr bwMode="auto">
          <a:xfrm>
            <a:off x="855663" y="4294188"/>
            <a:ext cx="7272337" cy="0"/>
          </a:xfrm>
          <a:prstGeom prst="line">
            <a:avLst/>
          </a:prstGeom>
          <a:noFill/>
          <a:ln w="19050">
            <a:solidFill>
              <a:srgbClr val="99CCFF"/>
            </a:solidFill>
            <a:round/>
            <a:headEnd/>
            <a:tailEnd/>
          </a:ln>
          <a:effectLst>
            <a:outerShdw dist="35921" dir="2700000" algn="ctr" rotWithShape="0">
              <a:srgbClr val="990000"/>
            </a:outerShdw>
          </a:effectLst>
        </p:spPr>
        <p:txBody>
          <a:bodyPr/>
          <a:lstStyle/>
          <a:p>
            <a:endParaRPr lang="en-GB"/>
          </a:p>
        </p:txBody>
      </p:sp>
      <p:sp>
        <p:nvSpPr>
          <p:cNvPr id="7" name="Text Box 9"/>
          <p:cNvSpPr txBox="1">
            <a:spLocks noChangeArrowheads="1"/>
          </p:cNvSpPr>
          <p:nvPr/>
        </p:nvSpPr>
        <p:spPr bwMode="auto">
          <a:xfrm>
            <a:off x="2255044" y="4437063"/>
            <a:ext cx="4633912" cy="396875"/>
          </a:xfrm>
          <a:prstGeom prst="rect">
            <a:avLst/>
          </a:prstGeom>
          <a:solidFill>
            <a:srgbClr val="008000"/>
          </a:solidFill>
          <a:ln w="19050" algn="ctr">
            <a:noFill/>
            <a:miter lim="800000"/>
            <a:headEnd/>
            <a:tailEnd/>
          </a:ln>
          <a:effectLst>
            <a:outerShdw dist="35921" dir="2700000" algn="ctr" rotWithShape="0">
              <a:srgbClr val="990000"/>
            </a:outerShdw>
          </a:effectLst>
        </p:spPr>
        <p:txBody>
          <a:bodyPr wrap="none">
            <a:spAutoFit/>
          </a:bodyPr>
          <a:lstStyle/>
          <a:p>
            <a:pPr algn="ctr"/>
            <a:r>
              <a:rPr lang="en-GB" sz="2000">
                <a:solidFill>
                  <a:schemeClr val="bg1"/>
                </a:solidFill>
              </a:rPr>
              <a:t>Universal Needs – Universal Services</a:t>
            </a:r>
          </a:p>
        </p:txBody>
      </p:sp>
      <p:sp>
        <p:nvSpPr>
          <p:cNvPr id="8" name="Line 10"/>
          <p:cNvSpPr>
            <a:spLocks noChangeShapeType="1"/>
          </p:cNvSpPr>
          <p:nvPr/>
        </p:nvSpPr>
        <p:spPr bwMode="auto">
          <a:xfrm>
            <a:off x="928688" y="3213100"/>
            <a:ext cx="7272337" cy="0"/>
          </a:xfrm>
          <a:prstGeom prst="line">
            <a:avLst/>
          </a:prstGeom>
          <a:noFill/>
          <a:ln w="19050">
            <a:solidFill>
              <a:srgbClr val="99CCFF"/>
            </a:solidFill>
            <a:round/>
            <a:headEnd/>
            <a:tailEnd/>
          </a:ln>
          <a:effectLst>
            <a:outerShdw dist="35921" dir="2700000" algn="ctr" rotWithShape="0">
              <a:srgbClr val="990000"/>
            </a:outerShdw>
          </a:effectLst>
        </p:spPr>
        <p:txBody>
          <a:bodyPr/>
          <a:lstStyle/>
          <a:p>
            <a:endParaRPr lang="en-GB"/>
          </a:p>
        </p:txBody>
      </p:sp>
      <p:sp>
        <p:nvSpPr>
          <p:cNvPr id="9" name="Line 11"/>
          <p:cNvSpPr>
            <a:spLocks noChangeShapeType="1"/>
          </p:cNvSpPr>
          <p:nvPr/>
        </p:nvSpPr>
        <p:spPr bwMode="auto">
          <a:xfrm>
            <a:off x="928688" y="2205038"/>
            <a:ext cx="7272337" cy="0"/>
          </a:xfrm>
          <a:prstGeom prst="line">
            <a:avLst/>
          </a:prstGeom>
          <a:noFill/>
          <a:ln w="19050">
            <a:solidFill>
              <a:srgbClr val="99CCFF"/>
            </a:solidFill>
            <a:round/>
            <a:headEnd/>
            <a:tailEnd/>
          </a:ln>
          <a:effectLst>
            <a:outerShdw dist="35921" dir="2700000" algn="ctr" rotWithShape="0">
              <a:srgbClr val="990000"/>
            </a:outerShdw>
          </a:effectLst>
        </p:spPr>
        <p:txBody>
          <a:bodyPr/>
          <a:lstStyle/>
          <a:p>
            <a:endParaRPr lang="en-GB"/>
          </a:p>
        </p:txBody>
      </p:sp>
      <p:sp>
        <p:nvSpPr>
          <p:cNvPr id="10" name="Text Box 12"/>
          <p:cNvSpPr txBox="1">
            <a:spLocks noChangeArrowheads="1"/>
          </p:cNvSpPr>
          <p:nvPr/>
        </p:nvSpPr>
        <p:spPr bwMode="auto">
          <a:xfrm>
            <a:off x="1354441" y="3502025"/>
            <a:ext cx="6435118" cy="400110"/>
          </a:xfrm>
          <a:prstGeom prst="rect">
            <a:avLst/>
          </a:prstGeom>
          <a:solidFill>
            <a:srgbClr val="09457E"/>
          </a:solidFill>
          <a:ln w="19050" algn="ctr">
            <a:noFill/>
            <a:miter lim="800000"/>
            <a:headEnd/>
            <a:tailEnd/>
          </a:ln>
          <a:effectLst>
            <a:outerShdw dist="35921" dir="2700000" algn="ctr" rotWithShape="0">
              <a:srgbClr val="990000"/>
            </a:outerShdw>
          </a:effectLst>
        </p:spPr>
        <p:txBody>
          <a:bodyPr wrap="square">
            <a:spAutoFit/>
          </a:bodyPr>
          <a:lstStyle/>
          <a:p>
            <a:pPr algn="ctr"/>
            <a:r>
              <a:rPr lang="en-GB" sz="2000" dirty="0">
                <a:solidFill>
                  <a:schemeClr val="bg1"/>
                </a:solidFill>
              </a:rPr>
              <a:t>Low to Vulnerable </a:t>
            </a:r>
            <a:r>
              <a:rPr lang="en-GB" sz="2000" dirty="0" smtClean="0">
                <a:solidFill>
                  <a:schemeClr val="bg1"/>
                </a:solidFill>
              </a:rPr>
              <a:t>Families </a:t>
            </a:r>
            <a:r>
              <a:rPr lang="en-GB" sz="2000" dirty="0">
                <a:solidFill>
                  <a:schemeClr val="bg1"/>
                </a:solidFill>
              </a:rPr>
              <a:t>with Additional Needs </a:t>
            </a:r>
          </a:p>
        </p:txBody>
      </p:sp>
      <p:sp>
        <p:nvSpPr>
          <p:cNvPr id="11" name="Text Box 13"/>
          <p:cNvSpPr txBox="1">
            <a:spLocks noChangeArrowheads="1"/>
          </p:cNvSpPr>
          <p:nvPr/>
        </p:nvSpPr>
        <p:spPr bwMode="auto">
          <a:xfrm>
            <a:off x="1583669" y="2493963"/>
            <a:ext cx="5976663" cy="400110"/>
          </a:xfrm>
          <a:prstGeom prst="rect">
            <a:avLst/>
          </a:prstGeom>
          <a:solidFill>
            <a:srgbClr val="F96FA4"/>
          </a:solidFill>
          <a:ln w="19050" algn="ctr">
            <a:noFill/>
            <a:miter lim="800000"/>
            <a:headEnd/>
            <a:tailEnd/>
          </a:ln>
          <a:effectLst>
            <a:outerShdw dist="35921" dir="2700000" algn="ctr" rotWithShape="0">
              <a:srgbClr val="990000"/>
            </a:outerShdw>
          </a:effectLst>
        </p:spPr>
        <p:txBody>
          <a:bodyPr wrap="square">
            <a:spAutoFit/>
          </a:bodyPr>
          <a:lstStyle/>
          <a:p>
            <a:pPr algn="ctr"/>
            <a:r>
              <a:rPr lang="en-GB" sz="2000" dirty="0">
                <a:solidFill>
                  <a:schemeClr val="bg1"/>
                </a:solidFill>
              </a:rPr>
              <a:t>High or Complex </a:t>
            </a:r>
            <a:r>
              <a:rPr lang="en-GB" sz="2000" dirty="0" smtClean="0">
                <a:solidFill>
                  <a:schemeClr val="bg1"/>
                </a:solidFill>
              </a:rPr>
              <a:t>Family Needs </a:t>
            </a:r>
            <a:r>
              <a:rPr lang="en-GB" sz="2000" dirty="0">
                <a:solidFill>
                  <a:schemeClr val="bg1"/>
                </a:solidFill>
              </a:rPr>
              <a:t>- Children in Need</a:t>
            </a:r>
          </a:p>
        </p:txBody>
      </p:sp>
      <p:sp>
        <p:nvSpPr>
          <p:cNvPr id="12" name="Text Box 14"/>
          <p:cNvSpPr txBox="1">
            <a:spLocks noChangeArrowheads="1"/>
          </p:cNvSpPr>
          <p:nvPr/>
        </p:nvSpPr>
        <p:spPr bwMode="auto">
          <a:xfrm>
            <a:off x="1547664" y="1485900"/>
            <a:ext cx="6048672" cy="400110"/>
          </a:xfrm>
          <a:prstGeom prst="rect">
            <a:avLst/>
          </a:prstGeom>
          <a:solidFill>
            <a:srgbClr val="FF0000"/>
          </a:solidFill>
          <a:ln w="19050" algn="ctr">
            <a:noFill/>
            <a:miter lim="800000"/>
            <a:headEnd/>
            <a:tailEnd/>
          </a:ln>
          <a:effectLst>
            <a:outerShdw dist="35921" dir="2700000" algn="ctr" rotWithShape="0">
              <a:srgbClr val="990000"/>
            </a:outerShdw>
          </a:effectLst>
        </p:spPr>
        <p:txBody>
          <a:bodyPr wrap="square">
            <a:spAutoFit/>
          </a:bodyPr>
          <a:lstStyle/>
          <a:p>
            <a:pPr algn="ctr"/>
            <a:r>
              <a:rPr lang="en-GB" sz="2000" dirty="0">
                <a:solidFill>
                  <a:schemeClr val="bg1"/>
                </a:solidFill>
              </a:rPr>
              <a:t>Complex or </a:t>
            </a:r>
            <a:r>
              <a:rPr lang="en-GB" sz="2000" dirty="0" smtClean="0">
                <a:solidFill>
                  <a:schemeClr val="bg1"/>
                </a:solidFill>
              </a:rPr>
              <a:t>Acute Family Needs </a:t>
            </a:r>
            <a:r>
              <a:rPr lang="en-GB" sz="2000" dirty="0">
                <a:solidFill>
                  <a:schemeClr val="bg1"/>
                </a:solidFill>
              </a:rPr>
              <a:t>– Child Protection </a:t>
            </a:r>
          </a:p>
        </p:txBody>
      </p:sp>
      <p:sp>
        <p:nvSpPr>
          <p:cNvPr id="18" name="TextBox 17"/>
          <p:cNvSpPr txBox="1"/>
          <p:nvPr/>
        </p:nvSpPr>
        <p:spPr>
          <a:xfrm>
            <a:off x="539552" y="476672"/>
            <a:ext cx="8208912" cy="646331"/>
          </a:xfrm>
          <a:prstGeom prst="rect">
            <a:avLst/>
          </a:prstGeom>
          <a:noFill/>
        </p:spPr>
        <p:txBody>
          <a:bodyPr wrap="square" rtlCol="0">
            <a:spAutoFit/>
          </a:bodyPr>
          <a:lstStyle/>
          <a:p>
            <a:r>
              <a:rPr lang="en-GB" sz="3600" b="1" dirty="0" smtClean="0">
                <a:solidFill>
                  <a:schemeClr val="tx2"/>
                </a:solidFill>
              </a:rPr>
              <a:t>Threshold for assessment of need</a:t>
            </a:r>
            <a:endParaRPr lang="en-GB" sz="3600" b="1" dirty="0">
              <a:solidFill>
                <a:schemeClr val="tx2"/>
              </a:solidFill>
            </a:endParaRPr>
          </a:p>
        </p:txBody>
      </p:sp>
      <p:pic>
        <p:nvPicPr>
          <p:cNvPr id="19" name="Picture 18" descr="bridges_with names_outline_colour.jpg"/>
          <p:cNvPicPr>
            <a:picLocks noChangeAspect="1"/>
          </p:cNvPicPr>
          <p:nvPr/>
        </p:nvPicPr>
        <p:blipFill>
          <a:blip r:embed="rId2" cstate="print"/>
          <a:srcRect/>
          <a:stretch>
            <a:fillRect/>
          </a:stretch>
        </p:blipFill>
        <p:spPr bwMode="auto">
          <a:xfrm>
            <a:off x="1619672" y="5877272"/>
            <a:ext cx="5976664" cy="466725"/>
          </a:xfrm>
          <a:prstGeom prst="rect">
            <a:avLst/>
          </a:prstGeom>
          <a:noFill/>
          <a:ln w="9525">
            <a:noFill/>
            <a:miter lim="800000"/>
            <a:headEnd/>
            <a:tailEnd/>
          </a:ln>
        </p:spPr>
      </p:pic>
      <p:pic>
        <p:nvPicPr>
          <p:cNvPr id="20" name="Picture 19" descr="rbkclogo"/>
          <p:cNvPicPr/>
          <p:nvPr/>
        </p:nvPicPr>
        <p:blipFill>
          <a:blip r:embed="rId3" cstate="print"/>
          <a:srcRect/>
          <a:stretch>
            <a:fillRect/>
          </a:stretch>
        </p:blipFill>
        <p:spPr bwMode="auto">
          <a:xfrm>
            <a:off x="8244408" y="188640"/>
            <a:ext cx="713421" cy="93610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Diagram 22"/>
          <p:cNvGraphicFramePr/>
          <p:nvPr/>
        </p:nvGraphicFramePr>
        <p:xfrm>
          <a:off x="2627784" y="1196752"/>
          <a:ext cx="6264696"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4" name="Rectangle 23"/>
          <p:cNvSpPr/>
          <p:nvPr/>
        </p:nvSpPr>
        <p:spPr>
          <a:xfrm>
            <a:off x="323528" y="5085184"/>
            <a:ext cx="1944216" cy="5760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29,000 Children</a:t>
            </a:r>
            <a:endParaRPr lang="en-GB" dirty="0">
              <a:solidFill>
                <a:schemeClr val="tx1"/>
              </a:solidFill>
            </a:endParaRPr>
          </a:p>
        </p:txBody>
      </p:sp>
      <p:sp>
        <p:nvSpPr>
          <p:cNvPr id="25" name="Rectangle 24"/>
          <p:cNvSpPr/>
          <p:nvPr/>
        </p:nvSpPr>
        <p:spPr>
          <a:xfrm>
            <a:off x="395536" y="4293096"/>
            <a:ext cx="3384376"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smtClean="0">
              <a:solidFill>
                <a:schemeClr val="tx1"/>
              </a:solidFill>
            </a:endParaRPr>
          </a:p>
          <a:p>
            <a:r>
              <a:rPr lang="en-GB" dirty="0" smtClean="0">
                <a:solidFill>
                  <a:schemeClr val="tx1"/>
                </a:solidFill>
              </a:rPr>
              <a:t> About 900 Children in Need;</a:t>
            </a:r>
          </a:p>
          <a:p>
            <a:r>
              <a:rPr lang="en-GB" dirty="0" smtClean="0">
                <a:solidFill>
                  <a:schemeClr val="tx1"/>
                </a:solidFill>
              </a:rPr>
              <a:t> About 3000 children receive a    </a:t>
            </a:r>
            <a:r>
              <a:rPr lang="en-GB" dirty="0" err="1" smtClean="0">
                <a:solidFill>
                  <a:schemeClr val="tx1"/>
                </a:solidFill>
              </a:rPr>
              <a:t>CiN</a:t>
            </a:r>
            <a:r>
              <a:rPr lang="en-GB" dirty="0" smtClean="0">
                <a:solidFill>
                  <a:schemeClr val="tx1"/>
                </a:solidFill>
              </a:rPr>
              <a:t> service  in a year</a:t>
            </a:r>
          </a:p>
          <a:p>
            <a:endParaRPr lang="en-GB" dirty="0" smtClean="0">
              <a:solidFill>
                <a:schemeClr val="tx1"/>
              </a:solidFill>
            </a:endParaRPr>
          </a:p>
          <a:p>
            <a:pPr algn="ctr"/>
            <a:endParaRPr lang="en-GB" dirty="0">
              <a:solidFill>
                <a:schemeClr val="tx1"/>
              </a:solidFill>
            </a:endParaRPr>
          </a:p>
        </p:txBody>
      </p:sp>
      <p:sp>
        <p:nvSpPr>
          <p:cNvPr id="28" name="TextBox 27"/>
          <p:cNvSpPr txBox="1"/>
          <p:nvPr/>
        </p:nvSpPr>
        <p:spPr>
          <a:xfrm>
            <a:off x="323528" y="260648"/>
            <a:ext cx="7344816" cy="1200329"/>
          </a:xfrm>
          <a:prstGeom prst="rect">
            <a:avLst/>
          </a:prstGeom>
          <a:noFill/>
        </p:spPr>
        <p:txBody>
          <a:bodyPr wrap="square" rtlCol="0">
            <a:spAutoFit/>
          </a:bodyPr>
          <a:lstStyle/>
          <a:p>
            <a:r>
              <a:rPr lang="en-GB" sz="3600" b="1" dirty="0" smtClean="0">
                <a:solidFill>
                  <a:schemeClr val="tx2"/>
                </a:solidFill>
              </a:rPr>
              <a:t>RBKC Threshold for statutory interventions</a:t>
            </a:r>
            <a:endParaRPr lang="en-GB" sz="3600" b="1" dirty="0">
              <a:solidFill>
                <a:schemeClr val="tx2"/>
              </a:solidFill>
            </a:endParaRPr>
          </a:p>
        </p:txBody>
      </p:sp>
      <p:sp>
        <p:nvSpPr>
          <p:cNvPr id="30" name="Rectangle 29"/>
          <p:cNvSpPr/>
          <p:nvPr/>
        </p:nvSpPr>
        <p:spPr>
          <a:xfrm>
            <a:off x="467544" y="3212976"/>
            <a:ext cx="3384376"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85 Children currently subject to a Child Protection Plan</a:t>
            </a:r>
          </a:p>
          <a:p>
            <a:endParaRPr lang="en-GB" dirty="0" smtClean="0">
              <a:solidFill>
                <a:schemeClr val="tx1"/>
              </a:solidFill>
            </a:endParaRPr>
          </a:p>
          <a:p>
            <a:r>
              <a:rPr lang="en-GB" dirty="0" smtClean="0">
                <a:solidFill>
                  <a:schemeClr val="tx1"/>
                </a:solidFill>
              </a:rPr>
              <a:t>127 Children in care and accommodated</a:t>
            </a:r>
          </a:p>
          <a:p>
            <a:endParaRPr lang="en-GB" dirty="0" smtClean="0">
              <a:solidFill>
                <a:schemeClr val="tx1"/>
              </a:solidFill>
            </a:endParaRPr>
          </a:p>
          <a:p>
            <a:pPr algn="ctr"/>
            <a:endParaRPr lang="en-GB" dirty="0">
              <a:solidFill>
                <a:schemeClr val="tx1"/>
              </a:solidFill>
            </a:endParaRPr>
          </a:p>
        </p:txBody>
      </p:sp>
      <p:pic>
        <p:nvPicPr>
          <p:cNvPr id="31" name="Picture 30" descr="bridges_with names_outline_colour.jpg"/>
          <p:cNvPicPr>
            <a:picLocks noChangeAspect="1"/>
          </p:cNvPicPr>
          <p:nvPr/>
        </p:nvPicPr>
        <p:blipFill>
          <a:blip r:embed="rId7" cstate="print"/>
          <a:srcRect/>
          <a:stretch>
            <a:fillRect/>
          </a:stretch>
        </p:blipFill>
        <p:spPr bwMode="auto">
          <a:xfrm>
            <a:off x="1619672" y="6165304"/>
            <a:ext cx="5976664" cy="466725"/>
          </a:xfrm>
          <a:prstGeom prst="rect">
            <a:avLst/>
          </a:prstGeom>
          <a:noFill/>
          <a:ln w="9525">
            <a:noFill/>
            <a:miter lim="800000"/>
            <a:headEnd/>
            <a:tailEnd/>
          </a:ln>
        </p:spPr>
      </p:pic>
      <p:pic>
        <p:nvPicPr>
          <p:cNvPr id="32" name="Picture 31" descr="rbkclogo"/>
          <p:cNvPicPr/>
          <p:nvPr/>
        </p:nvPicPr>
        <p:blipFill>
          <a:blip r:embed="rId8" cstate="print"/>
          <a:srcRect/>
          <a:stretch>
            <a:fillRect/>
          </a:stretch>
        </p:blipFill>
        <p:spPr bwMode="auto">
          <a:xfrm>
            <a:off x="7740352" y="188640"/>
            <a:ext cx="1145469" cy="936104"/>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404664"/>
            <a:ext cx="6120680" cy="1200329"/>
          </a:xfrm>
          <a:prstGeom prst="rect">
            <a:avLst/>
          </a:prstGeom>
          <a:noFill/>
        </p:spPr>
        <p:txBody>
          <a:bodyPr wrap="square" rtlCol="0">
            <a:spAutoFit/>
          </a:bodyPr>
          <a:lstStyle/>
          <a:p>
            <a:r>
              <a:rPr lang="en-GB" sz="3600" b="1" dirty="0" smtClean="0">
                <a:solidFill>
                  <a:schemeClr val="tx2"/>
                </a:solidFill>
              </a:rPr>
              <a:t>Early Help Services – the journey  </a:t>
            </a:r>
            <a:endParaRPr lang="en-GB" sz="3600" b="1" dirty="0">
              <a:solidFill>
                <a:schemeClr val="tx2"/>
              </a:solidFill>
            </a:endParaRPr>
          </a:p>
        </p:txBody>
      </p:sp>
      <p:pic>
        <p:nvPicPr>
          <p:cNvPr id="3" name="Picture 4" descr="bridges_with names_outline_colour.jpg"/>
          <p:cNvPicPr>
            <a:picLocks noChangeAspect="1"/>
          </p:cNvPicPr>
          <p:nvPr/>
        </p:nvPicPr>
        <p:blipFill>
          <a:blip r:embed="rId2" cstate="print"/>
          <a:srcRect/>
          <a:stretch>
            <a:fillRect/>
          </a:stretch>
        </p:blipFill>
        <p:spPr bwMode="auto">
          <a:xfrm>
            <a:off x="1619672" y="6381327"/>
            <a:ext cx="5976664" cy="287761"/>
          </a:xfrm>
          <a:prstGeom prst="rect">
            <a:avLst/>
          </a:prstGeom>
          <a:noFill/>
          <a:ln w="9525">
            <a:noFill/>
            <a:miter lim="800000"/>
            <a:headEnd/>
            <a:tailEnd/>
          </a:ln>
        </p:spPr>
      </p:pic>
      <p:pic>
        <p:nvPicPr>
          <p:cNvPr id="4" name="Picture 3" descr="rbkclogo"/>
          <p:cNvPicPr/>
          <p:nvPr/>
        </p:nvPicPr>
        <p:blipFill>
          <a:blip r:embed="rId3" cstate="print"/>
          <a:srcRect/>
          <a:stretch>
            <a:fillRect/>
          </a:stretch>
        </p:blipFill>
        <p:spPr bwMode="auto">
          <a:xfrm>
            <a:off x="7884368" y="188640"/>
            <a:ext cx="1001453" cy="864096"/>
          </a:xfrm>
          <a:prstGeom prst="rect">
            <a:avLst/>
          </a:prstGeom>
          <a:noFill/>
          <a:ln w="9525">
            <a:noFill/>
            <a:miter lim="800000"/>
            <a:headEnd/>
            <a:tailEnd/>
          </a:ln>
        </p:spPr>
      </p:pic>
      <p:sp>
        <p:nvSpPr>
          <p:cNvPr id="6" name="Subtitle 5"/>
          <p:cNvSpPr>
            <a:spLocks noGrp="1"/>
          </p:cNvSpPr>
          <p:nvPr>
            <p:ph type="subTitle" idx="1"/>
          </p:nvPr>
        </p:nvSpPr>
        <p:spPr>
          <a:xfrm>
            <a:off x="323528" y="1628800"/>
            <a:ext cx="8424936" cy="4680520"/>
          </a:xfrm>
        </p:spPr>
        <p:txBody>
          <a:bodyPr>
            <a:normAutofit fontScale="47500" lnSpcReduction="20000"/>
          </a:bodyPr>
          <a:lstStyle/>
          <a:p>
            <a:pPr marL="360363" indent="-360363" algn="l">
              <a:buFont typeface="Arial" pitchFamily="34" charset="0"/>
              <a:buChar char="•"/>
            </a:pPr>
            <a:endParaRPr lang="en-GB" sz="3800" dirty="0" smtClean="0">
              <a:solidFill>
                <a:schemeClr val="tx1"/>
              </a:solidFill>
            </a:endParaRPr>
          </a:p>
          <a:p>
            <a:pPr marL="360363" indent="-360363" algn="l">
              <a:buFont typeface="Arial" pitchFamily="34" charset="0"/>
              <a:buChar char="•"/>
            </a:pPr>
            <a:r>
              <a:rPr lang="en-GB" sz="4200" dirty="0" smtClean="0">
                <a:solidFill>
                  <a:schemeClr val="tx1"/>
                </a:solidFill>
              </a:rPr>
              <a:t>The concept of the Team Around the Child to provide family support to vulnerable families </a:t>
            </a:r>
          </a:p>
          <a:p>
            <a:pPr marL="360363" indent="-360363" algn="l">
              <a:buFont typeface="Arial" pitchFamily="34" charset="0"/>
              <a:buChar char="•"/>
            </a:pPr>
            <a:r>
              <a:rPr lang="en-GB" sz="4200" dirty="0" smtClean="0">
                <a:solidFill>
                  <a:schemeClr val="tx1"/>
                </a:solidFill>
              </a:rPr>
              <a:t>Early Intervention in Schools; integrated family support  services with Social Care and CAMHS</a:t>
            </a:r>
          </a:p>
          <a:p>
            <a:pPr marL="360363" indent="-360363" algn="l">
              <a:buFont typeface="Arial" pitchFamily="34" charset="0"/>
              <a:buChar char="•"/>
            </a:pPr>
            <a:r>
              <a:rPr lang="en-GB" sz="4200" dirty="0" smtClean="0">
                <a:solidFill>
                  <a:schemeClr val="tx1"/>
                </a:solidFill>
              </a:rPr>
              <a:t>Adolescents’ Service; multi-agency team to address the needs of children at the edge of care</a:t>
            </a:r>
          </a:p>
          <a:p>
            <a:pPr marL="360363" indent="-360363" algn="l">
              <a:buFont typeface="Arial" pitchFamily="34" charset="0"/>
              <a:buChar char="•"/>
            </a:pPr>
            <a:r>
              <a:rPr lang="en-GB" sz="4200" dirty="0" smtClean="0">
                <a:solidFill>
                  <a:schemeClr val="tx1"/>
                </a:solidFill>
              </a:rPr>
              <a:t>Parenting Strategy; evidence based parenting programmes</a:t>
            </a:r>
          </a:p>
          <a:p>
            <a:pPr marL="360363" indent="-360363" algn="l">
              <a:buFont typeface="Arial" pitchFamily="34" charset="0"/>
              <a:buChar char="•"/>
            </a:pPr>
            <a:r>
              <a:rPr lang="en-GB" sz="4200" dirty="0" smtClean="0">
                <a:solidFill>
                  <a:schemeClr val="tx1"/>
                </a:solidFill>
              </a:rPr>
              <a:t>Think Family approach with adult services, housing, employment support</a:t>
            </a:r>
          </a:p>
          <a:p>
            <a:pPr marL="360363" indent="-360363" algn="l">
              <a:buFont typeface="Arial" pitchFamily="34" charset="0"/>
              <a:buChar char="•"/>
            </a:pPr>
            <a:r>
              <a:rPr lang="en-GB" sz="4200" dirty="0" smtClean="0">
                <a:solidFill>
                  <a:schemeClr val="tx1"/>
                </a:solidFill>
              </a:rPr>
              <a:t>Now all age locality based service with key worker support, more intensive for higher needs and at threshold of care</a:t>
            </a:r>
          </a:p>
          <a:p>
            <a:pPr algn="l"/>
            <a:r>
              <a:rPr lang="en-GB" sz="4200" dirty="0" smtClean="0">
                <a:solidFill>
                  <a:schemeClr val="tx1"/>
                </a:solidFill>
              </a:rPr>
              <a:t> </a:t>
            </a:r>
          </a:p>
          <a:p>
            <a:pPr algn="l"/>
            <a:r>
              <a:rPr lang="en-GB" sz="4200" i="1" dirty="0" smtClean="0">
                <a:solidFill>
                  <a:schemeClr val="tx1"/>
                </a:solidFill>
              </a:rPr>
              <a:t>Early indications are that Early Help Services are beginning to have  an impact on reducing the need for Statutory Child Protection Services in some local authorities (ADCS, 2012) </a:t>
            </a:r>
          </a:p>
          <a:p>
            <a:pPr algn="l"/>
            <a:endParaRPr lang="en-GB" sz="4200" b="1" dirty="0" smtClean="0">
              <a:solidFill>
                <a:schemeClr val="tx2"/>
              </a:solidFill>
            </a:endParaRPr>
          </a:p>
          <a:p>
            <a:pPr algn="l">
              <a:buFont typeface="Arial" pitchFamily="34" charset="0"/>
              <a:buChar char="•"/>
            </a:pPr>
            <a:endParaRPr lang="en-GB"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ight Arrow 3"/>
          <p:cNvSpPr/>
          <p:nvPr/>
        </p:nvSpPr>
        <p:spPr>
          <a:xfrm rot="10800000">
            <a:off x="3959225" y="3285009"/>
            <a:ext cx="1081088" cy="503237"/>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TextBox 18"/>
          <p:cNvSpPr txBox="1">
            <a:spLocks noChangeArrowheads="1"/>
          </p:cNvSpPr>
          <p:nvPr/>
        </p:nvSpPr>
        <p:spPr bwMode="auto">
          <a:xfrm>
            <a:off x="1008063" y="1484784"/>
            <a:ext cx="2368550" cy="584200"/>
          </a:xfrm>
          <a:prstGeom prst="rect">
            <a:avLst/>
          </a:prstGeom>
          <a:noFill/>
          <a:ln w="9525">
            <a:noFill/>
            <a:miter lim="800000"/>
            <a:headEnd/>
            <a:tailEnd/>
          </a:ln>
        </p:spPr>
        <p:txBody>
          <a:bodyPr wrap="none">
            <a:spAutoFit/>
          </a:bodyPr>
          <a:lstStyle/>
          <a:p>
            <a:r>
              <a:rPr lang="en-GB" sz="3200" b="1" dirty="0">
                <a:latin typeface="Arial" charset="0"/>
                <a:cs typeface="Arial" charset="0"/>
              </a:rPr>
              <a:t>Local Need</a:t>
            </a:r>
          </a:p>
        </p:txBody>
      </p:sp>
      <p:sp>
        <p:nvSpPr>
          <p:cNvPr id="6" name="Down Arrow 5"/>
          <p:cNvSpPr/>
          <p:nvPr/>
        </p:nvSpPr>
        <p:spPr>
          <a:xfrm>
            <a:off x="1871663" y="2132484"/>
            <a:ext cx="504825" cy="93662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TextBox 20"/>
          <p:cNvSpPr txBox="1">
            <a:spLocks noChangeArrowheads="1"/>
          </p:cNvSpPr>
          <p:nvPr/>
        </p:nvSpPr>
        <p:spPr bwMode="auto">
          <a:xfrm>
            <a:off x="627063" y="3211984"/>
            <a:ext cx="3189287" cy="585787"/>
          </a:xfrm>
          <a:prstGeom prst="rect">
            <a:avLst/>
          </a:prstGeom>
          <a:noFill/>
          <a:ln w="9525">
            <a:noFill/>
            <a:miter lim="800000"/>
            <a:headEnd/>
            <a:tailEnd/>
          </a:ln>
        </p:spPr>
        <p:txBody>
          <a:bodyPr wrap="none">
            <a:spAutoFit/>
          </a:bodyPr>
          <a:lstStyle/>
          <a:p>
            <a:r>
              <a:rPr lang="en-GB" sz="3200" b="1" dirty="0">
                <a:latin typeface="Arial" charset="0"/>
                <a:cs typeface="Arial" charset="0"/>
              </a:rPr>
              <a:t>Local response</a:t>
            </a:r>
          </a:p>
        </p:txBody>
      </p:sp>
      <p:sp>
        <p:nvSpPr>
          <p:cNvPr id="8" name="Down Arrow 7"/>
          <p:cNvSpPr/>
          <p:nvPr/>
        </p:nvSpPr>
        <p:spPr>
          <a:xfrm>
            <a:off x="1871663" y="3932709"/>
            <a:ext cx="504825" cy="93662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9" name="TextBox 22"/>
          <p:cNvSpPr txBox="1">
            <a:spLocks noChangeArrowheads="1"/>
          </p:cNvSpPr>
          <p:nvPr/>
        </p:nvSpPr>
        <p:spPr bwMode="auto">
          <a:xfrm>
            <a:off x="360363" y="5075709"/>
            <a:ext cx="3827462" cy="585787"/>
          </a:xfrm>
          <a:prstGeom prst="rect">
            <a:avLst/>
          </a:prstGeom>
          <a:noFill/>
          <a:ln w="9525">
            <a:noFill/>
            <a:miter lim="800000"/>
            <a:headEnd/>
            <a:tailEnd/>
          </a:ln>
        </p:spPr>
        <p:txBody>
          <a:bodyPr wrap="none">
            <a:spAutoFit/>
          </a:bodyPr>
          <a:lstStyle/>
          <a:p>
            <a:r>
              <a:rPr lang="en-GB" sz="3200" b="1" dirty="0">
                <a:latin typeface="Arial" charset="0"/>
                <a:cs typeface="Arial" charset="0"/>
              </a:rPr>
              <a:t>Improve outcomes</a:t>
            </a:r>
          </a:p>
        </p:txBody>
      </p:sp>
      <p:sp>
        <p:nvSpPr>
          <p:cNvPr id="10" name="TextBox 23"/>
          <p:cNvSpPr txBox="1">
            <a:spLocks noChangeArrowheads="1"/>
          </p:cNvSpPr>
          <p:nvPr/>
        </p:nvSpPr>
        <p:spPr bwMode="auto">
          <a:xfrm>
            <a:off x="5256213" y="2824634"/>
            <a:ext cx="755650" cy="1323975"/>
          </a:xfrm>
          <a:prstGeom prst="rect">
            <a:avLst/>
          </a:prstGeom>
          <a:noFill/>
          <a:ln w="9525">
            <a:noFill/>
            <a:miter lim="800000"/>
            <a:headEnd/>
            <a:tailEnd/>
          </a:ln>
        </p:spPr>
        <p:txBody>
          <a:bodyPr wrap="none">
            <a:spAutoFit/>
          </a:bodyPr>
          <a:lstStyle/>
          <a:p>
            <a:r>
              <a:rPr lang="en-GB" sz="8000" dirty="0">
                <a:latin typeface="Arial" charset="0"/>
                <a:cs typeface="Arial" charset="0"/>
              </a:rPr>
              <a:t>£</a:t>
            </a:r>
            <a:endParaRPr lang="en-GB" dirty="0">
              <a:latin typeface="Arial" charset="0"/>
              <a:cs typeface="Arial" charset="0"/>
            </a:endParaRPr>
          </a:p>
        </p:txBody>
      </p:sp>
      <p:sp>
        <p:nvSpPr>
          <p:cNvPr id="11" name="TextBox 24"/>
          <p:cNvSpPr txBox="1">
            <a:spLocks noChangeArrowheads="1"/>
          </p:cNvSpPr>
          <p:nvPr/>
        </p:nvSpPr>
        <p:spPr bwMode="auto">
          <a:xfrm>
            <a:off x="5903913" y="3069109"/>
            <a:ext cx="3165475" cy="830262"/>
          </a:xfrm>
          <a:prstGeom prst="rect">
            <a:avLst/>
          </a:prstGeom>
          <a:noFill/>
          <a:ln w="9525">
            <a:noFill/>
            <a:miter lim="800000"/>
            <a:headEnd/>
            <a:tailEnd/>
          </a:ln>
        </p:spPr>
        <p:txBody>
          <a:bodyPr wrap="none">
            <a:spAutoFit/>
          </a:bodyPr>
          <a:lstStyle/>
          <a:p>
            <a:r>
              <a:rPr lang="en-GB" sz="4800" dirty="0">
                <a:latin typeface="Arial" charset="0"/>
                <a:cs typeface="Arial" charset="0"/>
              </a:rPr>
              <a:t>/ Resource</a:t>
            </a:r>
            <a:endParaRPr lang="en-GB" sz="1200" dirty="0">
              <a:latin typeface="Arial" charset="0"/>
              <a:cs typeface="Arial" charset="0"/>
            </a:endParaRPr>
          </a:p>
        </p:txBody>
      </p:sp>
      <p:sp>
        <p:nvSpPr>
          <p:cNvPr id="12" name="Left Brace 11"/>
          <p:cNvSpPr/>
          <p:nvPr/>
        </p:nvSpPr>
        <p:spPr>
          <a:xfrm rot="16200000">
            <a:off x="6119813" y="979959"/>
            <a:ext cx="576262" cy="331311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a:p>
        </p:txBody>
      </p:sp>
      <p:sp>
        <p:nvSpPr>
          <p:cNvPr id="13" name="TextBox 26"/>
          <p:cNvSpPr txBox="1">
            <a:spLocks noChangeArrowheads="1"/>
          </p:cNvSpPr>
          <p:nvPr/>
        </p:nvSpPr>
        <p:spPr bwMode="auto">
          <a:xfrm>
            <a:off x="3887788" y="1556221"/>
            <a:ext cx="2376487" cy="646113"/>
          </a:xfrm>
          <a:prstGeom prst="rect">
            <a:avLst/>
          </a:prstGeom>
          <a:noFill/>
          <a:ln w="9525">
            <a:noFill/>
            <a:miter lim="800000"/>
            <a:headEnd/>
            <a:tailEnd/>
          </a:ln>
        </p:spPr>
        <p:txBody>
          <a:bodyPr>
            <a:spAutoFit/>
          </a:bodyPr>
          <a:lstStyle/>
          <a:p>
            <a:pPr algn="ctr"/>
            <a:r>
              <a:rPr lang="en-GB" sz="1800" dirty="0">
                <a:latin typeface="Arial" charset="0"/>
                <a:cs typeface="Arial" charset="0"/>
              </a:rPr>
              <a:t>Central Gov. Depts. </a:t>
            </a:r>
          </a:p>
          <a:p>
            <a:pPr algn="ctr"/>
            <a:r>
              <a:rPr lang="en-GB" sz="1800" dirty="0">
                <a:latin typeface="Arial" charset="0"/>
                <a:cs typeface="Arial" charset="0"/>
              </a:rPr>
              <a:t>e.g. DWP, MOJ, DoE</a:t>
            </a:r>
          </a:p>
        </p:txBody>
      </p:sp>
      <p:sp>
        <p:nvSpPr>
          <p:cNvPr id="14" name="Bent-Up Arrow 13"/>
          <p:cNvSpPr/>
          <p:nvPr/>
        </p:nvSpPr>
        <p:spPr>
          <a:xfrm>
            <a:off x="4608513" y="4508971"/>
            <a:ext cx="2303462" cy="1008063"/>
          </a:xfrm>
          <a:prstGeom prst="ben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5" name="TextBox 30"/>
          <p:cNvSpPr txBox="1">
            <a:spLocks noChangeArrowheads="1"/>
          </p:cNvSpPr>
          <p:nvPr/>
        </p:nvSpPr>
        <p:spPr bwMode="auto">
          <a:xfrm>
            <a:off x="4608513" y="4796309"/>
            <a:ext cx="1895475" cy="461962"/>
          </a:xfrm>
          <a:prstGeom prst="rect">
            <a:avLst/>
          </a:prstGeom>
          <a:noFill/>
          <a:ln w="9525">
            <a:noFill/>
            <a:miter lim="800000"/>
            <a:headEnd/>
            <a:tailEnd/>
          </a:ln>
        </p:spPr>
        <p:txBody>
          <a:bodyPr wrap="none">
            <a:spAutoFit/>
          </a:bodyPr>
          <a:lstStyle/>
          <a:p>
            <a:r>
              <a:rPr lang="en-GB" dirty="0">
                <a:latin typeface="Arial" charset="0"/>
                <a:cs typeface="Arial" charset="0"/>
              </a:rPr>
              <a:t>Save money</a:t>
            </a:r>
            <a:endParaRPr lang="en-GB" sz="700" dirty="0">
              <a:latin typeface="Arial" charset="0"/>
              <a:cs typeface="Arial" charset="0"/>
            </a:endParaRPr>
          </a:p>
        </p:txBody>
      </p:sp>
      <p:sp>
        <p:nvSpPr>
          <p:cNvPr id="16" name="TextBox 27"/>
          <p:cNvSpPr txBox="1">
            <a:spLocks noChangeArrowheads="1"/>
          </p:cNvSpPr>
          <p:nvPr/>
        </p:nvSpPr>
        <p:spPr bwMode="auto">
          <a:xfrm>
            <a:off x="6300788" y="1556221"/>
            <a:ext cx="2843212" cy="646113"/>
          </a:xfrm>
          <a:prstGeom prst="rect">
            <a:avLst/>
          </a:prstGeom>
          <a:noFill/>
          <a:ln w="9525">
            <a:noFill/>
            <a:miter lim="800000"/>
            <a:headEnd/>
            <a:tailEnd/>
          </a:ln>
        </p:spPr>
        <p:txBody>
          <a:bodyPr>
            <a:spAutoFit/>
          </a:bodyPr>
          <a:lstStyle/>
          <a:p>
            <a:pPr algn="ctr"/>
            <a:r>
              <a:rPr lang="en-GB" sz="1800" dirty="0">
                <a:latin typeface="Arial" charset="0"/>
                <a:cs typeface="Arial" charset="0"/>
              </a:rPr>
              <a:t>Council / Local Partners e.g. Police / PCT</a:t>
            </a:r>
          </a:p>
        </p:txBody>
      </p:sp>
      <p:pic>
        <p:nvPicPr>
          <p:cNvPr id="17" name="Picture 4" descr="bridges_with names_outline_colour.jpg"/>
          <p:cNvPicPr>
            <a:picLocks noChangeAspect="1"/>
          </p:cNvPicPr>
          <p:nvPr/>
        </p:nvPicPr>
        <p:blipFill>
          <a:blip r:embed="rId2" cstate="print"/>
          <a:srcRect/>
          <a:stretch>
            <a:fillRect/>
          </a:stretch>
        </p:blipFill>
        <p:spPr bwMode="auto">
          <a:xfrm>
            <a:off x="1619672" y="6093297"/>
            <a:ext cx="5976664" cy="575792"/>
          </a:xfrm>
          <a:prstGeom prst="rect">
            <a:avLst/>
          </a:prstGeom>
          <a:noFill/>
          <a:ln w="9525">
            <a:noFill/>
            <a:miter lim="800000"/>
            <a:headEnd/>
            <a:tailEnd/>
          </a:ln>
        </p:spPr>
      </p:pic>
      <p:pic>
        <p:nvPicPr>
          <p:cNvPr id="18" name="Picture 17" descr="rbkclogo"/>
          <p:cNvPicPr/>
          <p:nvPr/>
        </p:nvPicPr>
        <p:blipFill>
          <a:blip r:embed="rId3" cstate="print"/>
          <a:srcRect/>
          <a:stretch>
            <a:fillRect/>
          </a:stretch>
        </p:blipFill>
        <p:spPr bwMode="auto">
          <a:xfrm>
            <a:off x="7884368" y="188640"/>
            <a:ext cx="1001453" cy="864096"/>
          </a:xfrm>
          <a:prstGeom prst="rect">
            <a:avLst/>
          </a:prstGeom>
          <a:noFill/>
          <a:ln w="9525">
            <a:noFill/>
            <a:miter lim="800000"/>
            <a:headEnd/>
            <a:tailEnd/>
          </a:ln>
        </p:spPr>
      </p:pic>
      <p:sp>
        <p:nvSpPr>
          <p:cNvPr id="19" name="TextBox 18"/>
          <p:cNvSpPr txBox="1"/>
          <p:nvPr/>
        </p:nvSpPr>
        <p:spPr>
          <a:xfrm>
            <a:off x="395536" y="404664"/>
            <a:ext cx="6120680" cy="1200329"/>
          </a:xfrm>
          <a:prstGeom prst="rect">
            <a:avLst/>
          </a:prstGeom>
          <a:noFill/>
        </p:spPr>
        <p:txBody>
          <a:bodyPr wrap="square" rtlCol="0">
            <a:spAutoFit/>
          </a:bodyPr>
          <a:lstStyle/>
          <a:p>
            <a:r>
              <a:rPr lang="en-GB" sz="3600" b="1" dirty="0" smtClean="0">
                <a:solidFill>
                  <a:schemeClr val="tx2"/>
                </a:solidFill>
              </a:rPr>
              <a:t>Trouble Families - the Case for Investment </a:t>
            </a:r>
            <a:endParaRPr lang="en-GB" sz="3600" b="1" dirty="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out)">
                                      <p:cBhvr>
                                        <p:cTn id="7" dur="500"/>
                                        <p:tgtEl>
                                          <p:spTgt spid="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4" presetClass="entr" presetSubtype="32"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500"/>
                                        <p:tgtEl>
                                          <p:spTgt spid="9"/>
                                        </p:tgtEl>
                                      </p:cBhvr>
                                    </p:animEffect>
                                  </p:childTnLst>
                                </p:cTn>
                              </p:par>
                            </p:childTnLst>
                          </p:cTn>
                        </p:par>
                        <p:par>
                          <p:cTn id="25" fill="hold">
                            <p:stCondLst>
                              <p:cond delay="500"/>
                            </p:stCondLst>
                            <p:childTnLst>
                              <p:par>
                                <p:cTn id="26" presetID="22" presetClass="entr" presetSubtype="4"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par>
                                <p:cTn id="29" presetID="22" presetClass="entr" presetSubtype="8" fill="hold" nodeType="withEffect">
                                  <p:stCondLst>
                                    <p:cond delay="0"/>
                                  </p:stCondLst>
                                  <p:childTnLst>
                                    <p:set>
                                      <p:cBhvr>
                                        <p:cTn id="30" dur="1" fill="hold">
                                          <p:stCondLst>
                                            <p:cond delay="0"/>
                                          </p:stCondLst>
                                        </p:cTn>
                                        <p:tgtEl>
                                          <p:spTgt spid="15">
                                            <p:txEl>
                                              <p:pRg st="0" end="0"/>
                                            </p:txEl>
                                          </p:spTgt>
                                        </p:tgtEl>
                                        <p:attrNameLst>
                                          <p:attrName>style.visibility</p:attrName>
                                        </p:attrNameLst>
                                      </p:cBhvr>
                                      <p:to>
                                        <p:strVal val="visible"/>
                                      </p:to>
                                    </p:set>
                                    <p:animEffect transition="in" filter="wipe(left)">
                                      <p:cBhvr>
                                        <p:cTn id="31" dur="500"/>
                                        <p:tgtEl>
                                          <p:spTgt spid="15">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4" presetClass="entr" presetSubtype="32" fill="hold" grpId="0"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box(out)">
                                      <p:cBhvr>
                                        <p:cTn id="36" dur="500"/>
                                        <p:tgtEl>
                                          <p:spTgt spid="4"/>
                                        </p:tgtEl>
                                      </p:cBhvr>
                                    </p:animEffect>
                                  </p:childTnLst>
                                </p:cTn>
                              </p:par>
                              <p:par>
                                <p:cTn id="37" presetID="4" presetClass="entr" presetSubtype="32"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box(out)">
                                      <p:cBhvr>
                                        <p:cTn id="39" dur="500"/>
                                        <p:tgtEl>
                                          <p:spTgt spid="10"/>
                                        </p:tgtEl>
                                      </p:cBhvr>
                                    </p:animEffect>
                                  </p:childTnLst>
                                </p:cTn>
                              </p:par>
                              <p:par>
                                <p:cTn id="40" presetID="4" presetClass="entr" presetSubtype="32"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box(out)">
                                      <p:cBhvr>
                                        <p:cTn id="42" dur="500"/>
                                        <p:tgtEl>
                                          <p:spTgt spid="11"/>
                                        </p:tgtEl>
                                      </p:cBhvr>
                                    </p:animEffect>
                                  </p:childTnLst>
                                </p:cTn>
                              </p:par>
                              <p:par>
                                <p:cTn id="43" presetID="4" presetClass="entr" presetSubtype="32"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box(out)">
                                      <p:cBhvr>
                                        <p:cTn id="45" dur="500"/>
                                        <p:tgtEl>
                                          <p:spTgt spid="12"/>
                                        </p:tgtEl>
                                      </p:cBhvr>
                                    </p:animEffect>
                                  </p:childTnLst>
                                </p:cTn>
                              </p:par>
                              <p:par>
                                <p:cTn id="46" presetID="4" presetClass="entr" presetSubtype="32"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box(out)">
                                      <p:cBhvr>
                                        <p:cTn id="48" dur="500"/>
                                        <p:tgtEl>
                                          <p:spTgt spid="13"/>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left)">
                                      <p:cBhvr>
                                        <p:cTn id="5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8" grpId="0" animBg="1"/>
      <p:bldP spid="9" grpId="0"/>
      <p:bldP spid="10" grpId="0"/>
      <p:bldP spid="11" grpId="0"/>
      <p:bldP spid="12" grpId="0" animBg="1"/>
      <p:bldP spid="13" grpId="0"/>
      <p:bldP spid="14" grpId="0" animBg="1"/>
      <p:bldP spid="16" grpId="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Text Box 23"/>
          <p:cNvSpPr txBox="1">
            <a:spLocks noChangeArrowheads="1"/>
          </p:cNvSpPr>
          <p:nvPr/>
        </p:nvSpPr>
        <p:spPr bwMode="auto">
          <a:xfrm>
            <a:off x="0" y="0"/>
            <a:ext cx="9144000" cy="707886"/>
          </a:xfrm>
          <a:prstGeom prst="rect">
            <a:avLst/>
          </a:prstGeom>
          <a:noFill/>
          <a:ln w="9525">
            <a:noFill/>
            <a:miter lim="800000"/>
            <a:headEnd/>
            <a:tailEnd/>
          </a:ln>
        </p:spPr>
        <p:txBody>
          <a:bodyPr>
            <a:spAutoFit/>
          </a:bodyPr>
          <a:lstStyle/>
          <a:p>
            <a:pPr>
              <a:spcBef>
                <a:spcPct val="50000"/>
              </a:spcBef>
            </a:pPr>
            <a:r>
              <a:rPr lang="en-GB" sz="2000" dirty="0">
                <a:solidFill>
                  <a:schemeClr val="accent1"/>
                </a:solidFill>
              </a:rPr>
              <a:t>The focus </a:t>
            </a:r>
            <a:r>
              <a:rPr lang="en-GB" sz="2000" dirty="0" smtClean="0">
                <a:solidFill>
                  <a:schemeClr val="accent1"/>
                </a:solidFill>
              </a:rPr>
              <a:t>on whole system approach to reduce the need for high need interventions   </a:t>
            </a:r>
            <a:endParaRPr lang="en-GB" sz="2000" dirty="0">
              <a:solidFill>
                <a:schemeClr val="accent1"/>
              </a:solidFill>
            </a:endParaRPr>
          </a:p>
        </p:txBody>
      </p:sp>
      <p:sp>
        <p:nvSpPr>
          <p:cNvPr id="13315" name="AutoShape 18">
            <a:hlinkClick r:id="rId3" action="ppaction://hlinksldjump"/>
          </p:cNvPr>
          <p:cNvSpPr>
            <a:spLocks noChangeArrowheads="1"/>
          </p:cNvSpPr>
          <p:nvPr/>
        </p:nvSpPr>
        <p:spPr bwMode="auto">
          <a:xfrm flipH="1">
            <a:off x="-3341688" y="3092450"/>
            <a:ext cx="996950" cy="746125"/>
          </a:xfrm>
          <a:prstGeom prst="foldedCorner">
            <a:avLst>
              <a:gd name="adj" fmla="val 12500"/>
            </a:avLst>
          </a:prstGeom>
          <a:solidFill>
            <a:srgbClr val="FF99CC"/>
          </a:solidFill>
          <a:ln w="9525">
            <a:solidFill>
              <a:schemeClr val="tx1"/>
            </a:solidFill>
            <a:round/>
            <a:headEnd/>
            <a:tailEnd/>
          </a:ln>
        </p:spPr>
        <p:txBody>
          <a:bodyPr bIns="10800" anchor="b"/>
          <a:lstStyle/>
          <a:p>
            <a:pPr algn="ctr">
              <a:spcBef>
                <a:spcPct val="20000"/>
              </a:spcBef>
              <a:buFont typeface="Wingdings" pitchFamily="2" charset="2"/>
              <a:buNone/>
            </a:pPr>
            <a:endParaRPr lang="en-US" sz="1000" b="1"/>
          </a:p>
        </p:txBody>
      </p:sp>
      <p:sp>
        <p:nvSpPr>
          <p:cNvPr id="13316" name="AutoShape 19">
            <a:hlinkClick r:id="rId4" action="ppaction://hlinksldjump"/>
          </p:cNvPr>
          <p:cNvSpPr>
            <a:spLocks noChangeArrowheads="1"/>
          </p:cNvSpPr>
          <p:nvPr/>
        </p:nvSpPr>
        <p:spPr bwMode="auto">
          <a:xfrm flipH="1">
            <a:off x="0" y="7389813"/>
            <a:ext cx="793750" cy="863600"/>
          </a:xfrm>
          <a:prstGeom prst="foldedCorner">
            <a:avLst>
              <a:gd name="adj" fmla="val 12500"/>
            </a:avLst>
          </a:prstGeom>
          <a:solidFill>
            <a:srgbClr val="E4D6F6"/>
          </a:solidFill>
          <a:ln w="9525">
            <a:solidFill>
              <a:schemeClr val="tx1"/>
            </a:solidFill>
            <a:round/>
            <a:headEnd/>
            <a:tailEnd/>
          </a:ln>
        </p:spPr>
        <p:txBody>
          <a:bodyPr anchor="ctr"/>
          <a:lstStyle/>
          <a:p>
            <a:pPr algn="ctr">
              <a:spcBef>
                <a:spcPct val="20000"/>
              </a:spcBef>
              <a:buFont typeface="Wingdings" pitchFamily="2" charset="2"/>
              <a:buNone/>
            </a:pPr>
            <a:r>
              <a:rPr lang="en-GB" sz="1000"/>
              <a:t>; </a:t>
            </a:r>
          </a:p>
        </p:txBody>
      </p:sp>
      <p:sp>
        <p:nvSpPr>
          <p:cNvPr id="13317" name="AutoShape 20">
            <a:hlinkClick r:id="rId5" action="ppaction://hlinksldjump"/>
          </p:cNvPr>
          <p:cNvSpPr>
            <a:spLocks noChangeArrowheads="1"/>
          </p:cNvSpPr>
          <p:nvPr/>
        </p:nvSpPr>
        <p:spPr bwMode="auto">
          <a:xfrm flipH="1">
            <a:off x="-3914775" y="5291138"/>
            <a:ext cx="701675" cy="1530350"/>
          </a:xfrm>
          <a:prstGeom prst="foldedCorner">
            <a:avLst>
              <a:gd name="adj" fmla="val 12500"/>
            </a:avLst>
          </a:prstGeom>
          <a:solidFill>
            <a:srgbClr val="BA97E9"/>
          </a:solidFill>
          <a:ln w="9525">
            <a:solidFill>
              <a:schemeClr val="tx1"/>
            </a:solidFill>
            <a:round/>
            <a:headEnd/>
            <a:tailEnd/>
          </a:ln>
        </p:spPr>
        <p:txBody>
          <a:bodyPr anchor="ctr"/>
          <a:lstStyle/>
          <a:p>
            <a:pPr>
              <a:spcBef>
                <a:spcPct val="30000"/>
              </a:spcBef>
            </a:pPr>
            <a:endParaRPr lang="en-US" sz="1000" b="1"/>
          </a:p>
        </p:txBody>
      </p:sp>
      <p:sp>
        <p:nvSpPr>
          <p:cNvPr id="13318" name="AutoShape 21">
            <a:hlinkClick r:id="rId6" action="ppaction://hlinksldjump"/>
          </p:cNvPr>
          <p:cNvSpPr>
            <a:spLocks noChangeArrowheads="1"/>
          </p:cNvSpPr>
          <p:nvPr/>
        </p:nvSpPr>
        <p:spPr bwMode="auto">
          <a:xfrm flipH="1">
            <a:off x="-3940175" y="369888"/>
            <a:ext cx="679450" cy="1060450"/>
          </a:xfrm>
          <a:prstGeom prst="foldedCorner">
            <a:avLst>
              <a:gd name="adj" fmla="val 12500"/>
            </a:avLst>
          </a:prstGeom>
          <a:solidFill>
            <a:srgbClr val="8A4FD9"/>
          </a:solidFill>
          <a:ln w="9525">
            <a:solidFill>
              <a:schemeClr val="tx1"/>
            </a:solidFill>
            <a:round/>
            <a:headEnd/>
            <a:tailEnd/>
          </a:ln>
        </p:spPr>
        <p:txBody>
          <a:bodyPr anchor="ctr"/>
          <a:lstStyle/>
          <a:p>
            <a:pPr algn="ctr"/>
            <a:endParaRPr lang="en-US" sz="1000" b="1"/>
          </a:p>
        </p:txBody>
      </p:sp>
      <p:sp>
        <p:nvSpPr>
          <p:cNvPr id="13319" name="Freeform 2"/>
          <p:cNvSpPr>
            <a:spLocks/>
          </p:cNvSpPr>
          <p:nvPr/>
        </p:nvSpPr>
        <p:spPr bwMode="auto">
          <a:xfrm>
            <a:off x="925513" y="692150"/>
            <a:ext cx="236537" cy="2797175"/>
          </a:xfrm>
          <a:custGeom>
            <a:avLst/>
            <a:gdLst>
              <a:gd name="T0" fmla="*/ 74 w 148"/>
              <a:gd name="T1" fmla="*/ 0 h 3175"/>
              <a:gd name="T2" fmla="*/ 76 w 148"/>
              <a:gd name="T3" fmla="*/ 1348 h 3175"/>
              <a:gd name="T4" fmla="*/ 148 w 148"/>
              <a:gd name="T5" fmla="*/ 1414 h 3175"/>
              <a:gd name="T6" fmla="*/ 0 w 148"/>
              <a:gd name="T7" fmla="*/ 1458 h 3175"/>
              <a:gd name="T8" fmla="*/ 76 w 148"/>
              <a:gd name="T9" fmla="*/ 1513 h 3175"/>
              <a:gd name="T10" fmla="*/ 75 w 148"/>
              <a:gd name="T11" fmla="*/ 3175 h 3175"/>
              <a:gd name="T12" fmla="*/ 0 60000 65536"/>
              <a:gd name="T13" fmla="*/ 0 60000 65536"/>
              <a:gd name="T14" fmla="*/ 0 60000 65536"/>
              <a:gd name="T15" fmla="*/ 0 60000 65536"/>
              <a:gd name="T16" fmla="*/ 0 60000 65536"/>
              <a:gd name="T17" fmla="*/ 0 60000 65536"/>
              <a:gd name="T18" fmla="*/ 0 w 148"/>
              <a:gd name="T19" fmla="*/ 0 h 3175"/>
              <a:gd name="T20" fmla="*/ 148 w 148"/>
              <a:gd name="T21" fmla="*/ 3175 h 3175"/>
            </a:gdLst>
            <a:ahLst/>
            <a:cxnLst>
              <a:cxn ang="T12">
                <a:pos x="T0" y="T1"/>
              </a:cxn>
              <a:cxn ang="T13">
                <a:pos x="T2" y="T3"/>
              </a:cxn>
              <a:cxn ang="T14">
                <a:pos x="T4" y="T5"/>
              </a:cxn>
              <a:cxn ang="T15">
                <a:pos x="T6" y="T7"/>
              </a:cxn>
              <a:cxn ang="T16">
                <a:pos x="T8" y="T9"/>
              </a:cxn>
              <a:cxn ang="T17">
                <a:pos x="T10" y="T11"/>
              </a:cxn>
            </a:cxnLst>
            <a:rect l="T18" t="T19" r="T20" b="T21"/>
            <a:pathLst>
              <a:path w="148" h="3175">
                <a:moveTo>
                  <a:pt x="74" y="0"/>
                </a:moveTo>
                <a:lnTo>
                  <a:pt x="76" y="1348"/>
                </a:lnTo>
                <a:lnTo>
                  <a:pt x="148" y="1414"/>
                </a:lnTo>
                <a:lnTo>
                  <a:pt x="0" y="1458"/>
                </a:lnTo>
                <a:lnTo>
                  <a:pt x="76" y="1513"/>
                </a:lnTo>
                <a:lnTo>
                  <a:pt x="75" y="3175"/>
                </a:lnTo>
              </a:path>
            </a:pathLst>
          </a:custGeom>
          <a:noFill/>
          <a:ln w="19050">
            <a:solidFill>
              <a:schemeClr val="tx1"/>
            </a:solidFill>
            <a:round/>
            <a:headEnd type="none" w="med" len="med"/>
            <a:tailEnd type="none" w="med" len="med"/>
          </a:ln>
        </p:spPr>
        <p:txBody>
          <a:bodyPr/>
          <a:lstStyle/>
          <a:p>
            <a:endParaRPr lang="en-GB"/>
          </a:p>
        </p:txBody>
      </p:sp>
      <p:sp>
        <p:nvSpPr>
          <p:cNvPr id="13320" name="Text Box 3"/>
          <p:cNvSpPr txBox="1">
            <a:spLocks noChangeArrowheads="1"/>
          </p:cNvSpPr>
          <p:nvPr/>
        </p:nvSpPr>
        <p:spPr bwMode="auto">
          <a:xfrm>
            <a:off x="569913" y="908050"/>
            <a:ext cx="366712" cy="2051050"/>
          </a:xfrm>
          <a:prstGeom prst="rect">
            <a:avLst/>
          </a:prstGeom>
          <a:noFill/>
          <a:ln w="9525">
            <a:noFill/>
            <a:miter lim="800000"/>
            <a:headEnd/>
            <a:tailEnd/>
          </a:ln>
        </p:spPr>
        <p:txBody>
          <a:bodyPr vert="eaVert">
            <a:spAutoFit/>
          </a:bodyPr>
          <a:lstStyle/>
          <a:p>
            <a:pPr>
              <a:spcBef>
                <a:spcPct val="50000"/>
              </a:spcBef>
            </a:pPr>
            <a:r>
              <a:rPr lang="en-GB" sz="1200"/>
              <a:t>Number of children</a:t>
            </a:r>
          </a:p>
        </p:txBody>
      </p:sp>
      <p:sp>
        <p:nvSpPr>
          <p:cNvPr id="13321" name="Text Box 4"/>
          <p:cNvSpPr txBox="1">
            <a:spLocks noChangeArrowheads="1"/>
          </p:cNvSpPr>
          <p:nvPr/>
        </p:nvSpPr>
        <p:spPr bwMode="auto">
          <a:xfrm>
            <a:off x="6943725" y="892175"/>
            <a:ext cx="1179513" cy="274638"/>
          </a:xfrm>
          <a:prstGeom prst="rect">
            <a:avLst/>
          </a:prstGeom>
          <a:noFill/>
          <a:ln w="9525">
            <a:noFill/>
            <a:miter lim="800000"/>
            <a:headEnd/>
            <a:tailEnd/>
          </a:ln>
        </p:spPr>
        <p:txBody>
          <a:bodyPr>
            <a:spAutoFit/>
          </a:bodyPr>
          <a:lstStyle/>
          <a:p>
            <a:pPr>
              <a:spcBef>
                <a:spcPct val="50000"/>
              </a:spcBef>
            </a:pPr>
            <a:r>
              <a:rPr lang="en-GB" sz="1200" b="1"/>
              <a:t>Cost</a:t>
            </a:r>
          </a:p>
        </p:txBody>
      </p:sp>
      <p:sp>
        <p:nvSpPr>
          <p:cNvPr id="13322" name="AutoShape 5"/>
          <p:cNvSpPr>
            <a:spLocks noChangeArrowheads="1"/>
          </p:cNvSpPr>
          <p:nvPr/>
        </p:nvSpPr>
        <p:spPr bwMode="auto">
          <a:xfrm>
            <a:off x="3883025" y="2530475"/>
            <a:ext cx="4162425" cy="952500"/>
          </a:xfrm>
          <a:prstGeom prst="rtTriangle">
            <a:avLst/>
          </a:prstGeom>
          <a:solidFill>
            <a:schemeClr val="bg2">
              <a:alpha val="39999"/>
            </a:schemeClr>
          </a:solidFill>
          <a:ln w="9525">
            <a:noFill/>
            <a:miter lim="800000"/>
            <a:headEnd/>
            <a:tailEnd/>
          </a:ln>
        </p:spPr>
        <p:txBody>
          <a:bodyPr lIns="0" anchor="ctr"/>
          <a:lstStyle/>
          <a:p>
            <a:endParaRPr lang="en-US" sz="1200"/>
          </a:p>
        </p:txBody>
      </p:sp>
      <p:sp>
        <p:nvSpPr>
          <p:cNvPr id="13323" name="AutoShape 6"/>
          <p:cNvSpPr>
            <a:spLocks noChangeArrowheads="1"/>
          </p:cNvSpPr>
          <p:nvPr/>
        </p:nvSpPr>
        <p:spPr bwMode="auto">
          <a:xfrm>
            <a:off x="6002338" y="3009900"/>
            <a:ext cx="2074862" cy="479425"/>
          </a:xfrm>
          <a:prstGeom prst="rtTriangle">
            <a:avLst/>
          </a:prstGeom>
          <a:solidFill>
            <a:schemeClr val="bg2">
              <a:alpha val="59999"/>
            </a:schemeClr>
          </a:solidFill>
          <a:ln w="9525">
            <a:noFill/>
            <a:miter lim="800000"/>
            <a:headEnd/>
            <a:tailEnd/>
          </a:ln>
        </p:spPr>
        <p:txBody>
          <a:bodyPr anchor="ctr"/>
          <a:lstStyle/>
          <a:p>
            <a:endParaRPr lang="en-US" sz="1100"/>
          </a:p>
        </p:txBody>
      </p:sp>
      <p:sp>
        <p:nvSpPr>
          <p:cNvPr id="13324" name="Line 7"/>
          <p:cNvSpPr>
            <a:spLocks noChangeShapeType="1"/>
          </p:cNvSpPr>
          <p:nvPr/>
        </p:nvSpPr>
        <p:spPr bwMode="auto">
          <a:xfrm flipH="1" flipV="1">
            <a:off x="3883025" y="2530475"/>
            <a:ext cx="4168775" cy="958850"/>
          </a:xfrm>
          <a:prstGeom prst="line">
            <a:avLst/>
          </a:prstGeom>
          <a:noFill/>
          <a:ln w="19050">
            <a:solidFill>
              <a:schemeClr val="tx1"/>
            </a:solidFill>
            <a:round/>
            <a:headEnd/>
            <a:tailEnd/>
          </a:ln>
        </p:spPr>
        <p:txBody>
          <a:bodyPr/>
          <a:lstStyle/>
          <a:p>
            <a:endParaRPr lang="en-GB"/>
          </a:p>
        </p:txBody>
      </p:sp>
      <p:sp>
        <p:nvSpPr>
          <p:cNvPr id="13325" name="Line 8"/>
          <p:cNvSpPr>
            <a:spLocks noChangeShapeType="1"/>
          </p:cNvSpPr>
          <p:nvPr/>
        </p:nvSpPr>
        <p:spPr bwMode="auto">
          <a:xfrm flipH="1" flipV="1">
            <a:off x="1030288" y="771525"/>
            <a:ext cx="2852737" cy="1758950"/>
          </a:xfrm>
          <a:prstGeom prst="line">
            <a:avLst/>
          </a:prstGeom>
          <a:noFill/>
          <a:ln w="19050">
            <a:solidFill>
              <a:schemeClr val="tx1"/>
            </a:solidFill>
            <a:round/>
            <a:headEnd/>
            <a:tailEnd/>
          </a:ln>
        </p:spPr>
        <p:txBody>
          <a:bodyPr/>
          <a:lstStyle/>
          <a:p>
            <a:endParaRPr lang="en-GB"/>
          </a:p>
        </p:txBody>
      </p:sp>
      <p:sp>
        <p:nvSpPr>
          <p:cNvPr id="13326" name="Line 9"/>
          <p:cNvSpPr>
            <a:spLocks noChangeShapeType="1"/>
          </p:cNvSpPr>
          <p:nvPr/>
        </p:nvSpPr>
        <p:spPr bwMode="auto">
          <a:xfrm flipV="1">
            <a:off x="3883025" y="1931988"/>
            <a:ext cx="0" cy="1557337"/>
          </a:xfrm>
          <a:prstGeom prst="line">
            <a:avLst/>
          </a:prstGeom>
          <a:noFill/>
          <a:ln w="28575">
            <a:solidFill>
              <a:schemeClr val="tx1"/>
            </a:solidFill>
            <a:prstDash val="lgDash"/>
            <a:round/>
            <a:headEnd/>
            <a:tailEnd/>
          </a:ln>
        </p:spPr>
        <p:txBody>
          <a:bodyPr/>
          <a:lstStyle/>
          <a:p>
            <a:endParaRPr lang="en-GB"/>
          </a:p>
        </p:txBody>
      </p:sp>
      <p:sp>
        <p:nvSpPr>
          <p:cNvPr id="13327" name="Line 11"/>
          <p:cNvSpPr>
            <a:spLocks noChangeShapeType="1"/>
          </p:cNvSpPr>
          <p:nvPr/>
        </p:nvSpPr>
        <p:spPr bwMode="auto">
          <a:xfrm flipV="1">
            <a:off x="1030288" y="2860675"/>
            <a:ext cx="2852737" cy="107950"/>
          </a:xfrm>
          <a:prstGeom prst="line">
            <a:avLst/>
          </a:prstGeom>
          <a:noFill/>
          <a:ln w="28575">
            <a:solidFill>
              <a:schemeClr val="tx1"/>
            </a:solidFill>
            <a:prstDash val="lgDash"/>
            <a:round/>
            <a:headEnd/>
            <a:tailEnd/>
          </a:ln>
        </p:spPr>
        <p:txBody>
          <a:bodyPr/>
          <a:lstStyle/>
          <a:p>
            <a:endParaRPr lang="en-GB"/>
          </a:p>
        </p:txBody>
      </p:sp>
      <p:sp>
        <p:nvSpPr>
          <p:cNvPr id="13328" name="Line 12"/>
          <p:cNvSpPr>
            <a:spLocks noChangeShapeType="1"/>
          </p:cNvSpPr>
          <p:nvPr/>
        </p:nvSpPr>
        <p:spPr bwMode="auto">
          <a:xfrm flipV="1">
            <a:off x="3883025" y="2427288"/>
            <a:ext cx="2338388" cy="433387"/>
          </a:xfrm>
          <a:prstGeom prst="line">
            <a:avLst/>
          </a:prstGeom>
          <a:noFill/>
          <a:ln w="28575">
            <a:solidFill>
              <a:schemeClr val="tx1"/>
            </a:solidFill>
            <a:prstDash val="lgDash"/>
            <a:round/>
            <a:headEnd/>
            <a:tailEnd/>
          </a:ln>
        </p:spPr>
        <p:txBody>
          <a:bodyPr/>
          <a:lstStyle/>
          <a:p>
            <a:endParaRPr lang="en-GB"/>
          </a:p>
        </p:txBody>
      </p:sp>
      <p:sp>
        <p:nvSpPr>
          <p:cNvPr id="13329" name="Line 13"/>
          <p:cNvSpPr>
            <a:spLocks noChangeShapeType="1"/>
          </p:cNvSpPr>
          <p:nvPr/>
        </p:nvSpPr>
        <p:spPr bwMode="auto">
          <a:xfrm flipV="1">
            <a:off x="6221413" y="766763"/>
            <a:ext cx="2049462" cy="1660525"/>
          </a:xfrm>
          <a:prstGeom prst="line">
            <a:avLst/>
          </a:prstGeom>
          <a:noFill/>
          <a:ln w="28575">
            <a:solidFill>
              <a:schemeClr val="tx1"/>
            </a:solidFill>
            <a:prstDash val="lgDash"/>
            <a:round/>
            <a:headEnd/>
            <a:tailEnd/>
          </a:ln>
        </p:spPr>
        <p:txBody>
          <a:bodyPr/>
          <a:lstStyle/>
          <a:p>
            <a:endParaRPr lang="en-GB"/>
          </a:p>
        </p:txBody>
      </p:sp>
      <p:grpSp>
        <p:nvGrpSpPr>
          <p:cNvPr id="2" name="Group 15"/>
          <p:cNvGrpSpPr>
            <a:grpSpLocks/>
          </p:cNvGrpSpPr>
          <p:nvPr/>
        </p:nvGrpSpPr>
        <p:grpSpPr bwMode="auto">
          <a:xfrm>
            <a:off x="1835696" y="3933056"/>
            <a:ext cx="3960440" cy="369711"/>
            <a:chOff x="3606" y="3538"/>
            <a:chExt cx="1315" cy="400"/>
          </a:xfrm>
        </p:grpSpPr>
        <p:sp>
          <p:nvSpPr>
            <p:cNvPr id="13341" name="Text Box 16"/>
            <p:cNvSpPr txBox="1">
              <a:spLocks noChangeArrowheads="1"/>
            </p:cNvSpPr>
            <p:nvPr/>
          </p:nvSpPr>
          <p:spPr bwMode="auto">
            <a:xfrm>
              <a:off x="3606" y="3538"/>
              <a:ext cx="997" cy="400"/>
            </a:xfrm>
            <a:prstGeom prst="rect">
              <a:avLst/>
            </a:prstGeom>
            <a:noFill/>
            <a:ln w="9525">
              <a:noFill/>
              <a:miter lim="800000"/>
              <a:headEnd/>
              <a:tailEnd/>
            </a:ln>
          </p:spPr>
          <p:txBody>
            <a:bodyPr>
              <a:spAutoFit/>
            </a:bodyPr>
            <a:lstStyle/>
            <a:p>
              <a:pPr>
                <a:spcBef>
                  <a:spcPct val="50000"/>
                </a:spcBef>
              </a:pPr>
              <a:r>
                <a:rPr lang="en-GB" dirty="0"/>
                <a:t>Severity of assessed need</a:t>
              </a:r>
            </a:p>
          </p:txBody>
        </p:sp>
        <p:sp>
          <p:nvSpPr>
            <p:cNvPr id="13342" name="Line 17"/>
            <p:cNvSpPr>
              <a:spLocks noChangeShapeType="1"/>
            </p:cNvSpPr>
            <p:nvPr/>
          </p:nvSpPr>
          <p:spPr bwMode="auto">
            <a:xfrm>
              <a:off x="4558" y="3702"/>
              <a:ext cx="363" cy="0"/>
            </a:xfrm>
            <a:prstGeom prst="line">
              <a:avLst/>
            </a:prstGeom>
            <a:noFill/>
            <a:ln w="19050">
              <a:solidFill>
                <a:schemeClr val="tx1"/>
              </a:solidFill>
              <a:round/>
              <a:headEnd/>
              <a:tailEnd type="triangle" w="med" len="med"/>
            </a:ln>
          </p:spPr>
          <p:txBody>
            <a:bodyPr/>
            <a:lstStyle/>
            <a:p>
              <a:endParaRPr lang="en-GB"/>
            </a:p>
          </p:txBody>
        </p:sp>
      </p:grpSp>
      <p:sp>
        <p:nvSpPr>
          <p:cNvPr id="13331" name="Line 22"/>
          <p:cNvSpPr>
            <a:spLocks noChangeShapeType="1"/>
          </p:cNvSpPr>
          <p:nvPr/>
        </p:nvSpPr>
        <p:spPr bwMode="auto">
          <a:xfrm>
            <a:off x="1046163" y="3489325"/>
            <a:ext cx="7240587" cy="0"/>
          </a:xfrm>
          <a:prstGeom prst="line">
            <a:avLst/>
          </a:prstGeom>
          <a:noFill/>
          <a:ln w="25400">
            <a:solidFill>
              <a:schemeClr val="tx1"/>
            </a:solidFill>
            <a:round/>
            <a:headEnd/>
            <a:tailEnd/>
          </a:ln>
        </p:spPr>
        <p:txBody>
          <a:bodyPr/>
          <a:lstStyle/>
          <a:p>
            <a:endParaRPr lang="en-GB"/>
          </a:p>
        </p:txBody>
      </p:sp>
      <p:sp>
        <p:nvSpPr>
          <p:cNvPr id="13340" name="AutoShape 24"/>
          <p:cNvSpPr>
            <a:spLocks noChangeArrowheads="1"/>
          </p:cNvSpPr>
          <p:nvPr/>
        </p:nvSpPr>
        <p:spPr bwMode="auto">
          <a:xfrm>
            <a:off x="899592" y="4725144"/>
            <a:ext cx="7599362" cy="576064"/>
          </a:xfrm>
          <a:prstGeom prst="foldedCorner">
            <a:avLst>
              <a:gd name="adj" fmla="val 12500"/>
            </a:avLst>
          </a:prstGeom>
          <a:solidFill>
            <a:srgbClr val="ADDDD8"/>
          </a:solidFill>
          <a:ln w="9525">
            <a:solidFill>
              <a:schemeClr val="tx1"/>
            </a:solidFill>
            <a:round/>
            <a:headEnd/>
            <a:tailEnd/>
          </a:ln>
        </p:spPr>
        <p:txBody>
          <a:bodyPr wrap="none" anchor="ctr"/>
          <a:lstStyle/>
          <a:p>
            <a:pPr algn="ctr"/>
            <a:r>
              <a:rPr lang="en-GB" sz="1200" b="1" dirty="0" smtClean="0"/>
              <a:t>Enablers </a:t>
            </a:r>
            <a:r>
              <a:rPr lang="en-GB" sz="1200" b="1" dirty="0"/>
              <a:t>– Factors common to all </a:t>
            </a:r>
            <a:r>
              <a:rPr lang="en-GB" sz="1200" b="1" dirty="0" err="1"/>
              <a:t>workstrands</a:t>
            </a:r>
            <a:r>
              <a:rPr lang="en-GB" sz="1200" dirty="0"/>
              <a:t> </a:t>
            </a:r>
          </a:p>
          <a:p>
            <a:pPr algn="ctr"/>
            <a:r>
              <a:rPr lang="en-GB" sz="1200" dirty="0" smtClean="0"/>
              <a:t>Issues </a:t>
            </a:r>
            <a:r>
              <a:rPr lang="en-GB" sz="1200" dirty="0"/>
              <a:t>around Workforce, Commissioning, Performance Management, Improvement </a:t>
            </a:r>
            <a:r>
              <a:rPr lang="en-GB" sz="1200" dirty="0" smtClean="0"/>
              <a:t> planning</a:t>
            </a:r>
            <a:endParaRPr lang="en-GB" sz="1200" dirty="0"/>
          </a:p>
        </p:txBody>
      </p:sp>
      <p:sp>
        <p:nvSpPr>
          <p:cNvPr id="31" name="TextBox 30"/>
          <p:cNvSpPr txBox="1"/>
          <p:nvPr/>
        </p:nvSpPr>
        <p:spPr>
          <a:xfrm>
            <a:off x="1115616" y="3573016"/>
            <a:ext cx="1152128" cy="338554"/>
          </a:xfrm>
          <a:prstGeom prst="rect">
            <a:avLst/>
          </a:prstGeom>
          <a:noFill/>
        </p:spPr>
        <p:txBody>
          <a:bodyPr wrap="square" rtlCol="0">
            <a:spAutoFit/>
          </a:bodyPr>
          <a:lstStyle/>
          <a:p>
            <a:r>
              <a:rPr lang="en-GB" sz="1600" dirty="0" smtClean="0"/>
              <a:t>Low need</a:t>
            </a:r>
            <a:endParaRPr lang="en-GB" sz="1600" dirty="0"/>
          </a:p>
        </p:txBody>
      </p:sp>
      <p:sp>
        <p:nvSpPr>
          <p:cNvPr id="32" name="TextBox 31"/>
          <p:cNvSpPr txBox="1"/>
          <p:nvPr/>
        </p:nvSpPr>
        <p:spPr>
          <a:xfrm>
            <a:off x="7092280" y="3573016"/>
            <a:ext cx="1152128" cy="338554"/>
          </a:xfrm>
          <a:prstGeom prst="rect">
            <a:avLst/>
          </a:prstGeom>
          <a:noFill/>
        </p:spPr>
        <p:txBody>
          <a:bodyPr wrap="square" rtlCol="0">
            <a:spAutoFit/>
          </a:bodyPr>
          <a:lstStyle/>
          <a:p>
            <a:r>
              <a:rPr lang="en-GB" sz="1600" dirty="0" smtClean="0"/>
              <a:t>High need</a:t>
            </a:r>
            <a:endParaRPr lang="en-GB" sz="1600" dirty="0"/>
          </a:p>
        </p:txBody>
      </p:sp>
      <p:pic>
        <p:nvPicPr>
          <p:cNvPr id="33" name="Picture 32" descr="bridges_with names_outline_colour.jpg"/>
          <p:cNvPicPr>
            <a:picLocks noChangeAspect="1"/>
          </p:cNvPicPr>
          <p:nvPr/>
        </p:nvPicPr>
        <p:blipFill>
          <a:blip r:embed="rId7" cstate="print"/>
          <a:srcRect/>
          <a:stretch>
            <a:fillRect/>
          </a:stretch>
        </p:blipFill>
        <p:spPr bwMode="auto">
          <a:xfrm>
            <a:off x="1619672" y="6309320"/>
            <a:ext cx="5976664" cy="39471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Freeform 2"/>
          <p:cNvSpPr>
            <a:spLocks/>
          </p:cNvSpPr>
          <p:nvPr/>
        </p:nvSpPr>
        <p:spPr bwMode="auto">
          <a:xfrm>
            <a:off x="798513" y="549275"/>
            <a:ext cx="234950" cy="5554663"/>
          </a:xfrm>
          <a:custGeom>
            <a:avLst/>
            <a:gdLst>
              <a:gd name="T0" fmla="*/ 74 w 148"/>
              <a:gd name="T1" fmla="*/ 0 h 3175"/>
              <a:gd name="T2" fmla="*/ 76 w 148"/>
              <a:gd name="T3" fmla="*/ 1348 h 3175"/>
              <a:gd name="T4" fmla="*/ 148 w 148"/>
              <a:gd name="T5" fmla="*/ 1414 h 3175"/>
              <a:gd name="T6" fmla="*/ 0 w 148"/>
              <a:gd name="T7" fmla="*/ 1458 h 3175"/>
              <a:gd name="T8" fmla="*/ 76 w 148"/>
              <a:gd name="T9" fmla="*/ 1513 h 3175"/>
              <a:gd name="T10" fmla="*/ 75 w 148"/>
              <a:gd name="T11" fmla="*/ 3175 h 3175"/>
              <a:gd name="T12" fmla="*/ 0 60000 65536"/>
              <a:gd name="T13" fmla="*/ 0 60000 65536"/>
              <a:gd name="T14" fmla="*/ 0 60000 65536"/>
              <a:gd name="T15" fmla="*/ 0 60000 65536"/>
              <a:gd name="T16" fmla="*/ 0 60000 65536"/>
              <a:gd name="T17" fmla="*/ 0 60000 65536"/>
              <a:gd name="T18" fmla="*/ 0 w 148"/>
              <a:gd name="T19" fmla="*/ 0 h 3175"/>
              <a:gd name="T20" fmla="*/ 148 w 148"/>
              <a:gd name="T21" fmla="*/ 3175 h 3175"/>
            </a:gdLst>
            <a:ahLst/>
            <a:cxnLst>
              <a:cxn ang="T12">
                <a:pos x="T0" y="T1"/>
              </a:cxn>
              <a:cxn ang="T13">
                <a:pos x="T2" y="T3"/>
              </a:cxn>
              <a:cxn ang="T14">
                <a:pos x="T4" y="T5"/>
              </a:cxn>
              <a:cxn ang="T15">
                <a:pos x="T6" y="T7"/>
              </a:cxn>
              <a:cxn ang="T16">
                <a:pos x="T8" y="T9"/>
              </a:cxn>
              <a:cxn ang="T17">
                <a:pos x="T10" y="T11"/>
              </a:cxn>
            </a:cxnLst>
            <a:rect l="T18" t="T19" r="T20" b="T21"/>
            <a:pathLst>
              <a:path w="148" h="3175">
                <a:moveTo>
                  <a:pt x="74" y="0"/>
                </a:moveTo>
                <a:lnTo>
                  <a:pt x="76" y="1348"/>
                </a:lnTo>
                <a:lnTo>
                  <a:pt x="148" y="1414"/>
                </a:lnTo>
                <a:lnTo>
                  <a:pt x="0" y="1458"/>
                </a:lnTo>
                <a:lnTo>
                  <a:pt x="76" y="1513"/>
                </a:lnTo>
                <a:lnTo>
                  <a:pt x="75" y="3175"/>
                </a:lnTo>
              </a:path>
            </a:pathLst>
          </a:custGeom>
          <a:noFill/>
          <a:ln w="19050">
            <a:solidFill>
              <a:srgbClr val="4F1F91"/>
            </a:solidFill>
            <a:round/>
            <a:headEnd type="none" w="med" len="med"/>
            <a:tailEnd type="none" w="med" len="med"/>
          </a:ln>
        </p:spPr>
        <p:txBody>
          <a:bodyPr/>
          <a:lstStyle/>
          <a:p>
            <a:endParaRPr lang="en-GB"/>
          </a:p>
        </p:txBody>
      </p:sp>
      <p:sp>
        <p:nvSpPr>
          <p:cNvPr id="12291" name="Text Box 3"/>
          <p:cNvSpPr txBox="1">
            <a:spLocks noChangeArrowheads="1"/>
          </p:cNvSpPr>
          <p:nvPr/>
        </p:nvSpPr>
        <p:spPr bwMode="auto">
          <a:xfrm>
            <a:off x="490538" y="4292600"/>
            <a:ext cx="2376487" cy="565150"/>
          </a:xfrm>
          <a:prstGeom prst="rect">
            <a:avLst/>
          </a:prstGeom>
          <a:solidFill>
            <a:schemeClr val="bg1"/>
          </a:solidFill>
          <a:ln w="15875">
            <a:solidFill>
              <a:srgbClr val="4F1F91"/>
            </a:solidFill>
            <a:miter lim="800000"/>
            <a:headEnd/>
            <a:tailEnd/>
          </a:ln>
        </p:spPr>
        <p:txBody>
          <a:bodyPr lIns="54000" rIns="18000">
            <a:spAutoFit/>
          </a:bodyPr>
          <a:lstStyle/>
          <a:p>
            <a:endParaRPr lang="en-GB" sz="1000">
              <a:solidFill>
                <a:srgbClr val="4F1F91"/>
              </a:solidFill>
            </a:endParaRPr>
          </a:p>
          <a:p>
            <a:endParaRPr lang="en-GB" sz="1000">
              <a:solidFill>
                <a:srgbClr val="4F1F91"/>
              </a:solidFill>
            </a:endParaRPr>
          </a:p>
          <a:p>
            <a:endParaRPr lang="en-GB" sz="1000">
              <a:solidFill>
                <a:srgbClr val="4F1F91"/>
              </a:solidFill>
            </a:endParaRPr>
          </a:p>
        </p:txBody>
      </p:sp>
      <p:sp>
        <p:nvSpPr>
          <p:cNvPr id="12292" name="Text Box 4"/>
          <p:cNvSpPr txBox="1">
            <a:spLocks noChangeArrowheads="1"/>
          </p:cNvSpPr>
          <p:nvPr/>
        </p:nvSpPr>
        <p:spPr bwMode="auto">
          <a:xfrm>
            <a:off x="490538" y="4292600"/>
            <a:ext cx="2376487" cy="565150"/>
          </a:xfrm>
          <a:prstGeom prst="rect">
            <a:avLst/>
          </a:prstGeom>
          <a:noFill/>
          <a:ln w="15875">
            <a:solidFill>
              <a:srgbClr val="4F1F91"/>
            </a:solidFill>
            <a:miter lim="800000"/>
            <a:headEnd/>
            <a:tailEnd/>
          </a:ln>
        </p:spPr>
        <p:txBody>
          <a:bodyPr lIns="54000" rIns="18000">
            <a:spAutoFit/>
          </a:bodyPr>
          <a:lstStyle/>
          <a:p>
            <a:r>
              <a:rPr lang="en-GB" sz="1000">
                <a:solidFill>
                  <a:srgbClr val="4F1F91"/>
                </a:solidFill>
              </a:rPr>
              <a:t>Information services – </a:t>
            </a:r>
          </a:p>
          <a:p>
            <a:r>
              <a:rPr lang="en-GB" sz="1000">
                <a:solidFill>
                  <a:srgbClr val="4F1F91"/>
                </a:solidFill>
              </a:rPr>
              <a:t>Around £34 via telephone helpline</a:t>
            </a:r>
          </a:p>
          <a:p>
            <a:r>
              <a:rPr lang="en-GB" sz="1000">
                <a:solidFill>
                  <a:srgbClr val="4F1F91"/>
                </a:solidFill>
              </a:rPr>
              <a:t>Around £2 via digital services</a:t>
            </a:r>
          </a:p>
        </p:txBody>
      </p:sp>
      <p:sp>
        <p:nvSpPr>
          <p:cNvPr id="12293" name="Line 5"/>
          <p:cNvSpPr>
            <a:spLocks noChangeShapeType="1"/>
          </p:cNvSpPr>
          <p:nvPr/>
        </p:nvSpPr>
        <p:spPr bwMode="auto">
          <a:xfrm>
            <a:off x="915988" y="6103938"/>
            <a:ext cx="7129462" cy="0"/>
          </a:xfrm>
          <a:prstGeom prst="line">
            <a:avLst/>
          </a:prstGeom>
          <a:noFill/>
          <a:ln w="25400">
            <a:solidFill>
              <a:srgbClr val="4F1F91"/>
            </a:solidFill>
            <a:round/>
            <a:headEnd/>
            <a:tailEnd/>
          </a:ln>
        </p:spPr>
        <p:txBody>
          <a:bodyPr/>
          <a:lstStyle/>
          <a:p>
            <a:endParaRPr lang="en-GB"/>
          </a:p>
        </p:txBody>
      </p:sp>
      <p:sp>
        <p:nvSpPr>
          <p:cNvPr id="12294" name="Text Box 6"/>
          <p:cNvSpPr txBox="1">
            <a:spLocks noChangeArrowheads="1"/>
          </p:cNvSpPr>
          <p:nvPr/>
        </p:nvSpPr>
        <p:spPr bwMode="auto">
          <a:xfrm rot="10800000">
            <a:off x="490538" y="404813"/>
            <a:ext cx="396875" cy="1943100"/>
          </a:xfrm>
          <a:prstGeom prst="rect">
            <a:avLst/>
          </a:prstGeom>
          <a:noFill/>
          <a:ln w="9525">
            <a:noFill/>
            <a:miter lim="800000"/>
            <a:headEnd/>
            <a:tailEnd/>
          </a:ln>
        </p:spPr>
        <p:txBody>
          <a:bodyPr vert="eaVert">
            <a:spAutoFit/>
          </a:bodyPr>
          <a:lstStyle/>
          <a:p>
            <a:pPr>
              <a:spcBef>
                <a:spcPct val="50000"/>
              </a:spcBef>
            </a:pPr>
            <a:r>
              <a:rPr lang="en-GB" sz="1400">
                <a:solidFill>
                  <a:srgbClr val="4F1F91"/>
                </a:solidFill>
              </a:rPr>
              <a:t>Cost per child / family</a:t>
            </a:r>
          </a:p>
        </p:txBody>
      </p:sp>
      <p:grpSp>
        <p:nvGrpSpPr>
          <p:cNvPr id="2" name="Group 7"/>
          <p:cNvGrpSpPr>
            <a:grpSpLocks/>
          </p:cNvGrpSpPr>
          <p:nvPr/>
        </p:nvGrpSpPr>
        <p:grpSpPr bwMode="auto">
          <a:xfrm>
            <a:off x="2555875" y="6103938"/>
            <a:ext cx="3376613" cy="304800"/>
            <a:chOff x="3606" y="3612"/>
            <a:chExt cx="1315" cy="192"/>
          </a:xfrm>
        </p:grpSpPr>
        <p:sp>
          <p:nvSpPr>
            <p:cNvPr id="12339" name="Text Box 8"/>
            <p:cNvSpPr txBox="1">
              <a:spLocks noChangeArrowheads="1"/>
            </p:cNvSpPr>
            <p:nvPr/>
          </p:nvSpPr>
          <p:spPr bwMode="auto">
            <a:xfrm>
              <a:off x="3606" y="3612"/>
              <a:ext cx="998" cy="192"/>
            </a:xfrm>
            <a:prstGeom prst="rect">
              <a:avLst/>
            </a:prstGeom>
            <a:noFill/>
            <a:ln w="9525">
              <a:noFill/>
              <a:miter lim="800000"/>
              <a:headEnd/>
              <a:tailEnd/>
            </a:ln>
          </p:spPr>
          <p:txBody>
            <a:bodyPr>
              <a:spAutoFit/>
            </a:bodyPr>
            <a:lstStyle/>
            <a:p>
              <a:pPr>
                <a:spcBef>
                  <a:spcPct val="50000"/>
                </a:spcBef>
              </a:pPr>
              <a:r>
                <a:rPr lang="en-GB" sz="1400">
                  <a:solidFill>
                    <a:srgbClr val="4F1F91"/>
                  </a:solidFill>
                </a:rPr>
                <a:t>Severity of assessed need</a:t>
              </a:r>
            </a:p>
          </p:txBody>
        </p:sp>
        <p:sp>
          <p:nvSpPr>
            <p:cNvPr id="12340" name="Line 9"/>
            <p:cNvSpPr>
              <a:spLocks noChangeShapeType="1"/>
            </p:cNvSpPr>
            <p:nvPr/>
          </p:nvSpPr>
          <p:spPr bwMode="auto">
            <a:xfrm>
              <a:off x="4558" y="3702"/>
              <a:ext cx="363" cy="0"/>
            </a:xfrm>
            <a:prstGeom prst="line">
              <a:avLst/>
            </a:prstGeom>
            <a:noFill/>
            <a:ln w="19050">
              <a:solidFill>
                <a:srgbClr val="4F1F91"/>
              </a:solidFill>
              <a:round/>
              <a:headEnd/>
              <a:tailEnd type="triangle" w="med" len="med"/>
            </a:ln>
          </p:spPr>
          <p:txBody>
            <a:bodyPr/>
            <a:lstStyle/>
            <a:p>
              <a:endParaRPr lang="en-GB"/>
            </a:p>
          </p:txBody>
        </p:sp>
      </p:grpSp>
      <p:sp>
        <p:nvSpPr>
          <p:cNvPr id="12296" name="Text Box 10"/>
          <p:cNvSpPr txBox="1">
            <a:spLocks noChangeArrowheads="1"/>
          </p:cNvSpPr>
          <p:nvPr/>
        </p:nvSpPr>
        <p:spPr bwMode="auto">
          <a:xfrm>
            <a:off x="7885113" y="1096963"/>
            <a:ext cx="647700" cy="274637"/>
          </a:xfrm>
          <a:prstGeom prst="rect">
            <a:avLst/>
          </a:prstGeom>
          <a:noFill/>
          <a:ln w="9525">
            <a:noFill/>
            <a:miter lim="800000"/>
            <a:headEnd/>
            <a:tailEnd/>
          </a:ln>
        </p:spPr>
        <p:txBody>
          <a:bodyPr>
            <a:spAutoFit/>
          </a:bodyPr>
          <a:lstStyle/>
          <a:p>
            <a:pPr>
              <a:spcBef>
                <a:spcPct val="50000"/>
              </a:spcBef>
            </a:pPr>
            <a:r>
              <a:rPr lang="en-GB" sz="1200">
                <a:solidFill>
                  <a:srgbClr val="4F1F91"/>
                </a:solidFill>
              </a:rPr>
              <a:t>Cost</a:t>
            </a:r>
          </a:p>
        </p:txBody>
      </p:sp>
      <p:sp>
        <p:nvSpPr>
          <p:cNvPr id="12297" name="Rectangle 11"/>
          <p:cNvSpPr>
            <a:spLocks noChangeArrowheads="1"/>
          </p:cNvSpPr>
          <p:nvPr/>
        </p:nvSpPr>
        <p:spPr bwMode="auto">
          <a:xfrm>
            <a:off x="5243513" y="4508500"/>
            <a:ext cx="215900" cy="1008063"/>
          </a:xfrm>
          <a:prstGeom prst="rect">
            <a:avLst/>
          </a:prstGeom>
          <a:solidFill>
            <a:srgbClr val="4F1F91">
              <a:alpha val="50195"/>
            </a:srgbClr>
          </a:solidFill>
          <a:ln w="9525">
            <a:solidFill>
              <a:schemeClr val="tx1"/>
            </a:solidFill>
            <a:miter lim="800000"/>
            <a:headEnd/>
            <a:tailEnd/>
          </a:ln>
        </p:spPr>
        <p:txBody>
          <a:bodyPr wrap="none" anchor="ctr"/>
          <a:lstStyle/>
          <a:p>
            <a:endParaRPr lang="en-US"/>
          </a:p>
        </p:txBody>
      </p:sp>
      <p:sp>
        <p:nvSpPr>
          <p:cNvPr id="12298" name="Line 12"/>
          <p:cNvSpPr>
            <a:spLocks noChangeShapeType="1"/>
          </p:cNvSpPr>
          <p:nvPr/>
        </p:nvSpPr>
        <p:spPr bwMode="auto">
          <a:xfrm>
            <a:off x="5435600" y="3068638"/>
            <a:ext cx="311150" cy="1008062"/>
          </a:xfrm>
          <a:prstGeom prst="line">
            <a:avLst/>
          </a:prstGeom>
          <a:noFill/>
          <a:ln w="9525">
            <a:solidFill>
              <a:srgbClr val="4F1F91"/>
            </a:solidFill>
            <a:round/>
            <a:headEnd/>
            <a:tailEnd type="triangle" w="med" len="med"/>
          </a:ln>
        </p:spPr>
        <p:txBody>
          <a:bodyPr/>
          <a:lstStyle/>
          <a:p>
            <a:endParaRPr lang="en-GB"/>
          </a:p>
        </p:txBody>
      </p:sp>
      <p:sp>
        <p:nvSpPr>
          <p:cNvPr id="12299" name="Text Box 13"/>
          <p:cNvSpPr txBox="1">
            <a:spLocks noChangeArrowheads="1"/>
          </p:cNvSpPr>
          <p:nvPr/>
        </p:nvSpPr>
        <p:spPr bwMode="auto">
          <a:xfrm>
            <a:off x="3635375" y="2636838"/>
            <a:ext cx="1993900" cy="412750"/>
          </a:xfrm>
          <a:prstGeom prst="rect">
            <a:avLst/>
          </a:prstGeom>
          <a:noFill/>
          <a:ln w="15875">
            <a:solidFill>
              <a:srgbClr val="4F1F91"/>
            </a:solidFill>
            <a:miter lim="800000"/>
            <a:headEnd/>
            <a:tailEnd/>
          </a:ln>
        </p:spPr>
        <p:txBody>
          <a:bodyPr>
            <a:spAutoFit/>
          </a:bodyPr>
          <a:lstStyle/>
          <a:p>
            <a:pPr>
              <a:spcBef>
                <a:spcPct val="50000"/>
              </a:spcBef>
            </a:pPr>
            <a:r>
              <a:rPr lang="en-GB" sz="1000">
                <a:solidFill>
                  <a:srgbClr val="4F1F91"/>
                </a:solidFill>
              </a:rPr>
              <a:t>Family Intervention Projects – £8-20,000 per family per year</a:t>
            </a:r>
          </a:p>
        </p:txBody>
      </p:sp>
      <p:sp>
        <p:nvSpPr>
          <p:cNvPr id="12300" name="Rectangle 14"/>
          <p:cNvSpPr>
            <a:spLocks noChangeArrowheads="1"/>
          </p:cNvSpPr>
          <p:nvPr/>
        </p:nvSpPr>
        <p:spPr bwMode="auto">
          <a:xfrm>
            <a:off x="4787900" y="5056188"/>
            <a:ext cx="215900" cy="460375"/>
          </a:xfrm>
          <a:prstGeom prst="rect">
            <a:avLst/>
          </a:prstGeom>
          <a:solidFill>
            <a:srgbClr val="4F1F91">
              <a:alpha val="50195"/>
            </a:srgbClr>
          </a:solidFill>
          <a:ln w="9525">
            <a:solidFill>
              <a:schemeClr val="tx1"/>
            </a:solidFill>
            <a:miter lim="800000"/>
            <a:headEnd/>
            <a:tailEnd/>
          </a:ln>
        </p:spPr>
        <p:txBody>
          <a:bodyPr wrap="none" anchor="ctr"/>
          <a:lstStyle/>
          <a:p>
            <a:endParaRPr lang="en-US"/>
          </a:p>
        </p:txBody>
      </p:sp>
      <p:sp>
        <p:nvSpPr>
          <p:cNvPr id="12301" name="Line 15"/>
          <p:cNvSpPr>
            <a:spLocks noChangeShapeType="1"/>
          </p:cNvSpPr>
          <p:nvPr/>
        </p:nvSpPr>
        <p:spPr bwMode="auto">
          <a:xfrm>
            <a:off x="4667250" y="4437063"/>
            <a:ext cx="215900" cy="576262"/>
          </a:xfrm>
          <a:prstGeom prst="line">
            <a:avLst/>
          </a:prstGeom>
          <a:noFill/>
          <a:ln w="9525">
            <a:solidFill>
              <a:srgbClr val="4F1F91"/>
            </a:solidFill>
            <a:round/>
            <a:headEnd/>
            <a:tailEnd type="triangle" w="med" len="med"/>
          </a:ln>
        </p:spPr>
        <p:txBody>
          <a:bodyPr/>
          <a:lstStyle/>
          <a:p>
            <a:endParaRPr lang="en-GB"/>
          </a:p>
        </p:txBody>
      </p:sp>
      <p:sp>
        <p:nvSpPr>
          <p:cNvPr id="12302" name="Text Box 16"/>
          <p:cNvSpPr txBox="1">
            <a:spLocks noChangeArrowheads="1"/>
          </p:cNvSpPr>
          <p:nvPr/>
        </p:nvSpPr>
        <p:spPr bwMode="auto">
          <a:xfrm>
            <a:off x="3298825" y="4005263"/>
            <a:ext cx="1849438" cy="412750"/>
          </a:xfrm>
          <a:prstGeom prst="rect">
            <a:avLst/>
          </a:prstGeom>
          <a:noFill/>
          <a:ln w="15875">
            <a:solidFill>
              <a:srgbClr val="4F1F91"/>
            </a:solidFill>
            <a:miter lim="800000"/>
            <a:headEnd/>
            <a:tailEnd/>
          </a:ln>
        </p:spPr>
        <p:txBody>
          <a:bodyPr>
            <a:spAutoFit/>
          </a:bodyPr>
          <a:lstStyle/>
          <a:p>
            <a:pPr>
              <a:spcBef>
                <a:spcPct val="50000"/>
              </a:spcBef>
            </a:pPr>
            <a:r>
              <a:rPr lang="en-GB" sz="1000">
                <a:solidFill>
                  <a:srgbClr val="4F1F91"/>
                </a:solidFill>
              </a:rPr>
              <a:t>Family Nurse Partnerships – £3000 per family a year</a:t>
            </a:r>
          </a:p>
        </p:txBody>
      </p:sp>
      <p:sp>
        <p:nvSpPr>
          <p:cNvPr id="12303" name="Rectangle 17"/>
          <p:cNvSpPr>
            <a:spLocks noChangeArrowheads="1"/>
          </p:cNvSpPr>
          <p:nvPr/>
        </p:nvSpPr>
        <p:spPr bwMode="auto">
          <a:xfrm>
            <a:off x="6034088" y="3789363"/>
            <a:ext cx="215900" cy="1727200"/>
          </a:xfrm>
          <a:prstGeom prst="rect">
            <a:avLst/>
          </a:prstGeom>
          <a:solidFill>
            <a:srgbClr val="4F1F91">
              <a:alpha val="79999"/>
            </a:srgbClr>
          </a:solidFill>
          <a:ln w="9525">
            <a:solidFill>
              <a:schemeClr val="tx1"/>
            </a:solidFill>
            <a:miter lim="800000"/>
            <a:headEnd/>
            <a:tailEnd/>
          </a:ln>
        </p:spPr>
        <p:txBody>
          <a:bodyPr wrap="none" anchor="ctr"/>
          <a:lstStyle/>
          <a:p>
            <a:endParaRPr lang="en-US"/>
          </a:p>
        </p:txBody>
      </p:sp>
      <p:sp>
        <p:nvSpPr>
          <p:cNvPr id="12304" name="Text Box 18"/>
          <p:cNvSpPr txBox="1">
            <a:spLocks noChangeArrowheads="1"/>
          </p:cNvSpPr>
          <p:nvPr/>
        </p:nvSpPr>
        <p:spPr bwMode="auto">
          <a:xfrm>
            <a:off x="5026025" y="549275"/>
            <a:ext cx="1778000" cy="565150"/>
          </a:xfrm>
          <a:prstGeom prst="rect">
            <a:avLst/>
          </a:prstGeom>
          <a:noFill/>
          <a:ln w="15875">
            <a:solidFill>
              <a:srgbClr val="4F1F91"/>
            </a:solidFill>
            <a:miter lim="800000"/>
            <a:headEnd/>
            <a:tailEnd/>
          </a:ln>
        </p:spPr>
        <p:txBody>
          <a:bodyPr>
            <a:spAutoFit/>
          </a:bodyPr>
          <a:lstStyle/>
          <a:p>
            <a:pPr>
              <a:spcBef>
                <a:spcPct val="50000"/>
              </a:spcBef>
            </a:pPr>
            <a:r>
              <a:rPr lang="en-GB" sz="1000">
                <a:solidFill>
                  <a:srgbClr val="4F1F91"/>
                </a:solidFill>
              </a:rPr>
              <a:t>Child looked after in children’s home – £125,000 per year placement costs</a:t>
            </a:r>
          </a:p>
        </p:txBody>
      </p:sp>
      <p:sp>
        <p:nvSpPr>
          <p:cNvPr id="12305" name="Rectangle 19"/>
          <p:cNvSpPr>
            <a:spLocks noChangeArrowheads="1"/>
          </p:cNvSpPr>
          <p:nvPr/>
        </p:nvSpPr>
        <p:spPr bwMode="auto">
          <a:xfrm>
            <a:off x="7021513" y="2465388"/>
            <a:ext cx="215900" cy="3051175"/>
          </a:xfrm>
          <a:prstGeom prst="rect">
            <a:avLst/>
          </a:prstGeom>
          <a:solidFill>
            <a:srgbClr val="4F1F91">
              <a:alpha val="89803"/>
            </a:srgbClr>
          </a:solidFill>
          <a:ln w="9525">
            <a:solidFill>
              <a:schemeClr val="tx1"/>
            </a:solidFill>
            <a:miter lim="800000"/>
            <a:headEnd/>
            <a:tailEnd/>
          </a:ln>
        </p:spPr>
        <p:txBody>
          <a:bodyPr wrap="none" anchor="ctr"/>
          <a:lstStyle/>
          <a:p>
            <a:endParaRPr lang="en-US"/>
          </a:p>
        </p:txBody>
      </p:sp>
      <p:sp>
        <p:nvSpPr>
          <p:cNvPr id="12306" name="Line 20"/>
          <p:cNvSpPr>
            <a:spLocks noChangeShapeType="1"/>
          </p:cNvSpPr>
          <p:nvPr/>
        </p:nvSpPr>
        <p:spPr bwMode="auto">
          <a:xfrm>
            <a:off x="5818188" y="2492375"/>
            <a:ext cx="288925" cy="1296988"/>
          </a:xfrm>
          <a:prstGeom prst="line">
            <a:avLst/>
          </a:prstGeom>
          <a:noFill/>
          <a:ln w="9525">
            <a:solidFill>
              <a:srgbClr val="4F1F91"/>
            </a:solidFill>
            <a:round/>
            <a:headEnd/>
            <a:tailEnd type="triangle" w="med" len="med"/>
          </a:ln>
        </p:spPr>
        <p:txBody>
          <a:bodyPr/>
          <a:lstStyle/>
          <a:p>
            <a:endParaRPr lang="en-GB"/>
          </a:p>
        </p:txBody>
      </p:sp>
      <p:sp>
        <p:nvSpPr>
          <p:cNvPr id="12307" name="Text Box 21"/>
          <p:cNvSpPr txBox="1">
            <a:spLocks noChangeArrowheads="1"/>
          </p:cNvSpPr>
          <p:nvPr/>
        </p:nvSpPr>
        <p:spPr bwMode="auto">
          <a:xfrm>
            <a:off x="4284663" y="1916113"/>
            <a:ext cx="1727200" cy="565150"/>
          </a:xfrm>
          <a:prstGeom prst="rect">
            <a:avLst/>
          </a:prstGeom>
          <a:noFill/>
          <a:ln w="15875">
            <a:solidFill>
              <a:srgbClr val="4F1F91"/>
            </a:solidFill>
            <a:miter lim="800000"/>
            <a:headEnd/>
            <a:tailEnd/>
          </a:ln>
        </p:spPr>
        <p:txBody>
          <a:bodyPr>
            <a:spAutoFit/>
          </a:bodyPr>
          <a:lstStyle/>
          <a:p>
            <a:pPr>
              <a:spcBef>
                <a:spcPct val="50000"/>
              </a:spcBef>
            </a:pPr>
            <a:r>
              <a:rPr lang="en-GB" sz="1000">
                <a:solidFill>
                  <a:srgbClr val="4F1F91"/>
                </a:solidFill>
              </a:rPr>
              <a:t>Child looked after in foster care – £25,000 per year placement costs</a:t>
            </a:r>
          </a:p>
        </p:txBody>
      </p:sp>
      <p:sp>
        <p:nvSpPr>
          <p:cNvPr id="12308" name="Rectangle 22"/>
          <p:cNvSpPr>
            <a:spLocks noChangeArrowheads="1"/>
          </p:cNvSpPr>
          <p:nvPr/>
        </p:nvSpPr>
        <p:spPr bwMode="auto">
          <a:xfrm>
            <a:off x="922338" y="5661025"/>
            <a:ext cx="6769100" cy="431800"/>
          </a:xfrm>
          <a:prstGeom prst="rect">
            <a:avLst/>
          </a:prstGeom>
          <a:solidFill>
            <a:srgbClr val="4F1F91">
              <a:alpha val="20000"/>
            </a:srgbClr>
          </a:solidFill>
          <a:ln w="9525">
            <a:solidFill>
              <a:schemeClr val="tx1"/>
            </a:solidFill>
            <a:miter lim="800000"/>
            <a:headEnd/>
            <a:tailEnd/>
          </a:ln>
        </p:spPr>
        <p:txBody>
          <a:bodyPr wrap="none" anchor="ctr"/>
          <a:lstStyle/>
          <a:p>
            <a:r>
              <a:rPr lang="en-GB" sz="1000"/>
              <a:t>Schools - £5,400 per pupil</a:t>
            </a:r>
          </a:p>
        </p:txBody>
      </p:sp>
      <p:sp>
        <p:nvSpPr>
          <p:cNvPr id="12309" name="Rectangle 23"/>
          <p:cNvSpPr>
            <a:spLocks noChangeArrowheads="1"/>
          </p:cNvSpPr>
          <p:nvPr/>
        </p:nvSpPr>
        <p:spPr bwMode="auto">
          <a:xfrm>
            <a:off x="922338" y="5516563"/>
            <a:ext cx="6769100" cy="149225"/>
          </a:xfrm>
          <a:prstGeom prst="rect">
            <a:avLst/>
          </a:prstGeom>
          <a:solidFill>
            <a:srgbClr val="4F1F91">
              <a:alpha val="20000"/>
            </a:srgbClr>
          </a:solidFill>
          <a:ln w="9525">
            <a:solidFill>
              <a:schemeClr val="tx1"/>
            </a:solidFill>
            <a:miter lim="800000"/>
            <a:headEnd/>
            <a:tailEnd/>
          </a:ln>
        </p:spPr>
        <p:txBody>
          <a:bodyPr wrap="none" anchor="ctr"/>
          <a:lstStyle/>
          <a:p>
            <a:r>
              <a:rPr lang="en-GB" sz="1000"/>
              <a:t>Children’s Centres -  around £600 per user</a:t>
            </a:r>
          </a:p>
        </p:txBody>
      </p:sp>
      <p:sp>
        <p:nvSpPr>
          <p:cNvPr id="12310" name="Rectangle 24"/>
          <p:cNvSpPr>
            <a:spLocks noChangeArrowheads="1"/>
          </p:cNvSpPr>
          <p:nvPr/>
        </p:nvSpPr>
        <p:spPr bwMode="auto">
          <a:xfrm>
            <a:off x="7021513" y="1312863"/>
            <a:ext cx="215900" cy="1157287"/>
          </a:xfrm>
          <a:prstGeom prst="rect">
            <a:avLst/>
          </a:prstGeom>
          <a:gradFill rotWithShape="0">
            <a:gsLst>
              <a:gs pos="0">
                <a:srgbClr val="C4B3DA">
                  <a:alpha val="89998"/>
                </a:srgbClr>
              </a:gs>
              <a:gs pos="100000">
                <a:srgbClr val="4F1F91">
                  <a:alpha val="89998"/>
                </a:srgbClr>
              </a:gs>
            </a:gsLst>
            <a:lin ang="5400000" scaled="1"/>
          </a:gradFill>
          <a:ln w="9525">
            <a:solidFill>
              <a:schemeClr val="tx1"/>
            </a:solidFill>
            <a:miter lim="800000"/>
            <a:headEnd/>
            <a:tailEnd/>
          </a:ln>
        </p:spPr>
        <p:txBody>
          <a:bodyPr wrap="none" anchor="ctr"/>
          <a:lstStyle/>
          <a:p>
            <a:endParaRPr lang="en-US"/>
          </a:p>
        </p:txBody>
      </p:sp>
      <p:sp>
        <p:nvSpPr>
          <p:cNvPr id="12311" name="AutoShape 25"/>
          <p:cNvSpPr>
            <a:spLocks/>
          </p:cNvSpPr>
          <p:nvPr/>
        </p:nvSpPr>
        <p:spPr bwMode="auto">
          <a:xfrm>
            <a:off x="7812088" y="1341438"/>
            <a:ext cx="215900" cy="792162"/>
          </a:xfrm>
          <a:prstGeom prst="rightBrace">
            <a:avLst>
              <a:gd name="adj1" fmla="val 30576"/>
              <a:gd name="adj2" fmla="val 50000"/>
            </a:avLst>
          </a:prstGeom>
          <a:noFill/>
          <a:ln w="15875">
            <a:solidFill>
              <a:srgbClr val="4F1F91"/>
            </a:solidFill>
            <a:round/>
            <a:headEnd/>
            <a:tailEnd/>
          </a:ln>
        </p:spPr>
        <p:txBody>
          <a:bodyPr wrap="none" anchor="ctr"/>
          <a:lstStyle/>
          <a:p>
            <a:endParaRPr lang="en-US"/>
          </a:p>
        </p:txBody>
      </p:sp>
      <p:sp>
        <p:nvSpPr>
          <p:cNvPr id="12312" name="Text Box 26"/>
          <p:cNvSpPr txBox="1">
            <a:spLocks noChangeArrowheads="1"/>
          </p:cNvSpPr>
          <p:nvPr/>
        </p:nvSpPr>
        <p:spPr bwMode="auto">
          <a:xfrm>
            <a:off x="8027988" y="1457325"/>
            <a:ext cx="1116012" cy="1677988"/>
          </a:xfrm>
          <a:prstGeom prst="rect">
            <a:avLst/>
          </a:prstGeom>
          <a:noFill/>
          <a:ln w="15875">
            <a:solidFill>
              <a:srgbClr val="4F1F91"/>
            </a:solidFill>
            <a:miter lim="800000"/>
            <a:headEnd/>
            <a:tailEnd/>
          </a:ln>
        </p:spPr>
        <p:txBody>
          <a:bodyPr>
            <a:spAutoFit/>
          </a:bodyPr>
          <a:lstStyle/>
          <a:p>
            <a:pPr>
              <a:spcBef>
                <a:spcPct val="50000"/>
              </a:spcBef>
            </a:pPr>
            <a:r>
              <a:rPr lang="en-GB" sz="900">
                <a:solidFill>
                  <a:srgbClr val="4F1F91"/>
                </a:solidFill>
              </a:rPr>
              <a:t>Costs increase as children get older. </a:t>
            </a:r>
          </a:p>
          <a:p>
            <a:pPr>
              <a:spcBef>
                <a:spcPct val="50000"/>
              </a:spcBef>
            </a:pPr>
            <a:r>
              <a:rPr lang="en-GB" sz="900">
                <a:solidFill>
                  <a:srgbClr val="4F1F91"/>
                </a:solidFill>
              </a:rPr>
              <a:t>Increasing related costs such healthcare and the criminal justice system make it clear joined up working is a core part of cost effectiveness   </a:t>
            </a:r>
          </a:p>
        </p:txBody>
      </p:sp>
      <p:sp>
        <p:nvSpPr>
          <p:cNvPr id="12313" name="Line 27"/>
          <p:cNvSpPr>
            <a:spLocks noChangeShapeType="1"/>
          </p:cNvSpPr>
          <p:nvPr/>
        </p:nvSpPr>
        <p:spPr bwMode="auto">
          <a:xfrm flipV="1">
            <a:off x="6445250" y="2127250"/>
            <a:ext cx="1366838" cy="647700"/>
          </a:xfrm>
          <a:prstGeom prst="line">
            <a:avLst/>
          </a:prstGeom>
          <a:noFill/>
          <a:ln w="25400">
            <a:solidFill>
              <a:srgbClr val="4F1F91"/>
            </a:solidFill>
            <a:prstDash val="lgDash"/>
            <a:round/>
            <a:headEnd/>
            <a:tailEnd/>
          </a:ln>
        </p:spPr>
        <p:txBody>
          <a:bodyPr/>
          <a:lstStyle/>
          <a:p>
            <a:endParaRPr lang="en-GB"/>
          </a:p>
        </p:txBody>
      </p:sp>
      <p:sp>
        <p:nvSpPr>
          <p:cNvPr id="12314" name="Line 28"/>
          <p:cNvSpPr>
            <a:spLocks noChangeShapeType="1"/>
          </p:cNvSpPr>
          <p:nvPr/>
        </p:nvSpPr>
        <p:spPr bwMode="auto">
          <a:xfrm>
            <a:off x="6732588" y="1125538"/>
            <a:ext cx="431800" cy="619125"/>
          </a:xfrm>
          <a:prstGeom prst="line">
            <a:avLst/>
          </a:prstGeom>
          <a:noFill/>
          <a:ln w="9525">
            <a:solidFill>
              <a:srgbClr val="4F1F91"/>
            </a:solidFill>
            <a:round/>
            <a:headEnd/>
            <a:tailEnd type="triangle" w="med" len="med"/>
          </a:ln>
        </p:spPr>
        <p:txBody>
          <a:bodyPr/>
          <a:lstStyle/>
          <a:p>
            <a:endParaRPr lang="en-GB"/>
          </a:p>
        </p:txBody>
      </p:sp>
      <p:grpSp>
        <p:nvGrpSpPr>
          <p:cNvPr id="3" name="Group 29"/>
          <p:cNvGrpSpPr>
            <a:grpSpLocks/>
          </p:cNvGrpSpPr>
          <p:nvPr/>
        </p:nvGrpSpPr>
        <p:grpSpPr bwMode="auto">
          <a:xfrm>
            <a:off x="900113" y="987425"/>
            <a:ext cx="7175500" cy="4502150"/>
            <a:chOff x="476" y="413"/>
            <a:chExt cx="4520" cy="2836"/>
          </a:xfrm>
        </p:grpSpPr>
        <p:sp>
          <p:nvSpPr>
            <p:cNvPr id="12337" name="Line 30"/>
            <p:cNvSpPr>
              <a:spLocks noChangeShapeType="1"/>
            </p:cNvSpPr>
            <p:nvPr/>
          </p:nvSpPr>
          <p:spPr bwMode="auto">
            <a:xfrm flipV="1">
              <a:off x="476" y="3113"/>
              <a:ext cx="1769" cy="136"/>
            </a:xfrm>
            <a:prstGeom prst="line">
              <a:avLst/>
            </a:prstGeom>
            <a:noFill/>
            <a:ln w="28575">
              <a:solidFill>
                <a:srgbClr val="4F1F91"/>
              </a:solidFill>
              <a:prstDash val="lgDash"/>
              <a:round/>
              <a:headEnd/>
              <a:tailEnd/>
            </a:ln>
          </p:spPr>
          <p:txBody>
            <a:bodyPr/>
            <a:lstStyle/>
            <a:p>
              <a:endParaRPr lang="en-GB"/>
            </a:p>
          </p:txBody>
        </p:sp>
        <p:sp>
          <p:nvSpPr>
            <p:cNvPr id="12338" name="Freeform 31"/>
            <p:cNvSpPr>
              <a:spLocks/>
            </p:cNvSpPr>
            <p:nvPr/>
          </p:nvSpPr>
          <p:spPr bwMode="auto">
            <a:xfrm>
              <a:off x="2241" y="413"/>
              <a:ext cx="2755" cy="2695"/>
            </a:xfrm>
            <a:custGeom>
              <a:avLst/>
              <a:gdLst>
                <a:gd name="T0" fmla="*/ 0 w 2755"/>
                <a:gd name="T1" fmla="*/ 2695 h 2695"/>
                <a:gd name="T2" fmla="*/ 1118 w 2755"/>
                <a:gd name="T3" fmla="*/ 2307 h 2695"/>
                <a:gd name="T4" fmla="*/ 1922 w 2755"/>
                <a:gd name="T5" fmla="*/ 368 h 2695"/>
                <a:gd name="T6" fmla="*/ 2755 w 2755"/>
                <a:gd name="T7" fmla="*/ 100 h 2695"/>
                <a:gd name="T8" fmla="*/ 0 60000 65536"/>
                <a:gd name="T9" fmla="*/ 0 60000 65536"/>
                <a:gd name="T10" fmla="*/ 0 60000 65536"/>
                <a:gd name="T11" fmla="*/ 0 60000 65536"/>
                <a:gd name="T12" fmla="*/ 0 w 2755"/>
                <a:gd name="T13" fmla="*/ 0 h 2695"/>
                <a:gd name="T14" fmla="*/ 2755 w 2755"/>
                <a:gd name="T15" fmla="*/ 2695 h 2695"/>
              </a:gdLst>
              <a:ahLst/>
              <a:cxnLst>
                <a:cxn ang="T8">
                  <a:pos x="T0" y="T1"/>
                </a:cxn>
                <a:cxn ang="T9">
                  <a:pos x="T2" y="T3"/>
                </a:cxn>
                <a:cxn ang="T10">
                  <a:pos x="T4" y="T5"/>
                </a:cxn>
                <a:cxn ang="T11">
                  <a:pos x="T6" y="T7"/>
                </a:cxn>
              </a:cxnLst>
              <a:rect l="T12" t="T13" r="T14" b="T15"/>
              <a:pathLst>
                <a:path w="2755" h="2695">
                  <a:moveTo>
                    <a:pt x="0" y="2695"/>
                  </a:moveTo>
                  <a:cubicBezTo>
                    <a:pt x="186" y="2630"/>
                    <a:pt x="798" y="2695"/>
                    <a:pt x="1118" y="2307"/>
                  </a:cubicBezTo>
                  <a:cubicBezTo>
                    <a:pt x="1438" y="1919"/>
                    <a:pt x="1649" y="736"/>
                    <a:pt x="1922" y="368"/>
                  </a:cubicBezTo>
                  <a:cubicBezTo>
                    <a:pt x="2195" y="0"/>
                    <a:pt x="2581" y="156"/>
                    <a:pt x="2755" y="100"/>
                  </a:cubicBezTo>
                </a:path>
              </a:pathLst>
            </a:custGeom>
            <a:noFill/>
            <a:ln w="28575">
              <a:solidFill>
                <a:srgbClr val="4F1F91"/>
              </a:solidFill>
              <a:prstDash val="lgDash"/>
              <a:round/>
              <a:headEnd/>
              <a:tailEnd/>
            </a:ln>
          </p:spPr>
          <p:txBody>
            <a:bodyPr/>
            <a:lstStyle/>
            <a:p>
              <a:endParaRPr lang="en-GB"/>
            </a:p>
          </p:txBody>
        </p:sp>
      </p:grpSp>
      <p:sp>
        <p:nvSpPr>
          <p:cNvPr id="12316" name="Rectangle 32"/>
          <p:cNvSpPr>
            <a:spLocks noChangeArrowheads="1"/>
          </p:cNvSpPr>
          <p:nvPr/>
        </p:nvSpPr>
        <p:spPr bwMode="auto">
          <a:xfrm>
            <a:off x="6372225" y="2465388"/>
            <a:ext cx="215900" cy="3051175"/>
          </a:xfrm>
          <a:prstGeom prst="rect">
            <a:avLst/>
          </a:prstGeom>
          <a:solidFill>
            <a:srgbClr val="4F1F91">
              <a:alpha val="79999"/>
            </a:srgbClr>
          </a:solidFill>
          <a:ln w="9525">
            <a:solidFill>
              <a:schemeClr val="tx1"/>
            </a:solidFill>
            <a:miter lim="800000"/>
            <a:headEnd/>
            <a:tailEnd/>
          </a:ln>
        </p:spPr>
        <p:txBody>
          <a:bodyPr wrap="none" anchor="ctr"/>
          <a:lstStyle/>
          <a:p>
            <a:endParaRPr lang="en-US"/>
          </a:p>
        </p:txBody>
      </p:sp>
      <p:sp>
        <p:nvSpPr>
          <p:cNvPr id="12317" name="Text Box 33"/>
          <p:cNvSpPr txBox="1">
            <a:spLocks noChangeArrowheads="1"/>
          </p:cNvSpPr>
          <p:nvPr/>
        </p:nvSpPr>
        <p:spPr bwMode="auto">
          <a:xfrm>
            <a:off x="4522788" y="1239838"/>
            <a:ext cx="1992312" cy="565150"/>
          </a:xfrm>
          <a:prstGeom prst="rect">
            <a:avLst/>
          </a:prstGeom>
          <a:noFill/>
          <a:ln w="15875">
            <a:solidFill>
              <a:srgbClr val="4F1F91"/>
            </a:solidFill>
            <a:miter lim="800000"/>
            <a:headEnd/>
            <a:tailEnd/>
          </a:ln>
        </p:spPr>
        <p:txBody>
          <a:bodyPr>
            <a:spAutoFit/>
          </a:bodyPr>
          <a:lstStyle/>
          <a:p>
            <a:pPr>
              <a:spcBef>
                <a:spcPct val="50000"/>
              </a:spcBef>
            </a:pPr>
            <a:r>
              <a:rPr lang="en-GB" sz="1000">
                <a:solidFill>
                  <a:srgbClr val="4F1F91"/>
                </a:solidFill>
              </a:rPr>
              <a:t>Multi-dimensional Treatment Foster Care – £68,000 per year for total package of support</a:t>
            </a:r>
          </a:p>
        </p:txBody>
      </p:sp>
      <p:sp>
        <p:nvSpPr>
          <p:cNvPr id="12318" name="Line 34"/>
          <p:cNvSpPr>
            <a:spLocks noChangeShapeType="1"/>
          </p:cNvSpPr>
          <p:nvPr/>
        </p:nvSpPr>
        <p:spPr bwMode="auto">
          <a:xfrm>
            <a:off x="6227763" y="1773238"/>
            <a:ext cx="217487" cy="835025"/>
          </a:xfrm>
          <a:prstGeom prst="line">
            <a:avLst/>
          </a:prstGeom>
          <a:noFill/>
          <a:ln w="9525">
            <a:solidFill>
              <a:srgbClr val="4F1F91"/>
            </a:solidFill>
            <a:round/>
            <a:headEnd/>
            <a:tailEnd type="triangle" w="med" len="med"/>
          </a:ln>
        </p:spPr>
        <p:txBody>
          <a:bodyPr/>
          <a:lstStyle/>
          <a:p>
            <a:endParaRPr lang="en-GB"/>
          </a:p>
        </p:txBody>
      </p:sp>
      <p:sp>
        <p:nvSpPr>
          <p:cNvPr id="12319" name="Rectangle 35"/>
          <p:cNvSpPr>
            <a:spLocks noChangeArrowheads="1"/>
          </p:cNvSpPr>
          <p:nvPr/>
        </p:nvSpPr>
        <p:spPr bwMode="auto">
          <a:xfrm>
            <a:off x="7380288" y="2084388"/>
            <a:ext cx="215900" cy="3432175"/>
          </a:xfrm>
          <a:prstGeom prst="rect">
            <a:avLst/>
          </a:prstGeom>
          <a:solidFill>
            <a:srgbClr val="4F1F91">
              <a:alpha val="89803"/>
            </a:srgbClr>
          </a:solidFill>
          <a:ln w="9525">
            <a:solidFill>
              <a:schemeClr val="tx1"/>
            </a:solidFill>
            <a:miter lim="800000"/>
            <a:headEnd/>
            <a:tailEnd/>
          </a:ln>
        </p:spPr>
        <p:txBody>
          <a:bodyPr wrap="none" anchor="ctr"/>
          <a:lstStyle/>
          <a:p>
            <a:endParaRPr lang="en-US"/>
          </a:p>
        </p:txBody>
      </p:sp>
      <p:sp>
        <p:nvSpPr>
          <p:cNvPr id="12320" name="Rectangle 36"/>
          <p:cNvSpPr>
            <a:spLocks noChangeArrowheads="1"/>
          </p:cNvSpPr>
          <p:nvPr/>
        </p:nvSpPr>
        <p:spPr bwMode="auto">
          <a:xfrm>
            <a:off x="7380288" y="1187450"/>
            <a:ext cx="215900" cy="892175"/>
          </a:xfrm>
          <a:prstGeom prst="rect">
            <a:avLst/>
          </a:prstGeom>
          <a:gradFill rotWithShape="0">
            <a:gsLst>
              <a:gs pos="0">
                <a:srgbClr val="C4B3DA">
                  <a:alpha val="89998"/>
                </a:srgbClr>
              </a:gs>
              <a:gs pos="100000">
                <a:srgbClr val="4F1F91">
                  <a:alpha val="89998"/>
                </a:srgbClr>
              </a:gs>
            </a:gsLst>
            <a:lin ang="5400000" scaled="1"/>
          </a:gradFill>
          <a:ln w="9525">
            <a:solidFill>
              <a:schemeClr val="tx1"/>
            </a:solidFill>
            <a:miter lim="800000"/>
            <a:headEnd/>
            <a:tailEnd/>
          </a:ln>
        </p:spPr>
        <p:txBody>
          <a:bodyPr wrap="none" anchor="ctr"/>
          <a:lstStyle/>
          <a:p>
            <a:endParaRPr lang="en-US"/>
          </a:p>
        </p:txBody>
      </p:sp>
      <p:sp>
        <p:nvSpPr>
          <p:cNvPr id="12321" name="Text Box 37"/>
          <p:cNvSpPr txBox="1">
            <a:spLocks noChangeArrowheads="1"/>
          </p:cNvSpPr>
          <p:nvPr/>
        </p:nvSpPr>
        <p:spPr bwMode="auto">
          <a:xfrm>
            <a:off x="7092950" y="333375"/>
            <a:ext cx="1893888" cy="565150"/>
          </a:xfrm>
          <a:prstGeom prst="rect">
            <a:avLst/>
          </a:prstGeom>
          <a:noFill/>
          <a:ln w="15875">
            <a:solidFill>
              <a:srgbClr val="4F1F91"/>
            </a:solidFill>
            <a:miter lim="800000"/>
            <a:headEnd/>
            <a:tailEnd/>
          </a:ln>
        </p:spPr>
        <p:txBody>
          <a:bodyPr>
            <a:spAutoFit/>
          </a:bodyPr>
          <a:lstStyle/>
          <a:p>
            <a:pPr>
              <a:spcBef>
                <a:spcPct val="50000"/>
              </a:spcBef>
            </a:pPr>
            <a:r>
              <a:rPr lang="en-GB" sz="1000">
                <a:solidFill>
                  <a:srgbClr val="4F1F91"/>
                </a:solidFill>
              </a:rPr>
              <a:t>Child looked after in secure accommodation – £134,000 per year placement costs</a:t>
            </a:r>
          </a:p>
        </p:txBody>
      </p:sp>
      <p:sp>
        <p:nvSpPr>
          <p:cNvPr id="12322" name="Line 38"/>
          <p:cNvSpPr>
            <a:spLocks noChangeShapeType="1"/>
          </p:cNvSpPr>
          <p:nvPr/>
        </p:nvSpPr>
        <p:spPr bwMode="auto">
          <a:xfrm flipH="1">
            <a:off x="7473950" y="908050"/>
            <a:ext cx="288925" cy="576263"/>
          </a:xfrm>
          <a:prstGeom prst="line">
            <a:avLst/>
          </a:prstGeom>
          <a:noFill/>
          <a:ln w="9525">
            <a:solidFill>
              <a:srgbClr val="4F1F91"/>
            </a:solidFill>
            <a:round/>
            <a:headEnd/>
            <a:tailEnd type="triangle" w="med" len="med"/>
          </a:ln>
        </p:spPr>
        <p:txBody>
          <a:bodyPr/>
          <a:lstStyle/>
          <a:p>
            <a:endParaRPr lang="en-GB"/>
          </a:p>
        </p:txBody>
      </p:sp>
      <p:sp>
        <p:nvSpPr>
          <p:cNvPr id="12323" name="Rectangle 39"/>
          <p:cNvSpPr>
            <a:spLocks noChangeArrowheads="1"/>
          </p:cNvSpPr>
          <p:nvPr/>
        </p:nvSpPr>
        <p:spPr bwMode="auto">
          <a:xfrm>
            <a:off x="1498600" y="5422900"/>
            <a:ext cx="215900" cy="106363"/>
          </a:xfrm>
          <a:prstGeom prst="rect">
            <a:avLst/>
          </a:prstGeom>
          <a:solidFill>
            <a:srgbClr val="4F1F91">
              <a:alpha val="20000"/>
            </a:srgbClr>
          </a:solidFill>
          <a:ln w="9525">
            <a:solidFill>
              <a:schemeClr val="tx1"/>
            </a:solidFill>
            <a:miter lim="800000"/>
            <a:headEnd/>
            <a:tailEnd/>
          </a:ln>
        </p:spPr>
        <p:txBody>
          <a:bodyPr wrap="none" anchor="ctr"/>
          <a:lstStyle/>
          <a:p>
            <a:endParaRPr lang="en-US"/>
          </a:p>
        </p:txBody>
      </p:sp>
      <p:sp>
        <p:nvSpPr>
          <p:cNvPr id="12324" name="Line 40"/>
          <p:cNvSpPr>
            <a:spLocks noChangeShapeType="1"/>
          </p:cNvSpPr>
          <p:nvPr/>
        </p:nvSpPr>
        <p:spPr bwMode="auto">
          <a:xfrm flipH="1">
            <a:off x="1643063" y="4868863"/>
            <a:ext cx="142875" cy="576262"/>
          </a:xfrm>
          <a:prstGeom prst="line">
            <a:avLst/>
          </a:prstGeom>
          <a:noFill/>
          <a:ln w="9525">
            <a:solidFill>
              <a:srgbClr val="4F1F91"/>
            </a:solidFill>
            <a:round/>
            <a:headEnd/>
            <a:tailEnd type="triangle" w="med" len="med"/>
          </a:ln>
        </p:spPr>
        <p:txBody>
          <a:bodyPr/>
          <a:lstStyle/>
          <a:p>
            <a:endParaRPr lang="en-GB"/>
          </a:p>
        </p:txBody>
      </p:sp>
      <p:sp>
        <p:nvSpPr>
          <p:cNvPr id="12325" name="Rectangle 41"/>
          <p:cNvSpPr>
            <a:spLocks noChangeArrowheads="1"/>
          </p:cNvSpPr>
          <p:nvPr/>
        </p:nvSpPr>
        <p:spPr bwMode="auto">
          <a:xfrm>
            <a:off x="2794000" y="5345113"/>
            <a:ext cx="215900" cy="177800"/>
          </a:xfrm>
          <a:prstGeom prst="rect">
            <a:avLst/>
          </a:prstGeom>
          <a:solidFill>
            <a:srgbClr val="4F1F91">
              <a:alpha val="50195"/>
            </a:srgbClr>
          </a:solidFill>
          <a:ln w="9525">
            <a:solidFill>
              <a:schemeClr val="tx1"/>
            </a:solidFill>
            <a:miter lim="800000"/>
            <a:headEnd/>
            <a:tailEnd/>
          </a:ln>
        </p:spPr>
        <p:txBody>
          <a:bodyPr wrap="none" anchor="ctr"/>
          <a:lstStyle/>
          <a:p>
            <a:endParaRPr lang="en-US"/>
          </a:p>
        </p:txBody>
      </p:sp>
      <p:sp>
        <p:nvSpPr>
          <p:cNvPr id="12326" name="Text Box 42"/>
          <p:cNvSpPr txBox="1">
            <a:spLocks noChangeArrowheads="1"/>
          </p:cNvSpPr>
          <p:nvPr/>
        </p:nvSpPr>
        <p:spPr bwMode="auto">
          <a:xfrm>
            <a:off x="1643063" y="3500438"/>
            <a:ext cx="1584325" cy="565150"/>
          </a:xfrm>
          <a:prstGeom prst="rect">
            <a:avLst/>
          </a:prstGeom>
          <a:noFill/>
          <a:ln w="15875">
            <a:solidFill>
              <a:srgbClr val="4F1F91"/>
            </a:solidFill>
            <a:miter lim="800000"/>
            <a:headEnd/>
            <a:tailEnd/>
          </a:ln>
        </p:spPr>
        <p:txBody>
          <a:bodyPr>
            <a:spAutoFit/>
          </a:bodyPr>
          <a:lstStyle/>
          <a:p>
            <a:pPr>
              <a:spcBef>
                <a:spcPct val="50000"/>
              </a:spcBef>
            </a:pPr>
            <a:r>
              <a:rPr lang="en-GB" sz="1000">
                <a:solidFill>
                  <a:srgbClr val="4F1F91"/>
                </a:solidFill>
              </a:rPr>
              <a:t>Parenting programme (e.g. Triple P) –  £900-1,000 per family</a:t>
            </a:r>
          </a:p>
        </p:txBody>
      </p:sp>
      <p:sp>
        <p:nvSpPr>
          <p:cNvPr id="12327" name="Line 43"/>
          <p:cNvSpPr>
            <a:spLocks noChangeShapeType="1"/>
          </p:cNvSpPr>
          <p:nvPr/>
        </p:nvSpPr>
        <p:spPr bwMode="auto">
          <a:xfrm flipH="1">
            <a:off x="2938463" y="4076700"/>
            <a:ext cx="144462" cy="1368425"/>
          </a:xfrm>
          <a:prstGeom prst="line">
            <a:avLst/>
          </a:prstGeom>
          <a:noFill/>
          <a:ln w="9525">
            <a:solidFill>
              <a:srgbClr val="4F1F91"/>
            </a:solidFill>
            <a:round/>
            <a:headEnd/>
            <a:tailEnd type="triangle" w="med" len="med"/>
          </a:ln>
        </p:spPr>
        <p:txBody>
          <a:bodyPr/>
          <a:lstStyle/>
          <a:p>
            <a:endParaRPr lang="en-GB"/>
          </a:p>
        </p:txBody>
      </p:sp>
      <p:sp>
        <p:nvSpPr>
          <p:cNvPr id="12328" name="Rectangle 44"/>
          <p:cNvSpPr>
            <a:spLocks noChangeArrowheads="1"/>
          </p:cNvSpPr>
          <p:nvPr/>
        </p:nvSpPr>
        <p:spPr bwMode="auto">
          <a:xfrm>
            <a:off x="3370263" y="5300663"/>
            <a:ext cx="215900" cy="225425"/>
          </a:xfrm>
          <a:prstGeom prst="rect">
            <a:avLst/>
          </a:prstGeom>
          <a:solidFill>
            <a:srgbClr val="4F1F91">
              <a:alpha val="50195"/>
            </a:srgbClr>
          </a:solidFill>
          <a:ln w="9525">
            <a:solidFill>
              <a:schemeClr val="tx1"/>
            </a:solidFill>
            <a:miter lim="800000"/>
            <a:headEnd/>
            <a:tailEnd/>
          </a:ln>
        </p:spPr>
        <p:txBody>
          <a:bodyPr wrap="none" anchor="ctr"/>
          <a:lstStyle/>
          <a:p>
            <a:endParaRPr lang="en-US"/>
          </a:p>
        </p:txBody>
      </p:sp>
      <p:sp>
        <p:nvSpPr>
          <p:cNvPr id="12329" name="Text Box 45"/>
          <p:cNvSpPr txBox="1">
            <a:spLocks noChangeArrowheads="1"/>
          </p:cNvSpPr>
          <p:nvPr/>
        </p:nvSpPr>
        <p:spPr bwMode="auto">
          <a:xfrm>
            <a:off x="3225800" y="4581525"/>
            <a:ext cx="1223963" cy="412750"/>
          </a:xfrm>
          <a:prstGeom prst="rect">
            <a:avLst/>
          </a:prstGeom>
          <a:noFill/>
          <a:ln w="15875">
            <a:solidFill>
              <a:srgbClr val="4F1F91"/>
            </a:solidFill>
            <a:miter lim="800000"/>
            <a:headEnd/>
            <a:tailEnd/>
          </a:ln>
        </p:spPr>
        <p:txBody>
          <a:bodyPr>
            <a:spAutoFit/>
          </a:bodyPr>
          <a:lstStyle/>
          <a:p>
            <a:pPr>
              <a:spcBef>
                <a:spcPct val="50000"/>
              </a:spcBef>
            </a:pPr>
            <a:r>
              <a:rPr lang="en-GB" sz="1000">
                <a:solidFill>
                  <a:srgbClr val="4F1F91"/>
                </a:solidFill>
              </a:rPr>
              <a:t>PEIP – £1,200 - 3,000 per parent</a:t>
            </a:r>
          </a:p>
        </p:txBody>
      </p:sp>
      <p:sp>
        <p:nvSpPr>
          <p:cNvPr id="12330" name="Line 46"/>
          <p:cNvSpPr>
            <a:spLocks noChangeShapeType="1"/>
          </p:cNvSpPr>
          <p:nvPr/>
        </p:nvSpPr>
        <p:spPr bwMode="auto">
          <a:xfrm flipH="1">
            <a:off x="3514725" y="5013325"/>
            <a:ext cx="71438" cy="431800"/>
          </a:xfrm>
          <a:prstGeom prst="line">
            <a:avLst/>
          </a:prstGeom>
          <a:noFill/>
          <a:ln w="9525">
            <a:solidFill>
              <a:srgbClr val="4F1F91"/>
            </a:solidFill>
            <a:round/>
            <a:headEnd/>
            <a:tailEnd type="triangle" w="med" len="med"/>
          </a:ln>
        </p:spPr>
        <p:txBody>
          <a:bodyPr/>
          <a:lstStyle/>
          <a:p>
            <a:endParaRPr lang="en-GB"/>
          </a:p>
        </p:txBody>
      </p:sp>
      <p:sp>
        <p:nvSpPr>
          <p:cNvPr id="12331" name="Text Box 47"/>
          <p:cNvSpPr txBox="1">
            <a:spLocks noChangeArrowheads="1"/>
          </p:cNvSpPr>
          <p:nvPr/>
        </p:nvSpPr>
        <p:spPr bwMode="auto">
          <a:xfrm>
            <a:off x="3514725" y="3213100"/>
            <a:ext cx="1727200" cy="412750"/>
          </a:xfrm>
          <a:prstGeom prst="rect">
            <a:avLst/>
          </a:prstGeom>
          <a:noFill/>
          <a:ln w="15875">
            <a:solidFill>
              <a:srgbClr val="4F1F91"/>
            </a:solidFill>
            <a:miter lim="800000"/>
            <a:headEnd/>
            <a:tailEnd/>
          </a:ln>
        </p:spPr>
        <p:txBody>
          <a:bodyPr>
            <a:spAutoFit/>
          </a:bodyPr>
          <a:lstStyle/>
          <a:p>
            <a:pPr>
              <a:spcBef>
                <a:spcPct val="50000"/>
              </a:spcBef>
            </a:pPr>
            <a:r>
              <a:rPr lang="en-GB" sz="1000">
                <a:solidFill>
                  <a:srgbClr val="4F1F91"/>
                </a:solidFill>
              </a:rPr>
              <a:t>Multi-Systemic Therapy – £7-10,000 per year</a:t>
            </a:r>
          </a:p>
        </p:txBody>
      </p:sp>
      <p:sp>
        <p:nvSpPr>
          <p:cNvPr id="12332" name="Line 48"/>
          <p:cNvSpPr>
            <a:spLocks noChangeShapeType="1"/>
          </p:cNvSpPr>
          <p:nvPr/>
        </p:nvSpPr>
        <p:spPr bwMode="auto">
          <a:xfrm>
            <a:off x="5243513" y="3644900"/>
            <a:ext cx="142875" cy="863600"/>
          </a:xfrm>
          <a:prstGeom prst="line">
            <a:avLst/>
          </a:prstGeom>
          <a:noFill/>
          <a:ln w="9525">
            <a:solidFill>
              <a:srgbClr val="4F1F91"/>
            </a:solidFill>
            <a:round/>
            <a:headEnd/>
            <a:tailEnd type="triangle" w="med" len="med"/>
          </a:ln>
        </p:spPr>
        <p:txBody>
          <a:bodyPr/>
          <a:lstStyle/>
          <a:p>
            <a:endParaRPr lang="en-GB"/>
          </a:p>
        </p:txBody>
      </p:sp>
      <p:sp>
        <p:nvSpPr>
          <p:cNvPr id="12333" name="Rectangle 49"/>
          <p:cNvSpPr>
            <a:spLocks noChangeArrowheads="1"/>
          </p:cNvSpPr>
          <p:nvPr/>
        </p:nvSpPr>
        <p:spPr bwMode="auto">
          <a:xfrm>
            <a:off x="5675313" y="4076700"/>
            <a:ext cx="215900" cy="1439863"/>
          </a:xfrm>
          <a:prstGeom prst="rect">
            <a:avLst/>
          </a:prstGeom>
          <a:solidFill>
            <a:srgbClr val="4F1F91">
              <a:alpha val="50195"/>
            </a:srgbClr>
          </a:solidFill>
          <a:ln w="9525">
            <a:solidFill>
              <a:schemeClr val="tx1"/>
            </a:solidFill>
            <a:miter lim="800000"/>
            <a:headEnd/>
            <a:tailEnd/>
          </a:ln>
        </p:spPr>
        <p:txBody>
          <a:bodyPr wrap="none" anchor="ctr"/>
          <a:lstStyle/>
          <a:p>
            <a:endParaRPr lang="en-US"/>
          </a:p>
        </p:txBody>
      </p:sp>
      <p:sp>
        <p:nvSpPr>
          <p:cNvPr id="12335" name="Rectangle 51"/>
          <p:cNvSpPr>
            <a:spLocks noChangeArrowheads="1"/>
          </p:cNvSpPr>
          <p:nvPr/>
        </p:nvSpPr>
        <p:spPr bwMode="auto">
          <a:xfrm>
            <a:off x="503238" y="0"/>
            <a:ext cx="8640762" cy="490538"/>
          </a:xfrm>
          <a:prstGeom prst="rect">
            <a:avLst/>
          </a:prstGeom>
          <a:noFill/>
          <a:ln w="9525">
            <a:noFill/>
            <a:miter lim="800000"/>
            <a:headEnd/>
            <a:tailEnd/>
          </a:ln>
        </p:spPr>
        <p:txBody>
          <a:bodyPr anchor="ctr"/>
          <a:lstStyle/>
          <a:p>
            <a:r>
              <a:rPr lang="en-GB" sz="2000" dirty="0">
                <a:solidFill>
                  <a:srgbClr val="104F75"/>
                </a:solidFill>
                <a:latin typeface="AvantGarde LT Medium" pitchFamily="2" charset="0"/>
              </a:rPr>
              <a:t> The Escalating costs of intervention </a:t>
            </a:r>
          </a:p>
        </p:txBody>
      </p:sp>
      <p:sp>
        <p:nvSpPr>
          <p:cNvPr id="12336" name="Rectangle 52"/>
          <p:cNvSpPr>
            <a:spLocks noChangeArrowheads="1"/>
          </p:cNvSpPr>
          <p:nvPr/>
        </p:nvSpPr>
        <p:spPr bwMode="auto">
          <a:xfrm>
            <a:off x="0" y="6497638"/>
            <a:ext cx="9144000" cy="360362"/>
          </a:xfrm>
          <a:prstGeom prst="rect">
            <a:avLst/>
          </a:prstGeom>
          <a:solidFill>
            <a:schemeClr val="bg1"/>
          </a:solidFill>
          <a:ln w="9525">
            <a:solidFill>
              <a:schemeClr val="tx1"/>
            </a:solidFill>
            <a:miter lim="800000"/>
            <a:headEnd/>
            <a:tailEnd/>
          </a:ln>
        </p:spPr>
        <p:txBody>
          <a:bodyPr anchor="ctr"/>
          <a:lstStyle/>
          <a:p>
            <a:r>
              <a:rPr lang="en-GB" sz="1000"/>
              <a:t>These figures are intended to be </a:t>
            </a:r>
            <a:r>
              <a:rPr lang="en-GB" sz="1000" b="1"/>
              <a:t>illustrative</a:t>
            </a:r>
            <a:r>
              <a:rPr lang="en-GB" sz="1000"/>
              <a:t> only. Costs have been estimated from a range of sources and will not always be directly comparable. For example, the MTFC figure includes the package of support, social workers etc. that is needed whereas the foster care figure only includes placement costs.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smtClean="0"/>
              <a:t>The Future</a:t>
            </a:r>
            <a:endParaRPr lang="en-GB" sz="3600" b="1" dirty="0"/>
          </a:p>
        </p:txBody>
      </p:sp>
      <p:sp>
        <p:nvSpPr>
          <p:cNvPr id="3" name="Content Placeholder 2"/>
          <p:cNvSpPr>
            <a:spLocks noGrp="1"/>
          </p:cNvSpPr>
          <p:nvPr>
            <p:ph idx="1"/>
          </p:nvPr>
        </p:nvSpPr>
        <p:spPr/>
        <p:txBody>
          <a:bodyPr/>
          <a:lstStyle/>
          <a:p>
            <a:pPr>
              <a:buNone/>
            </a:pPr>
            <a:endParaRPr lang="en-GB" dirty="0" smtClean="0"/>
          </a:p>
          <a:p>
            <a:r>
              <a:rPr lang="en-GB" sz="2400" dirty="0" smtClean="0"/>
              <a:t>Further financial / service reductions.</a:t>
            </a:r>
          </a:p>
          <a:p>
            <a:r>
              <a:rPr lang="en-GB" sz="2400" dirty="0" smtClean="0"/>
              <a:t>Uncertainties about demand.</a:t>
            </a:r>
          </a:p>
          <a:p>
            <a:r>
              <a:rPr lang="en-GB" sz="2400" dirty="0" smtClean="0"/>
              <a:t>Outsourcing and different models of service delivery.</a:t>
            </a:r>
          </a:p>
          <a:p>
            <a:r>
              <a:rPr lang="en-GB" sz="2400" dirty="0" smtClean="0"/>
              <a:t>Restructuring, combining or merging services.</a:t>
            </a:r>
          </a:p>
          <a:p>
            <a:r>
              <a:rPr lang="en-GB" sz="2400" dirty="0" smtClean="0"/>
              <a:t>Continued investment in Early Help at risk.</a:t>
            </a:r>
            <a:endParaRPr lang="en-GB"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kensington-chelsea.com/sightseeing/kensington_palace.jpg"/>
          <p:cNvPicPr>
            <a:picLocks noChangeAspect="1" noChangeArrowheads="1"/>
          </p:cNvPicPr>
          <p:nvPr/>
        </p:nvPicPr>
        <p:blipFill>
          <a:blip r:embed="rId3" cstate="print">
            <a:lum bright="20000" contrast="40000"/>
          </a:blip>
          <a:srcRect/>
          <a:stretch>
            <a:fillRect/>
          </a:stretch>
        </p:blipFill>
        <p:spPr bwMode="auto">
          <a:xfrm rot="20925835">
            <a:off x="151480" y="312058"/>
            <a:ext cx="3388759" cy="1888164"/>
          </a:xfrm>
          <a:prstGeom prst="roundRect">
            <a:avLst>
              <a:gd name="adj" fmla="val 18778"/>
            </a:avLst>
          </a:prstGeom>
          <a:noFill/>
          <a:ln w="3175">
            <a:solidFill>
              <a:schemeClr val="tx1"/>
            </a:solidFill>
          </a:ln>
        </p:spPr>
      </p:pic>
      <p:pic>
        <p:nvPicPr>
          <p:cNvPr id="1030" name="Picture 6" descr="http://upload.wikimedia.org/wikipedia/commons/thumb/1/1c/Trellicktower.jpg/220px-Trellicktower.jpg">
            <a:hlinkClick r:id="rId4"/>
          </p:cNvPr>
          <p:cNvPicPr>
            <a:picLocks noChangeAspect="1" noChangeArrowheads="1"/>
          </p:cNvPicPr>
          <p:nvPr/>
        </p:nvPicPr>
        <p:blipFill>
          <a:blip r:embed="rId5" cstate="print"/>
          <a:srcRect/>
          <a:stretch>
            <a:fillRect/>
          </a:stretch>
        </p:blipFill>
        <p:spPr bwMode="auto">
          <a:xfrm>
            <a:off x="3275856" y="764704"/>
            <a:ext cx="1965500" cy="3343638"/>
          </a:xfrm>
          <a:prstGeom prst="flowChartAlternateProcess">
            <a:avLst/>
          </a:prstGeom>
          <a:noFill/>
          <a:ln w="3175">
            <a:solidFill>
              <a:schemeClr val="tx1"/>
            </a:solidFill>
          </a:ln>
        </p:spPr>
      </p:pic>
      <p:pic>
        <p:nvPicPr>
          <p:cNvPr id="3076" name="Picture 4" descr="http://static.panoramio.com/photos/large/3624569.jpg"/>
          <p:cNvPicPr>
            <a:picLocks noChangeAspect="1" noChangeArrowheads="1"/>
          </p:cNvPicPr>
          <p:nvPr/>
        </p:nvPicPr>
        <p:blipFill>
          <a:blip r:embed="rId6" cstate="print"/>
          <a:srcRect/>
          <a:stretch>
            <a:fillRect/>
          </a:stretch>
        </p:blipFill>
        <p:spPr bwMode="auto">
          <a:xfrm>
            <a:off x="2267744" y="3789040"/>
            <a:ext cx="2304256" cy="1728192"/>
          </a:xfrm>
          <a:prstGeom prst="rect">
            <a:avLst/>
          </a:prstGeom>
          <a:noFill/>
        </p:spPr>
      </p:pic>
      <p:pic>
        <p:nvPicPr>
          <p:cNvPr id="14" name="Picture 13" descr="http://www.london-gifts.co.uk/image_products/thumbs/SM41_small.jpg">
            <a:hlinkClick r:id="rId7"/>
          </p:cNvPr>
          <p:cNvPicPr/>
          <p:nvPr/>
        </p:nvPicPr>
        <p:blipFill>
          <a:blip r:embed="rId8" cstate="print"/>
          <a:srcRect/>
          <a:stretch>
            <a:fillRect/>
          </a:stretch>
        </p:blipFill>
        <p:spPr bwMode="auto">
          <a:xfrm>
            <a:off x="3635896" y="5373216"/>
            <a:ext cx="1242442" cy="1008112"/>
          </a:xfrm>
          <a:prstGeom prst="rect">
            <a:avLst/>
          </a:prstGeom>
          <a:noFill/>
          <a:ln w="9525">
            <a:noFill/>
            <a:miter lim="800000"/>
            <a:headEnd/>
            <a:tailEnd/>
          </a:ln>
        </p:spPr>
      </p:pic>
      <p:sp>
        <p:nvSpPr>
          <p:cNvPr id="15" name="Rectangle 14"/>
          <p:cNvSpPr/>
          <p:nvPr/>
        </p:nvSpPr>
        <p:spPr>
          <a:xfrm>
            <a:off x="3347864" y="0"/>
            <a:ext cx="5796136" cy="72008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accent1"/>
                </a:solidFill>
              </a:rPr>
              <a:t>Kensington and Chelsea at a glance</a:t>
            </a:r>
            <a:endParaRPr lang="en-GB" sz="2400" b="1" dirty="0">
              <a:solidFill>
                <a:schemeClr val="accent1"/>
              </a:solidFill>
            </a:endParaRPr>
          </a:p>
        </p:txBody>
      </p:sp>
      <p:pic>
        <p:nvPicPr>
          <p:cNvPr id="1028" name="Picture 4" descr="http://www.google.co.uk/images?q=tbn:ANd9GcRnxGbt5siQDUG0hamxtolrdECkAEF5kD46BSfSi_6BfmeP5blopKldGik">
            <a:hlinkClick r:id="rId9"/>
          </p:cNvPr>
          <p:cNvPicPr>
            <a:picLocks noChangeAspect="1" noChangeArrowheads="1"/>
          </p:cNvPicPr>
          <p:nvPr/>
        </p:nvPicPr>
        <p:blipFill>
          <a:blip r:embed="rId10" cstate="print">
            <a:lum bright="10000" contrast="20000"/>
          </a:blip>
          <a:srcRect/>
          <a:stretch>
            <a:fillRect/>
          </a:stretch>
        </p:blipFill>
        <p:spPr bwMode="auto">
          <a:xfrm>
            <a:off x="0" y="4221088"/>
            <a:ext cx="2808312" cy="2448272"/>
          </a:xfrm>
          <a:prstGeom prst="ellipse">
            <a:avLst/>
          </a:prstGeom>
          <a:noFill/>
          <a:ln w="12700" cap="rnd" cmpd="sng">
            <a:solidFill>
              <a:schemeClr val="tx1">
                <a:alpha val="32000"/>
              </a:schemeClr>
            </a:solidFill>
          </a:ln>
          <a:effectLst>
            <a:outerShdw blurRad="152400" dist="317500" dir="5400000" sx="90000" sy="-19000" rotWithShape="0">
              <a:prstClr val="black">
                <a:alpha val="15000"/>
              </a:prstClr>
            </a:outerShdw>
            <a:softEdge rad="12700"/>
          </a:effectLst>
        </p:spPr>
      </p:pic>
      <p:pic>
        <p:nvPicPr>
          <p:cNvPr id="1040" name="Picture 16" descr="http://cache.virtualtourist.com/2/4797606-Natural_HIstory_Museum-London.jpg">
            <a:hlinkClick r:id=""/>
          </p:cNvPr>
          <p:cNvPicPr>
            <a:picLocks noChangeAspect="1" noChangeArrowheads="1"/>
          </p:cNvPicPr>
          <p:nvPr/>
        </p:nvPicPr>
        <p:blipFill>
          <a:blip r:embed="rId11" cstate="print"/>
          <a:srcRect/>
          <a:stretch>
            <a:fillRect/>
          </a:stretch>
        </p:blipFill>
        <p:spPr bwMode="auto">
          <a:xfrm>
            <a:off x="2147483647" y="-647700"/>
            <a:ext cx="590550" cy="952500"/>
          </a:xfrm>
          <a:prstGeom prst="rect">
            <a:avLst/>
          </a:prstGeom>
          <a:noFill/>
        </p:spPr>
      </p:pic>
      <p:pic>
        <p:nvPicPr>
          <p:cNvPr id="1042" name="Picture 18" descr="http://cache.virtualtourist.com/2/4797606-Natural_HIstory_Museum-London.jpg">
            <a:hlinkClick r:id=""/>
          </p:cNvPr>
          <p:cNvPicPr>
            <a:picLocks noChangeAspect="1" noChangeArrowheads="1"/>
          </p:cNvPicPr>
          <p:nvPr/>
        </p:nvPicPr>
        <p:blipFill>
          <a:blip r:embed="rId11" cstate="print"/>
          <a:srcRect/>
          <a:stretch>
            <a:fillRect/>
          </a:stretch>
        </p:blipFill>
        <p:spPr bwMode="auto">
          <a:xfrm>
            <a:off x="2147483647" y="-647700"/>
            <a:ext cx="590550" cy="952500"/>
          </a:xfrm>
          <a:prstGeom prst="rect">
            <a:avLst/>
          </a:prstGeom>
          <a:noFill/>
        </p:spPr>
      </p:pic>
      <p:sp>
        <p:nvSpPr>
          <p:cNvPr id="13" name="TextBox 12"/>
          <p:cNvSpPr txBox="1"/>
          <p:nvPr/>
        </p:nvSpPr>
        <p:spPr>
          <a:xfrm>
            <a:off x="5580112" y="1052736"/>
            <a:ext cx="3384376" cy="4708981"/>
          </a:xfrm>
          <a:prstGeom prst="rect">
            <a:avLst/>
          </a:prstGeom>
          <a:solidFill>
            <a:schemeClr val="accent1"/>
          </a:solidFill>
          <a:ln>
            <a:solidFill>
              <a:schemeClr val="accent1">
                <a:shade val="50000"/>
              </a:schemeClr>
            </a:solidFill>
          </a:ln>
        </p:spPr>
        <p:txBody>
          <a:bodyPr wrap="square" rtlCol="0">
            <a:spAutoFit/>
          </a:bodyPr>
          <a:lstStyle/>
          <a:p>
            <a:pPr>
              <a:buFont typeface="Arial" pitchFamily="34" charset="0"/>
              <a:buChar char="•"/>
            </a:pPr>
            <a:r>
              <a:rPr lang="en-GB" sz="2000" b="1" dirty="0" smtClean="0">
                <a:solidFill>
                  <a:schemeClr val="bg1"/>
                </a:solidFill>
                <a:latin typeface="+mj-lt"/>
              </a:rPr>
              <a:t> Borough population of </a:t>
            </a:r>
          </a:p>
          <a:p>
            <a:r>
              <a:rPr lang="en-GB" sz="2000" b="1" dirty="0" smtClean="0">
                <a:solidFill>
                  <a:schemeClr val="bg1"/>
                </a:solidFill>
                <a:latin typeface="+mj-lt"/>
              </a:rPr>
              <a:t>  158,700 people</a:t>
            </a:r>
          </a:p>
          <a:p>
            <a:pPr>
              <a:buFont typeface="Arial" pitchFamily="34" charset="0"/>
              <a:buChar char="•"/>
            </a:pPr>
            <a:r>
              <a:rPr lang="en-GB" sz="2000" b="1" dirty="0" smtClean="0">
                <a:solidFill>
                  <a:schemeClr val="bg1"/>
                </a:solidFill>
                <a:latin typeface="+mj-lt"/>
              </a:rPr>
              <a:t> Diverse community;  </a:t>
            </a:r>
          </a:p>
          <a:p>
            <a:r>
              <a:rPr lang="en-GB" sz="2000" b="1" dirty="0" smtClean="0">
                <a:solidFill>
                  <a:schemeClr val="bg1"/>
                </a:solidFill>
                <a:latin typeface="+mj-lt"/>
              </a:rPr>
              <a:t>  about half born abroad – </a:t>
            </a:r>
          </a:p>
          <a:p>
            <a:r>
              <a:rPr lang="en-GB" sz="2000" b="1" dirty="0" smtClean="0">
                <a:solidFill>
                  <a:schemeClr val="bg1"/>
                </a:solidFill>
                <a:latin typeface="+mj-lt"/>
              </a:rPr>
              <a:t>  Arabic most common </a:t>
            </a:r>
          </a:p>
          <a:p>
            <a:r>
              <a:rPr lang="en-GB" sz="2000" b="1" dirty="0" smtClean="0">
                <a:solidFill>
                  <a:schemeClr val="bg1"/>
                </a:solidFill>
                <a:latin typeface="+mj-lt"/>
              </a:rPr>
              <a:t>  language, followed by </a:t>
            </a:r>
          </a:p>
          <a:p>
            <a:r>
              <a:rPr lang="en-GB" sz="2000" b="1" dirty="0" smtClean="0">
                <a:solidFill>
                  <a:schemeClr val="bg1"/>
                </a:solidFill>
                <a:latin typeface="+mj-lt"/>
              </a:rPr>
              <a:t>  French, Spanish and </a:t>
            </a:r>
          </a:p>
          <a:p>
            <a:r>
              <a:rPr lang="en-GB" sz="2000" b="1" dirty="0" smtClean="0">
                <a:solidFill>
                  <a:schemeClr val="bg1"/>
                </a:solidFill>
                <a:latin typeface="+mj-lt"/>
              </a:rPr>
              <a:t>  Italian </a:t>
            </a:r>
            <a:endParaRPr lang="en-GB" sz="2000" dirty="0" smtClean="0">
              <a:latin typeface="+mj-lt"/>
            </a:endParaRPr>
          </a:p>
          <a:p>
            <a:pPr>
              <a:buFont typeface="Arial" pitchFamily="34" charset="0"/>
              <a:buChar char="•"/>
            </a:pPr>
            <a:r>
              <a:rPr lang="en-GB" sz="2000" b="1" dirty="0" smtClean="0">
                <a:solidFill>
                  <a:schemeClr val="bg1"/>
                </a:solidFill>
                <a:latin typeface="+mj-lt"/>
              </a:rPr>
              <a:t> About 29,000 children  </a:t>
            </a:r>
          </a:p>
          <a:p>
            <a:r>
              <a:rPr lang="en-GB" sz="2000" b="1" dirty="0" smtClean="0">
                <a:solidFill>
                  <a:schemeClr val="bg1"/>
                </a:solidFill>
                <a:latin typeface="+mj-lt"/>
              </a:rPr>
              <a:t>  aged 0-19 years; a third </a:t>
            </a:r>
          </a:p>
          <a:p>
            <a:r>
              <a:rPr lang="en-GB" sz="2000" b="1" dirty="0" smtClean="0">
                <a:solidFill>
                  <a:schemeClr val="bg1"/>
                </a:solidFill>
                <a:latin typeface="+mj-lt"/>
              </a:rPr>
              <a:t>  UK ethnic minority</a:t>
            </a:r>
          </a:p>
          <a:p>
            <a:pPr>
              <a:buFont typeface="Arial" pitchFamily="34" charset="0"/>
              <a:buChar char="•"/>
            </a:pPr>
            <a:r>
              <a:rPr lang="en-GB" sz="2000" b="1" dirty="0" smtClean="0">
                <a:solidFill>
                  <a:schemeClr val="bg1"/>
                </a:solidFill>
                <a:latin typeface="+mj-lt"/>
              </a:rPr>
              <a:t> High density of housing</a:t>
            </a:r>
          </a:p>
          <a:p>
            <a:pPr>
              <a:buFont typeface="Arial" pitchFamily="34" charset="0"/>
              <a:buChar char="•"/>
            </a:pPr>
            <a:r>
              <a:rPr lang="en-GB" sz="2000" b="1" dirty="0" smtClean="0">
                <a:solidFill>
                  <a:schemeClr val="bg1"/>
                </a:solidFill>
                <a:latin typeface="+mj-lt"/>
              </a:rPr>
              <a:t> Big gap between wealthy</a:t>
            </a:r>
          </a:p>
          <a:p>
            <a:r>
              <a:rPr lang="en-GB" sz="2000" b="1" dirty="0" smtClean="0">
                <a:solidFill>
                  <a:schemeClr val="bg1"/>
                </a:solidFill>
                <a:latin typeface="+mj-lt"/>
              </a:rPr>
              <a:t>  and poor </a:t>
            </a:r>
          </a:p>
          <a:p>
            <a:endParaRPr lang="en-GB" sz="2000" b="1" dirty="0" smtClean="0">
              <a:solidFill>
                <a:schemeClr val="bg1"/>
              </a:solidFill>
              <a:latin typeface="+mj-lt"/>
            </a:endParaRPr>
          </a:p>
        </p:txBody>
      </p:sp>
      <p:pic>
        <p:nvPicPr>
          <p:cNvPr id="11" name="Picture 4" descr="bridges_with names_outline_colour.jpg"/>
          <p:cNvPicPr>
            <a:picLocks noChangeAspect="1"/>
          </p:cNvPicPr>
          <p:nvPr/>
        </p:nvPicPr>
        <p:blipFill>
          <a:blip r:embed="rId12" cstate="print"/>
          <a:srcRect/>
          <a:stretch>
            <a:fillRect/>
          </a:stretch>
        </p:blipFill>
        <p:spPr bwMode="auto">
          <a:xfrm>
            <a:off x="2843808" y="6237312"/>
            <a:ext cx="5976664" cy="466725"/>
          </a:xfrm>
          <a:prstGeom prst="rect">
            <a:avLst/>
          </a:prstGeom>
          <a:noFill/>
          <a:ln w="9525">
            <a:noFill/>
            <a:miter lim="800000"/>
            <a:headEnd/>
            <a:tailEnd/>
          </a:ln>
        </p:spPr>
      </p:pic>
      <p:pic>
        <p:nvPicPr>
          <p:cNvPr id="3074" name="Picture 2"/>
          <p:cNvPicPr>
            <a:picLocks noChangeAspect="1" noChangeArrowheads="1"/>
          </p:cNvPicPr>
          <p:nvPr/>
        </p:nvPicPr>
        <p:blipFill>
          <a:blip r:embed="rId13" cstate="print"/>
          <a:srcRect/>
          <a:stretch>
            <a:fillRect/>
          </a:stretch>
        </p:blipFill>
        <p:spPr bwMode="auto">
          <a:xfrm>
            <a:off x="0" y="2420888"/>
            <a:ext cx="3167281" cy="172819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Thank You</a:t>
            </a:r>
            <a:endParaRPr lang="en-GB" dirty="0"/>
          </a:p>
        </p:txBody>
      </p:sp>
      <p:sp>
        <p:nvSpPr>
          <p:cNvPr id="3" name="Content Placeholder 2"/>
          <p:cNvSpPr>
            <a:spLocks noGrp="1"/>
          </p:cNvSpPr>
          <p:nvPr>
            <p:ph idx="1"/>
          </p:nvPr>
        </p:nvSpPr>
        <p:spPr/>
        <p:txBody>
          <a:bodyPr/>
          <a:lstStyle/>
          <a:p>
            <a:pPr>
              <a:buNone/>
            </a:pPr>
            <a:r>
              <a:rPr lang="en-GB" dirty="0" smtClean="0"/>
              <a:t>                           John Page</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521458" y="836712"/>
            <a:ext cx="8028619" cy="5040560"/>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3" cstate="print"/>
          <a:srcRect/>
          <a:stretch>
            <a:fillRect/>
          </a:stretch>
        </p:blipFill>
        <p:spPr bwMode="auto">
          <a:xfrm>
            <a:off x="1583668" y="6237312"/>
            <a:ext cx="5976664" cy="466725"/>
          </a:xfrm>
          <a:prstGeom prst="rect">
            <a:avLst/>
          </a:prstGeom>
          <a:noFill/>
          <a:ln w="9525">
            <a:noFill/>
            <a:miter lim="800000"/>
            <a:headEnd/>
            <a:tailEnd/>
          </a:ln>
        </p:spPr>
      </p:pic>
      <p:pic>
        <p:nvPicPr>
          <p:cNvPr id="6" name="Picture 5" descr="rbkclogo"/>
          <p:cNvPicPr/>
          <p:nvPr/>
        </p:nvPicPr>
        <p:blipFill>
          <a:blip r:embed="rId4" cstate="print"/>
          <a:srcRect/>
          <a:stretch>
            <a:fillRect/>
          </a:stretch>
        </p:blipFill>
        <p:spPr bwMode="auto">
          <a:xfrm>
            <a:off x="7740352" y="188640"/>
            <a:ext cx="1145469" cy="1008112"/>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9423151C-C2C5-428C-B8B7-453E9A6E592A}" type="slidenum">
              <a:rPr lang="en-GB" smtClean="0"/>
              <a:pPr/>
              <a:t>5</a:t>
            </a:fld>
            <a:endParaRPr lang="en-GB"/>
          </a:p>
        </p:txBody>
      </p:sp>
      <p:sp>
        <p:nvSpPr>
          <p:cNvPr id="10" name="TextBox 9"/>
          <p:cNvSpPr txBox="1"/>
          <p:nvPr/>
        </p:nvSpPr>
        <p:spPr>
          <a:xfrm>
            <a:off x="786620" y="5589240"/>
            <a:ext cx="4925259" cy="369332"/>
          </a:xfrm>
          <a:prstGeom prst="rect">
            <a:avLst/>
          </a:prstGeom>
          <a:noFill/>
        </p:spPr>
        <p:txBody>
          <a:bodyPr wrap="none" rtlCol="0">
            <a:spAutoFit/>
          </a:bodyPr>
          <a:lstStyle/>
          <a:p>
            <a:pPr algn="ctr"/>
            <a:r>
              <a:rPr lang="en-GB" dirty="0" smtClean="0"/>
              <a:t>                 27% Reduction in funding 2011 - 14</a:t>
            </a: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571500" y="909638"/>
            <a:ext cx="8001000" cy="5038725"/>
          </a:xfrm>
          <a:prstGeom prst="rect">
            <a:avLst/>
          </a:prstGeom>
          <a:noFill/>
          <a:ln w="9525">
            <a:noFill/>
            <a:miter lim="800000"/>
            <a:headEnd/>
            <a:tailEnd/>
          </a:ln>
        </p:spPr>
      </p:pic>
      <p:pic>
        <p:nvPicPr>
          <p:cNvPr id="4" name="Picture 3" descr="bridges_with names_outline_colour.jpg"/>
          <p:cNvPicPr>
            <a:picLocks noChangeAspect="1"/>
          </p:cNvPicPr>
          <p:nvPr/>
        </p:nvPicPr>
        <p:blipFill>
          <a:blip r:embed="rId3" cstate="print"/>
          <a:srcRect/>
          <a:stretch>
            <a:fillRect/>
          </a:stretch>
        </p:blipFill>
        <p:spPr bwMode="auto">
          <a:xfrm>
            <a:off x="1619672" y="6165304"/>
            <a:ext cx="5976664" cy="466725"/>
          </a:xfrm>
          <a:prstGeom prst="rect">
            <a:avLst/>
          </a:prstGeom>
          <a:noFill/>
          <a:ln w="9525">
            <a:noFill/>
            <a:miter lim="800000"/>
            <a:headEnd/>
            <a:tailEnd/>
          </a:ln>
        </p:spPr>
      </p:pic>
      <p:pic>
        <p:nvPicPr>
          <p:cNvPr id="5" name="Picture 4" descr="rbkclogo"/>
          <p:cNvPicPr/>
          <p:nvPr/>
        </p:nvPicPr>
        <p:blipFill>
          <a:blip r:embed="rId4" cstate="print"/>
          <a:srcRect/>
          <a:stretch>
            <a:fillRect/>
          </a:stretch>
        </p:blipFill>
        <p:spPr bwMode="auto">
          <a:xfrm>
            <a:off x="7956376" y="188640"/>
            <a:ext cx="929445" cy="72008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GB" sz="3600" b="1" dirty="0" smtClean="0"/>
              <a:t>                 Schools</a:t>
            </a:r>
            <a:r>
              <a:rPr lang="en-GB" dirty="0" smtClean="0"/>
              <a:t> </a:t>
            </a:r>
            <a:endParaRPr lang="en-GB" dirty="0"/>
          </a:p>
        </p:txBody>
      </p:sp>
      <p:sp>
        <p:nvSpPr>
          <p:cNvPr id="5" name="Text Placeholder 4"/>
          <p:cNvSpPr>
            <a:spLocks noGrp="1"/>
          </p:cNvSpPr>
          <p:nvPr>
            <p:ph idx="1"/>
          </p:nvPr>
        </p:nvSpPr>
        <p:spPr>
          <a:xfrm>
            <a:off x="467544" y="1412776"/>
            <a:ext cx="8229600" cy="4525963"/>
          </a:xfrm>
        </p:spPr>
        <p:txBody>
          <a:bodyPr>
            <a:normAutofit fontScale="77500" lnSpcReduction="20000"/>
          </a:bodyPr>
          <a:lstStyle/>
          <a:p>
            <a:pPr>
              <a:buNone/>
            </a:pPr>
            <a:endParaRPr lang="en-GB" sz="3000" dirty="0" smtClean="0"/>
          </a:p>
          <a:p>
            <a:r>
              <a:rPr lang="en-GB" sz="3100" dirty="0" smtClean="0"/>
              <a:t>In England, education is compulsory for children aged 5 -16, but the school leaving age will rise to 18 from 2014</a:t>
            </a:r>
          </a:p>
          <a:p>
            <a:r>
              <a:rPr lang="en-GB" sz="3100" dirty="0" smtClean="0"/>
              <a:t>More than 18,000 children are taught in specially resourced Special Educational Needs provision either within or attached to mainstream schools </a:t>
            </a:r>
          </a:p>
          <a:p>
            <a:r>
              <a:rPr lang="en-GB" sz="3100" dirty="0" smtClean="0"/>
              <a:t>58% of Borough population in private schools, average in London is 7% </a:t>
            </a:r>
          </a:p>
          <a:p>
            <a:r>
              <a:rPr lang="en-GB" sz="3100" dirty="0" smtClean="0"/>
              <a:t>33% of pupils entitled to free school meals, London average 19%</a:t>
            </a:r>
          </a:p>
          <a:p>
            <a:r>
              <a:rPr lang="en-GB" sz="3100" dirty="0" smtClean="0"/>
              <a:t>78% of pupils were ethnic minority compared to a national average of 27%; 110 languages spoken in schools.</a:t>
            </a:r>
          </a:p>
          <a:p>
            <a:endParaRPr lang="en-GB" sz="2000" dirty="0">
              <a:solidFill>
                <a:schemeClr val="tx2"/>
              </a:solidFill>
            </a:endParaRPr>
          </a:p>
        </p:txBody>
      </p:sp>
      <p:pic>
        <p:nvPicPr>
          <p:cNvPr id="10" name="Picture 4" descr="bridges_with names_outline_colour.jpg"/>
          <p:cNvPicPr>
            <a:picLocks noChangeAspect="1"/>
          </p:cNvPicPr>
          <p:nvPr/>
        </p:nvPicPr>
        <p:blipFill>
          <a:blip r:embed="rId3" cstate="print"/>
          <a:srcRect/>
          <a:stretch>
            <a:fillRect/>
          </a:stretch>
        </p:blipFill>
        <p:spPr bwMode="auto">
          <a:xfrm>
            <a:off x="1619672" y="6165304"/>
            <a:ext cx="5976664" cy="466725"/>
          </a:xfrm>
          <a:prstGeom prst="rect">
            <a:avLst/>
          </a:prstGeom>
          <a:noFill/>
          <a:ln w="9525">
            <a:noFill/>
            <a:miter lim="800000"/>
            <a:headEnd/>
            <a:tailEnd/>
          </a:ln>
        </p:spPr>
      </p:pic>
      <p:pic>
        <p:nvPicPr>
          <p:cNvPr id="11" name="Picture 10" descr="rbkclogo"/>
          <p:cNvPicPr/>
          <p:nvPr/>
        </p:nvPicPr>
        <p:blipFill>
          <a:blip r:embed="rId4" cstate="print"/>
          <a:srcRect/>
          <a:stretch>
            <a:fillRect/>
          </a:stretch>
        </p:blipFill>
        <p:spPr bwMode="auto">
          <a:xfrm>
            <a:off x="7452320" y="188640"/>
            <a:ext cx="1433501" cy="108012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smtClean="0"/>
              <a:t>Children’s Centres</a:t>
            </a:r>
            <a:endParaRPr lang="en-GB" sz="3600" b="1" dirty="0"/>
          </a:p>
        </p:txBody>
      </p:sp>
      <p:sp>
        <p:nvSpPr>
          <p:cNvPr id="3" name="Content Placeholder 2"/>
          <p:cNvSpPr>
            <a:spLocks noGrp="1"/>
          </p:cNvSpPr>
          <p:nvPr>
            <p:ph idx="1"/>
          </p:nvPr>
        </p:nvSpPr>
        <p:spPr/>
        <p:txBody>
          <a:bodyPr>
            <a:normAutofit fontScale="92500" lnSpcReduction="10000"/>
          </a:bodyPr>
          <a:lstStyle/>
          <a:p>
            <a:pPr marL="0" indent="0">
              <a:buNone/>
            </a:pPr>
            <a:r>
              <a:rPr lang="en-GB" sz="2800" dirty="0" smtClean="0"/>
              <a:t>There are more than 3,000 Children’s Centres in England and eight in the borough They provide:</a:t>
            </a:r>
          </a:p>
          <a:p>
            <a:pPr marL="360363" indent="-360363"/>
            <a:r>
              <a:rPr lang="en-GB" sz="2800" dirty="0" smtClean="0"/>
              <a:t>Integrated child care and education   provision for children under 5</a:t>
            </a:r>
          </a:p>
          <a:p>
            <a:pPr marL="360363" indent="-360363"/>
            <a:r>
              <a:rPr lang="en-GB" sz="2800" dirty="0" smtClean="0"/>
              <a:t>Child and family health services including health screening, health visitor services and breast feeding support</a:t>
            </a:r>
          </a:p>
          <a:p>
            <a:pPr marL="360363" indent="-360363"/>
            <a:r>
              <a:rPr lang="en-GB" sz="2800" dirty="0" smtClean="0"/>
              <a:t>Family Support, advice on parenting and access to specialist services</a:t>
            </a:r>
          </a:p>
          <a:p>
            <a:pPr marL="360363" indent="-360363"/>
            <a:r>
              <a:rPr lang="en-GB" sz="2800" dirty="0" smtClean="0"/>
              <a:t>Support for parents to find work or training opportunities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smtClean="0"/>
              <a:t>Social Work Services</a:t>
            </a:r>
            <a:endParaRPr lang="en-GB" sz="3600" b="1" dirty="0"/>
          </a:p>
        </p:txBody>
      </p:sp>
      <p:sp>
        <p:nvSpPr>
          <p:cNvPr id="3" name="Content Placeholder 2"/>
          <p:cNvSpPr>
            <a:spLocks noGrp="1"/>
          </p:cNvSpPr>
          <p:nvPr>
            <p:ph idx="1"/>
          </p:nvPr>
        </p:nvSpPr>
        <p:spPr/>
        <p:txBody>
          <a:bodyPr>
            <a:normAutofit/>
          </a:bodyPr>
          <a:lstStyle/>
          <a:p>
            <a:r>
              <a:rPr lang="en-GB" sz="2600" dirty="0" smtClean="0"/>
              <a:t>Respond to all referrals to the children’s social care teams.</a:t>
            </a:r>
          </a:p>
          <a:p>
            <a:r>
              <a:rPr lang="en-GB" sz="2600" dirty="0" smtClean="0"/>
              <a:t>Carry out child protection investigations under Section 47 of the 1989 Children Act.</a:t>
            </a:r>
          </a:p>
          <a:p>
            <a:r>
              <a:rPr lang="en-GB" sz="2600" dirty="0" smtClean="0"/>
              <a:t>Carry out Child in Need or Child Protection assessments.</a:t>
            </a:r>
          </a:p>
          <a:p>
            <a:r>
              <a:rPr lang="en-GB" sz="2600" dirty="0" smtClean="0"/>
              <a:t>Co-ordination and implementation of Child Protection or Child in Need plan.</a:t>
            </a:r>
          </a:p>
          <a:p>
            <a:r>
              <a:rPr lang="en-GB" sz="2600" dirty="0" smtClean="0"/>
              <a:t>Care Proceedings in Court.</a:t>
            </a:r>
          </a:p>
          <a:p>
            <a:r>
              <a:rPr lang="en-GB" sz="2600" dirty="0" smtClean="0"/>
              <a:t>Work with Looked After Children</a:t>
            </a:r>
          </a:p>
          <a:p>
            <a:endParaRPr lang="en-GB" dirty="0"/>
          </a:p>
        </p:txBody>
      </p:sp>
    </p:spTree>
  </p:cSld>
  <p:clrMapOvr>
    <a:masterClrMapping/>
  </p:clrMapOvr>
</p:sld>
</file>

<file path=ppt/theme/theme1.xml><?xml version="1.0" encoding="utf-8"?>
<a:theme xmlns:a="http://schemas.openxmlformats.org/drawingml/2006/main" name="Blank">
  <a:themeElements>
    <a:clrScheme name="R.B.K.C. Corporate">
      <a:dk1>
        <a:srgbClr val="000000"/>
      </a:dk1>
      <a:lt1>
        <a:srgbClr val="FFFFFF"/>
      </a:lt1>
      <a:dk2>
        <a:srgbClr val="00209F"/>
      </a:dk2>
      <a:lt2>
        <a:srgbClr val="FFFFFF"/>
      </a:lt2>
      <a:accent1>
        <a:srgbClr val="00209F"/>
      </a:accent1>
      <a:accent2>
        <a:srgbClr val="96004B"/>
      </a:accent2>
      <a:accent3>
        <a:srgbClr val="B2BC00"/>
      </a:accent3>
      <a:accent4>
        <a:srgbClr val="948DD0"/>
      </a:accent4>
      <a:accent5>
        <a:srgbClr val="32D3CB"/>
      </a:accent5>
      <a:accent6>
        <a:srgbClr val="FF7300"/>
      </a:accent6>
      <a:hlink>
        <a:srgbClr val="0000FF"/>
      </a:hlink>
      <a:folHlink>
        <a:srgbClr val="800080"/>
      </a:folHlink>
    </a:clrScheme>
    <a:fontScheme name="R.B.K.C. Corpor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R.B.K.C. Corporate">
      <a:dk1>
        <a:srgbClr val="000000"/>
      </a:dk1>
      <a:lt1>
        <a:srgbClr val="FFFFFF"/>
      </a:lt1>
      <a:dk2>
        <a:srgbClr val="00209F"/>
      </a:dk2>
      <a:lt2>
        <a:srgbClr val="FFFFFF"/>
      </a:lt2>
      <a:accent1>
        <a:srgbClr val="00209F"/>
      </a:accent1>
      <a:accent2>
        <a:srgbClr val="96004B"/>
      </a:accent2>
      <a:accent3>
        <a:srgbClr val="B2BC00"/>
      </a:accent3>
      <a:accent4>
        <a:srgbClr val="948DD0"/>
      </a:accent4>
      <a:accent5>
        <a:srgbClr val="32D3CB"/>
      </a:accent5>
      <a:accent6>
        <a:srgbClr val="FF7300"/>
      </a:accent6>
      <a:hlink>
        <a:srgbClr val="0000FF"/>
      </a:hlink>
      <a:folHlink>
        <a:srgbClr val="800080"/>
      </a:folHlink>
    </a:clrScheme>
    <a:fontScheme name="R.B.K.C. Corpor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R.B.K.C. Corporate">
      <a:dk1>
        <a:srgbClr val="000000"/>
      </a:dk1>
      <a:lt1>
        <a:srgbClr val="FFFFFF"/>
      </a:lt1>
      <a:dk2>
        <a:srgbClr val="00209F"/>
      </a:dk2>
      <a:lt2>
        <a:srgbClr val="FFFFFF"/>
      </a:lt2>
      <a:accent1>
        <a:srgbClr val="00209F"/>
      </a:accent1>
      <a:accent2>
        <a:srgbClr val="96004B"/>
      </a:accent2>
      <a:accent3>
        <a:srgbClr val="B2BC00"/>
      </a:accent3>
      <a:accent4>
        <a:srgbClr val="948DD0"/>
      </a:accent4>
      <a:accent5>
        <a:srgbClr val="32D3CB"/>
      </a:accent5>
      <a:accent6>
        <a:srgbClr val="FF7300"/>
      </a:accent6>
      <a:hlink>
        <a:srgbClr val="0000FF"/>
      </a:hlink>
      <a:folHlink>
        <a:srgbClr val="800080"/>
      </a:folHlink>
    </a:clrScheme>
    <a:fontScheme name="R.B.K.C. Corpor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1681</TotalTime>
  <Words>2977</Words>
  <Application>Microsoft Office PowerPoint</Application>
  <PresentationFormat>On-screen Show (4:3)</PresentationFormat>
  <Paragraphs>342</Paragraphs>
  <Slides>40</Slides>
  <Notes>18</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Blank</vt:lpstr>
      <vt:lpstr> Vulnerable Child and Family  The system of support and care for children and families</vt:lpstr>
      <vt:lpstr>Slide 2</vt:lpstr>
      <vt:lpstr>     Children’s Services in England</vt:lpstr>
      <vt:lpstr>Slide 4</vt:lpstr>
      <vt:lpstr>Slide 5</vt:lpstr>
      <vt:lpstr>Slide 6</vt:lpstr>
      <vt:lpstr>                 Schools </vt:lpstr>
      <vt:lpstr>Children’s Centres</vt:lpstr>
      <vt:lpstr>Social Work Services</vt:lpstr>
      <vt:lpstr>Social Work Services </vt:lpstr>
      <vt:lpstr>Child and Adolescent Mental Health Services</vt:lpstr>
      <vt:lpstr>Universal and Targeted Services</vt:lpstr>
      <vt:lpstr>Children with Disabilities</vt:lpstr>
      <vt:lpstr>Child Care Legislation</vt:lpstr>
      <vt:lpstr>The Children Act 1989</vt:lpstr>
      <vt:lpstr>Children Act 2004  </vt:lpstr>
      <vt:lpstr>Every Child Matters</vt:lpstr>
      <vt:lpstr>Safeguarding</vt:lpstr>
      <vt:lpstr>Child Protection</vt:lpstr>
      <vt:lpstr> Local Safeguarding Children Boards</vt:lpstr>
      <vt:lpstr>Partnership working  Local Safeguarding Children’s Board </vt:lpstr>
      <vt:lpstr>Definitions of Vulnerable Children</vt:lpstr>
      <vt:lpstr>Child in Need Profile</vt:lpstr>
      <vt:lpstr>Children in Need</vt:lpstr>
      <vt:lpstr>The national picture – child protection</vt:lpstr>
      <vt:lpstr>The historical context - LAC</vt:lpstr>
      <vt:lpstr>The local historical LAC context </vt:lpstr>
      <vt:lpstr>The national picture – LAC</vt:lpstr>
      <vt:lpstr>The Fostering ‘Market’</vt:lpstr>
      <vt:lpstr> Small Group Homes for  Children and Young People</vt:lpstr>
      <vt:lpstr>The local picture - trends in Referrals, LAC, CPP 2000 to 2012</vt:lpstr>
      <vt:lpstr>Service Definitions</vt:lpstr>
      <vt:lpstr>Slide 33</vt:lpstr>
      <vt:lpstr>Slide 34</vt:lpstr>
      <vt:lpstr>Slide 35</vt:lpstr>
      <vt:lpstr>Slide 36</vt:lpstr>
      <vt:lpstr>Slide 37</vt:lpstr>
      <vt:lpstr>Slide 38</vt:lpstr>
      <vt:lpstr>The Future</vt:lpstr>
      <vt:lpstr>Thank You</vt:lpstr>
    </vt:vector>
  </TitlesOfParts>
  <Company>R.B.K.C.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SOCCAWE</dc:creator>
  <cp:lastModifiedBy>SOCJRP</cp:lastModifiedBy>
  <cp:revision>211</cp:revision>
  <dcterms:created xsi:type="dcterms:W3CDTF">2012-11-09T16:53:38Z</dcterms:created>
  <dcterms:modified xsi:type="dcterms:W3CDTF">2012-11-30T18:36:40Z</dcterms:modified>
</cp:coreProperties>
</file>