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70" r:id="rId6"/>
    <p:sldId id="272" r:id="rId7"/>
    <p:sldId id="264" r:id="rId8"/>
    <p:sldId id="273" r:id="rId9"/>
    <p:sldId id="27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ová Tereza Mgr. (MPSV)" initials="T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D9534-8E4A-4FBF-984A-BEA1FD4EE1BF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586D0-8863-4F6F-B156-2935A8C1B9D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034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586D0-8863-4F6F-B156-2935A8C1B9D5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287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28.02.2018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7776864" cy="410445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role sociální práce </a:t>
            </a:r>
            <a:br>
              <a:rPr lang="cs-CZ" dirty="0" smtClean="0"/>
            </a:br>
            <a:r>
              <a:rPr lang="cs-CZ" sz="2000" dirty="0" smtClean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ve vztahu k výkonu </a:t>
            </a:r>
            <a:br>
              <a:rPr lang="cs-CZ" dirty="0" smtClean="0"/>
            </a:br>
            <a:r>
              <a:rPr lang="cs-CZ" sz="2000" dirty="0" smtClean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veřejného opatrovnictví</a:t>
            </a:r>
            <a:br>
              <a:rPr lang="cs-CZ" dirty="0" smtClean="0"/>
            </a:br>
            <a:r>
              <a:rPr lang="cs-CZ" sz="16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b="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ORP Chrudim</a:t>
            </a:r>
            <a:r>
              <a:rPr lang="cs-CZ" sz="4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/>
            </a:r>
            <a:br>
              <a:rPr lang="cs-CZ" sz="4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5517232"/>
            <a:ext cx="7344816" cy="100811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cs-CZ" sz="8000" b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sociální práce v obci Chrudim a ve správním obvodu obce s rozšířenou působností</a:t>
            </a:r>
          </a:p>
          <a:p>
            <a:pPr algn="ctr"/>
            <a:r>
              <a:rPr lang="cs-CZ" sz="8000" b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  <a:r>
              <a:rPr lang="cs-CZ" sz="8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02. 2018</a:t>
            </a:r>
          </a:p>
          <a:p>
            <a:pPr algn="ctr"/>
            <a:endParaRPr lang="cs-CZ" sz="42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4200" b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61864"/>
            <a:ext cx="361050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Město Chrudim</a:t>
            </a:r>
            <a:endParaRPr lang="cs-CZ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09119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„Athény východních Čech“</a:t>
            </a:r>
          </a:p>
          <a:p>
            <a:pPr lvl="0">
              <a:buFont typeface="Wingdings" pitchFamily="2" charset="2"/>
              <a:buChar char="v"/>
            </a:pPr>
            <a:endParaRPr lang="cs-CZ" dirty="0" smtClean="0">
              <a:solidFill>
                <a:srgbClr val="00206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Pardubický kraj</a:t>
            </a:r>
          </a:p>
          <a:p>
            <a:pPr lvl="0">
              <a:buFont typeface="Wingdings" pitchFamily="2" charset="2"/>
              <a:buChar char="v"/>
            </a:pPr>
            <a:endParaRPr lang="cs-CZ" dirty="0" smtClean="0">
              <a:solidFill>
                <a:srgbClr val="00206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23 000 obyvatel</a:t>
            </a:r>
          </a:p>
          <a:p>
            <a:pPr lvl="0">
              <a:buFont typeface="Wingdings" pitchFamily="2" charset="2"/>
              <a:buChar char="v"/>
            </a:pPr>
            <a:endParaRPr lang="cs-CZ" dirty="0" smtClean="0">
              <a:solidFill>
                <a:srgbClr val="00206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Obec s rozšířenou působností, ve správním obvodu 86 obcí, dalších 5 pověřených obecních úřadů 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0076">
            <a:off x="6262782" y="336209"/>
            <a:ext cx="2301497" cy="201381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52355">
            <a:off x="4703573" y="2561205"/>
            <a:ext cx="2645966" cy="17632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6037">
            <a:off x="6889825" y="3977047"/>
            <a:ext cx="2111362" cy="140757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 sociálních věcí</a:t>
            </a:r>
            <a:endParaRPr lang="cs-CZ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7467600" cy="3556992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Oddělení sociální prevence a pomoci</a:t>
            </a:r>
          </a:p>
          <a:p>
            <a:pPr lvl="0">
              <a:buFont typeface="Wingdings" pitchFamily="2" charset="2"/>
              <a:buChar char="v"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Oddělení sociálně-právní ochrany dětí </a:t>
            </a:r>
          </a:p>
          <a:p>
            <a:pPr lvl="0">
              <a:buFont typeface="Wingdings" pitchFamily="2" charset="2"/>
              <a:buChar char="v"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Celkem 34 sociálních pracovníků + 1 ekonom odboru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Oddělení sociální prevence</a:t>
            </a:r>
            <a:b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pomoci</a:t>
            </a:r>
            <a:endParaRPr lang="cs-CZ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7467600" cy="4824536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Sociální práce na obci, kurátor pro dospělé, koordinátor komunitního plánování, romský poradce</a:t>
            </a:r>
          </a:p>
          <a:p>
            <a:pPr lvl="0">
              <a:buFont typeface="Wingdings" pitchFamily="2" charset="2"/>
              <a:buChar char="v"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Celkem 10 pracovníků (1 vedoucí oddělení, 3 veřejní opatrovníci s kumulací funkcí, 1 kurátor pro dospělé, 5 SP – z toho 3 nově přijatí v rámci projektu)</a:t>
            </a:r>
          </a:p>
          <a:p>
            <a:pPr marL="36576" lvl="0" indent="0">
              <a:buNone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Kumulace funkcí (opatrovník, sociální pracovník, nesociální práce)</a:t>
            </a:r>
          </a:p>
          <a:p>
            <a:pPr lvl="0">
              <a:buFont typeface="Wingdings" pitchFamily="2" charset="2"/>
              <a:buChar char="v"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Oddělení sociální prevence</a:t>
            </a:r>
            <a:b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pomoci - Opatrovnictví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5313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Aktuálně 22 opatrovanců</a:t>
            </a:r>
          </a:p>
          <a:p>
            <a:pPr marL="36576" indent="0">
              <a:buNone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    - 5 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v domácím či jiném prostředí (ubytovna)</a:t>
            </a:r>
          </a:p>
          <a:p>
            <a:pPr marL="36576" indent="0">
              <a:buNone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    - 3 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v pobytovém zařízení (domov pro seniory)</a:t>
            </a:r>
          </a:p>
          <a:p>
            <a:pPr marL="36576" indent="0">
              <a:buNone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    - 14 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v bytě zvláštního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určení/ pro 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osoby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se    </a:t>
            </a:r>
          </a:p>
          <a:p>
            <a:pPr marL="36576" indent="0">
              <a:buNone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      zdravotním postižením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/ chráněné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bydlení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Klienti v domácím prostředí – kontakt s 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opatrovancem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několikrát týdně, dle potřeby (zpravidla vydání finančních prostředků, ostatní zajištěno službou PS)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 pobytovém zařízení zpravidla 1x za 3 měsíce či dle potřeby (zasílání finančních prostředků, kontakt se zařízením)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Ostatní – většina zajištěna sociální službou v místě, kontakt s opatrovníkem 1x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měsíčně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93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Oddělení sociální prevence</a:t>
            </a:r>
            <a:b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pomoci - Opatrovnictví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7467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Dohody o hospodaření s finančními prostředky</a:t>
            </a:r>
            <a:r>
              <a:rPr lang="cs-CZ" dirty="0"/>
              <a:t> 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Nejčastější rozsah 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omezení: není způsobilý nakládat s majetkem a zavazovat se k plnění nad rámec běžných záležitostí každodenního života a udělovat souhlas k nikoli běžným zdravotním úkonům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77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4676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KPSS</a:t>
            </a:r>
            <a:endParaRPr lang="cs-CZ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20888"/>
            <a:ext cx="7467600" cy="33409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Dlouhodobá spolupráce MěÚ a NNO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Vytvoření sítě sociálních služeb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Kooperace v rámci opatrovnictví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15424"/>
            <a:ext cx="2993983" cy="169055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85438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Kazuistiky </a:t>
            </a:r>
            <a:r>
              <a:rPr lang="cs-CZ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opatrovnictví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969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ctr">
              <a:buNone/>
            </a:pPr>
            <a:endParaRPr lang="cs-CZ" sz="40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>
              <a:buNone/>
            </a:pPr>
            <a:r>
              <a:rPr lang="cs-CZ" sz="4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Děkujeme za pozornost</a:t>
            </a:r>
            <a:endParaRPr lang="cs-CZ" sz="4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959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Vlastní 1">
      <a:dk1>
        <a:srgbClr val="FFC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338</TotalTime>
  <Words>114</Words>
  <Application>Microsoft Office PowerPoint</Application>
  <PresentationFormat>Předvádění na obrazovce (4:3)</PresentationFormat>
  <Paragraphs>49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Technický</vt:lpstr>
      <vt:lpstr> role sociální práce    ve vztahu k výkonu    veřejného opatrovnictví   ORP Chrudim </vt:lpstr>
      <vt:lpstr>Město Chrudim</vt:lpstr>
      <vt:lpstr>Odbor sociálních věcí</vt:lpstr>
      <vt:lpstr>Oddělení sociální prevence a pomoci</vt:lpstr>
      <vt:lpstr>Oddělení sociální prevence a pomoci - Opatrovnictví</vt:lpstr>
      <vt:lpstr>Oddělení sociální prevence a pomoci - Opatrovnictví</vt:lpstr>
      <vt:lpstr>KPSS</vt:lpstr>
      <vt:lpstr>  Kazuistiky opatrovnictví 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Opatrovnictví  a  sociální práce</dc:title>
  <dc:creator>Dytrt Martin</dc:creator>
  <cp:lastModifiedBy>Dytrt Martin</cp:lastModifiedBy>
  <cp:revision>51</cp:revision>
  <dcterms:created xsi:type="dcterms:W3CDTF">2017-12-06T16:22:01Z</dcterms:created>
  <dcterms:modified xsi:type="dcterms:W3CDTF">2018-02-28T15:23:21Z</dcterms:modified>
</cp:coreProperties>
</file>