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6" r:id="rId1"/>
  </p:sldMasterIdLst>
  <p:notesMasterIdLst>
    <p:notesMasterId r:id="rId11"/>
  </p:notesMasterIdLst>
  <p:sldIdLst>
    <p:sldId id="256" r:id="rId2"/>
    <p:sldId id="636" r:id="rId3"/>
    <p:sldId id="572" r:id="rId4"/>
    <p:sldId id="637" r:id="rId5"/>
    <p:sldId id="640" r:id="rId6"/>
    <p:sldId id="645" r:id="rId7"/>
    <p:sldId id="635" r:id="rId8"/>
    <p:sldId id="642" r:id="rId9"/>
    <p:sldId id="627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473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E5CB-A192-488B-A2ED-9D58481003BD}" type="datetimeFigureOut">
              <a:rPr lang="cs-CZ" smtClean="0"/>
              <a:pPr/>
              <a:t>25.9.2017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C0291-0673-4C70-BD1B-FDB319FA4D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674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C0291-0673-4C70-BD1B-FDB319FA4DD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C0291-0673-4C70-BD1B-FDB319FA4DD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23338C-62D5-4F9F-80A9-484DEB9C8B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6253-867B-40A7-AD23-7717F8221962}" type="datetimeFigureOut">
              <a:rPr lang="cs-CZ" smtClean="0">
                <a:solidFill>
                  <a:srgbClr val="438086"/>
                </a:solidFill>
              </a:rPr>
              <a:pPr/>
              <a:t>25.9.2017</a:t>
            </a:fld>
            <a:endParaRPr lang="cs-CZ">
              <a:solidFill>
                <a:srgbClr val="438086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38086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338C-62D5-4F9F-80A9-484DEB9C8B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A6264E-7947-4DC5-8606-0CE3C75DF8EA}" type="datetimeFigureOut">
              <a:rPr lang="cs-CZ" smtClean="0">
                <a:solidFill>
                  <a:srgbClr val="464653"/>
                </a:solidFill>
              </a:rPr>
              <a:pPr/>
              <a:t>25.9.2017</a:t>
            </a:fld>
            <a:endParaRPr lang="cs-CZ">
              <a:solidFill>
                <a:srgbClr val="464653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>
              <a:solidFill>
                <a:srgbClr val="464653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E0CDB9-ABF2-4995-AFC3-D795B3DB29C6}" type="slidenum">
              <a:rPr lang="cs-CZ" smtClean="0">
                <a:solidFill>
                  <a:srgbClr val="464653"/>
                </a:solidFill>
              </a:rPr>
              <a:pPr/>
              <a:t>‹#›</a:t>
            </a:fld>
            <a:endParaRPr lang="cs-CZ">
              <a:solidFill>
                <a:srgbClr val="4646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ngmackay.com.au/age-friendly-communiti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ialpolicy.c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sz="5400" smtClean="0">
                <a:solidFill>
                  <a:schemeClr val="accent1"/>
                </a:solidFill>
              </a:rPr>
              <a:t>Život ve veřejném prostoru a veřejný prostor v našem životě</a:t>
            </a:r>
            <a:endParaRPr lang="cs-CZ" sz="5400" b="1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755576" y="3717032"/>
            <a:ext cx="3240360" cy="1509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Petr Wija,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Ph.D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Institut pro sociální politiku a výzkum,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z.s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Picture 2" descr="Výsledek obrázku pro old people in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446" y="3212976"/>
            <a:ext cx="4591050" cy="3448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SERQUExQWFRUWGBcYFhgYFxcVFxUZGBgYGBcVGRgYHSYeGBojGRcXHy8gIycpLCwsFR4xNTAqNSYrLCkBCQoKDgwOGA8PGiwcHyQpKSkpLCkpKSkpLCwqLCkpKSksLCwsKSkpLCwpLCkpKSkpKSkpKSksLCksKSwsLCwpKf/AABEIALIBHAMBIgACEQEDEQH/xAAcAAAABwEBAAAAAAAAAAAAAAAAAQIDBAUGBwj/xABGEAABAgQDBQUFBQYEBAcAAAABAhEAAyExBBJBBRNRYXEGIjKBkQdCobHwFFJyksEjYoKi0eEkM7LxQ1PC0hUWRHOjs+L/xAAaAQADAQEBAQAAAAAAAAAAAAAAAQIDBAUG/8QAKBEAAgICAgIDAAEEAwAAAAAAAAECEQMSITEEEyJBUXEjM2GBMqHw/9oADAMBAAIRAxEAPwCnywbQ6UvAEuPpT5+hoIhWWHcsHkhgHInlMLnYjNCMkDLEaq7L2dUR58wJBUogDiafRiJgsaqcoBEokd45itKfCz903uLH3hELtbPUgySCQl1ZqOBQaa0NjwtC9lzpKykLchKPEEAMWqwsRvAOL5BzjzfJ8ucJ6x4o9Dx/FhKO0uS8nYNaGzoUh7ZkkO124+UNhEdS2Ngpa8DLBOZCrE967hq8x6iOfbTwG6nLQ75Sz04A6UesdHjeU8vDXJz+R46x8or8sHlh3JBhEdtnHQzlgZIeywMkFjoaywMsPZIbxM9MtOZTtwFzyHOJlLVWxqLk6QWSBlix7OYz7QtWRARLCcozEuQbZiLqVUZWbSsWXaLs8JCZSwCMwZSTVlAO45Go8qXpyY/NhklqjqyeJKEdjOhMDJD4lQBLjs2OWhnLB5Ye3cDLBYUNhMHlh0IgZILGN5YPLDhTAywrGNNB5YcyQeSAKGcsGlMO5IGSFZROk7UypZKQCeAhuTPmJqPW0MpcQ9KnkF/nWMnFFqT/AElleIXx5aegibh9jzZiSCCX1UWpwcxGlbeUmw/SFL7STPqsYuM/pGqlH7Y+OyaR45iUnk/6w+Oz2FTQrJ5vFXN23NXcgtyEEnFKNSQ/1whOOT7Y7h+FEEQe7h/JBhEddnHQxu4UJcPiXChLg2HRH3cHkiZJwxUQlIcmgHGK7aO1USZu5UFb0FCSlrFbZQTxILsNIl5EuylBy6EY/AbxBTrdPJVW8mJB5ExltlKllZlryy/ChWUEkEkZVj77LplPurbSNENupWO5TvFJs7gseUFgZ4lElIAUaqUwdRu5JuY87yoe1px7PS8V+tNT6+i82diMRhpapSs5loUQAG7+dScinclktUEhnqzPDOLmla1KLkqJNSSfU1MO/b974iH1PHVzz5wZw5i/Cx+pPbsy8yfsa1XCIu7gbuJO7gbuPQ2OGiNu4G7iTu4LdwbBRHyRSdq5+SWijkqavCj/ADH0I0SwAHJAA1JAA8zCMZ2fRikJSqYAMyVd0ZiWBbgnXnaxjk8zLFY2mzr8PHJ5U64Mb2Y2rlnEZSpLd5ILE1FBq4d+Ijr/AGnxImYGUpNAqYmju/cUK8LA1hvYGwZMhIEtwONKvxFotdu7K30nKhs6VBQsnPQgg6OxfybWPF8fIllTfR6vkwvG1EwGSBliSvDlJIIIIoQaEHgRBbuPo9jwKGMsHkh/dwMkGwDIRBZYf3cGJcFhRHyweSH93BlEGwUMZYGSHxLgxLhWFEfdwsS4eyQMsFjoZyQAiH8kDJCsdDOWCKIfyQRRBYyPkgZIfyQWSCwGAiFhEPLkKTdKg13BDW4jmPWCiN0+g1YgIh1OGV90+hhUxADOoAnTXz4ROxG11ZWoXcBQJdiK6PrEPI/otY19ln2Z2KlX7RR1pWnmNDHH+2O1j/4tjVMGlTJigeKpcvcSzT99j5x0nZGOMtdsz0AdhHFe1Kz9vxJPvT5r+cwn0f5Ry5L2tnZiqqRZ9n8Tx1sNaBlH1EWuIxLEc4zOJm7tcttJSP5gVH4q+EWMyZnR3VDMmwOrN+sOwovezm094Vg+6povtobTEpMtd/2mWmoyLVl88rdVCOe7Exxky1TanJNRvBxQu/n3Fj+KL7amNMtaMxzIBK0nQlImMrzlmWfOCwaOh4KSAXKQqliMyb8/MecaHaOz5cyWlaZaXS4yMwKSGuOFCIzHY7aaVSyFEgFBI1qG0roT6RczdtKCQlOnGxpDblJ8GVRiuShmSWJHM/OE7uJcypf5Uiu23i9zJUoeI91P4jY+Qc+QjpeRRjbOeMNpKK+zH9sdp51iUguEGrWUtviA7eao0WytqIlplofuoTu+ObIombN9VSUJHEqvpjhhAUlYIBSRT7z6egVXlE7ZeIyrExVUoAWU/eyqCpUv+KaUk9FHSPnM2Z5JWz6jDgWOCijruGnBm1z5CP3soUR5AiLWVM5xgtgYpQCQTmUlSkg/8zETTmxEx7NLR3XsMq+AjXJnp7ofuj4n+sYWRKJP2tsVOJQ4DTQO6qzt7quI+UYYyuTcrNyjoWDnuKOLCvOx9YyGLxCZ80rBSnMrKq7BQSkl6XZaRSPW8PyHejPK8rBa3RW7uBuotU7OKfGk6sagFjpStePGLXa0mUcMFAJCwQzAJPMN+keg8ytJHD63Vsym6g93EndwN3GuxnRGyQrdxJEqD3ULYKIu6gxKiTu4VLkuQLORU2HOFsVRE3cHuos52y1JVlbMSHGWrjjy84j7lrwt0w1aIolQ6rBHJn5s36w6mS9oNUoihgchpEPcwDKiYJLw9IwDmqkpDXJEJzGo2V255iEbuNAnYqCKTATyY/C8RxsYH/iJ9FRPtRXrZyfbeKxS5cszCVAIBSyy4QWVVRYzG3dnoUlrRA2djpqf2mZbChJ71CSA5t4jYx25PsxwoNN5d2KgRpyB0hE/2WYZXvLH5D8CLuAY8Rbro9RqDOSSdvT86s6gsBmow8TEvUinebiDZ40+DdaQoKDHza1CxZ41afZJId96rpu0EDVw5cCxa1IZmeyVLn/ELAZmTLyFjocqwDaOnF5GSD5VownhjLp0VOHQUkGj3F9KxzDbnZ055/fMxUoqK1AULXUQ7gOamoBJ0jssr2UlIaXi5iXbxJJF30mUjnGBkbv7Ypa3KhPk1KsylElGbm9SXOnrOfyW0qVG/i4Fbvkx20SSoE+EoRlOhSBkf1Sr0ibiMPmlBaAc4SnMkAnxN3g2nyeLPZGzJ32d5EwhecoyqKN2ZTKU4Ku6e8qoPH0mJ7HbRIDgcgJ0tPokTExv7kvpjXjuX2l/spNkSiiZNRNlzDKmIUiYyS7pZYUDxCw4PPV2hzGYGZM3eHlLE1IQqYlXhKkJS1qlJCAxQ570tV9dhsf2fYtS0Z8OpIWtIVMlzilSEkjMtkz1AsHLZbtEfG9nMd9vmIwaJ01WEdImryiYtMwUJ3hCT77NccNBZVL/AATPDKH2n/DLHsbgScOVnEpQqSzhSAElLuQVqWGJSWB5i8aOZMCQSohI4qLD1NI5xtns9ipaEjEIXJWp1BJCSlRB8XcJTqOj2tGfmImLUEnMspYMSVZQKJCQTQBtIzwZ5W4y5Y/J8eLSnHhHV53abCpocRLfkrMP5Xii7Q7STiDLTKUFILgEOASaE1AsGHrGGVgpgoUr/Kq9v0aLnYPaCUmYjfIUJaaAp74alxQswuC+og8nLLWg8PDHfa7oLGKyA9fkFf0+MHIB7odi4L8DYE9A58zCJ53y0tUHvk1t9fOJcnCGYtKBTOWc2SLqUeQSCegjy2qfJ7Vprg1fZyUVhARTeAypL+5IQXxE8/vLUAnyIjRS9toRPMqYRIyuEGaWSoAhlBVi4q8N9kJKSlUxmExOSUk0KZCO6gdVVUeZJ1ibJ2YA6CtakPUFSsoH3WesSzmk1ZdYXGFIJmFKkspSFpqlYCSoofRaWJ5jpGC7NqWvDEqb9pMKx+VLnlVurRrJGxJMkKCETJSF91QDqkkEGpSonJQHvJZiRHJ+1u3Z+Ek4NEieEhSJpVkKFVE0gVY6NaOrx/7sf9nNm/szS+2jqH/iaijIEpApRyajUa1/rD2Mx5mJAUlgC/6Fo4Ae1WNXfFzvJZH+loaVhZs05pkxSzxUtSj6l49VyijzFjk/s7zJXLegzPo4JHMN/SHZsoFKQEKChehqI8+jZwSXIbmCP94WnErTabMvotT9b84XtQ3gZ3kym0gBGump4fpHCZO18SmqZ05PAiYvp96EY/HzZ3+bNmL/ABrWocLEsIfuIWBnb5vbLBYYKTPmy1P7qVZ1+SUOX9Iox7ScCV5QqaATRSpZCR1YlXwjkYw/LWmkH9naxqIj28miwnpDZG2MyUrRMSuWoUKCFDjcUetol4xUlfe94kPcUAjzlsvaE/DrzyVlB1INFfiB7qh1eN3sX2qkgIxUkU/4ktgeHeQSx8iOkCyRvkHjdHSEypZHvA+v6QncID1/r8IqcJ2rwq0umdLrotQlqHUKavRxE/B7QlTiUy5ktagzhC0rPUhJNI0v/JlqPrlISkGp9PKkSMBMSpIUxGVyGy2LuC0Va8MxUHZyYl7HnKQovbhWvSB9AkAz0pmZkg3r0JqQ9otJWPQkUmEh3qS9YrZ8kXBvoQzO7wgYfiR8/wBYTpj6Ndm9IImGlK+vq0KP1pHCdQxjMROSxlSkTPvBU0yiPw9xQJ6kQzJx88nvYbKA1p0tRLu7ADRhch39ZpW0Vm2sctICZctS3IBPfASOIKRU8gQ0ADk7tAlExKCCFEm6pYZiGLBbkK0YdWjg+JwpUZwCmO+KU81TJhTTmASegMdam4XOp1yyPJlDm7Vq145PiMSg7QCUqBT9qVqHotV03B8ozmraOjx3W38HSexmyEJogISpIAOaWlYUKgGtUlmDpULWMbbCy293KW7wSteRzozsPSMh2SSrflIDhqvyqn9Y0G2cXu0FINe6KkuVFQU5PBkqfrHXZzPsupU9T2Kg3EO/ma/2jA9odtLTjN/JBBSjdnMKKAclJH4rGtRzjUbOxgTJUoE91CiTqVGrkehbQKEYbEesCQELbnapeLlGXMCSxCkkZQUqGoIHqHFOcY/D4o4TFImskpqiYClK0qSpnooMWLK6pEaJWxkZj3JZrxIUdX4PUxG2l2eC5akhCQwtxu4Z6cufWMckOdo9o0w5KuEun/0F2h2snczDuhLUUrCT9mTKcpoWO7FuUY/DSDMyIJCQSB+EC6vTSJG0MckYTKojehaUMfEU0O8yt90ZTzD1eLDsnPWl5ssINkd5IVwURlUmulmiZ/1JRro1xN4Mc77J83ApQnurzA0Aawr8mEM4aXmWEk5Qs5VEXCTRTcyKevGJuJxpmqrKRLIocgypVq7OQC2gAiIpHeH9Y5vImnlZ2eJBxwq2dF2RikTEDdBvdL+4zADh5xPJSil+mnFucZTszj0oJQaBVeAcH+59YscXtiWk+JzyqBR3fp+nGMVz0OSp8mw2XPzcK6XvRjx/vHJ+0GwUy5pksCiSqYiW4JZBmFaEuCHYKAeOm7Ewk9MrPuqEOE5mmMzgZWbMToSG1jnXavbQ+1zc8tTuAa2UlISsd137wPWPQ8WLUuTzfKl8Wo/ZSTNhSvuofoofF7aw1/5eliyE/mUP0idI2ogKYoPE+IMOrM/KF4nactNSVNranxj0rPLqRWq2Gg6q/O/zEIT2fl8/VB5vaLj7RKKQyhUA1v0b+kEmbJNAtJPP+paHwFyKg9mJZ1V5pTDCuyMqzkfwt8lRo/s6SKEHlf5UghLIuTy0f1/SDgW7M+nshLbxqflmt6wF9mk6TFN+GvP340Ck6EkdX/WG0oeyyT9dYTiv/UV7ZfpQHYDWUDa7g/AmG5/Z8kUWKvZQFP4vONOJJ49XH9BDZl00PoW/WFovwr3S/TJzeyh8OY+RobaNDkvslNll0qIIZil0q5sQx5GNX9nSp7G/KCRg2p4Ty11/WFqvwftf6HsPtHipCck5C8QB4VEkTByKjmzp6h63MWg7dEXws3yUD80iKwyCnUXuS3OzwYkKuC/1ygDYsz2/TrInfyE+QevlAV29l/8AInf/AB/90U8wKFi/F/mHhBkHn9ecOg2O3EtxMLCoQu1vr4QUp2qb6Xbz1jzTtHXgPBQYEUIPNHnPtnNTLx84pplxM1vCHyzCVAXV5vqKCPRccv7e+zValTJ+FlibvQreSyxWkqUFkyioPVQ0IUKgEhVIl+m+FpNplx2d2i+EE5Jqs5UkXISO8r5esOYvEqmZQas9XqdKnkkNELZ8rd4aTKNChAzMG76+/MLNTvFv4RCVzjmSlNSogDq8U2TXLLBG0csrd6EkniRQtzcgekVOJBJpSJDs5IHANc/0pAKnsLdI1RBP2Jh3SQW8RerUIFgaE/WkWH2dANRTm/xaIGyUulXUfXwiy3pDPUa8frrEsVHCu2OwVImrzS1SikzCi2VcsLWEqSX4IfzB1EbzsBsLLgEKUknelcwdCciedkWpG3mYJKwklCVC4zJSpnFQxdj04QWHkbmWES0shKQlKNAlIYBzwA1jOC1ZrlyeyNHPMdsTLOmBCkpBWogMRlZqcqCJmC7OpAzzCSWOUeEHQEtVvOsWszZ4XiZi1BkJUpk6qJLseQDdXh+eCa/VqRi4Rts3WaeqVkfBYRKV2GUA5i1cuUpfmovTm0QVYgb5a0pBeYSlNw4yhCQ3upKR1KRzgtsYhSAyRU24E2SH4Oz8og7I2WtXiNEkAkPl4ZXNzQ0HPnFW/ohL7Z1bs7i1qQAseEd42dmNupr/AHjkWJkhUxa6rzKUvvAE1OZ611jr+ycEiThXSwzIdzxI1MYtewZakkAtyBIHBqX9NY6YnJk7MijAoUP8stZ/AXfw6uesNfYJVgFJNAM6itNDwBLH0jV4jYeSWQhDqIIdWUhjWpckiooOEV6MJOQQkywoMWLS0AEWSe9TkQDGu5jRnxs8s6ZgFwwD15EVBhjEYJV1Kc00AA5HKxPWNRNw70mYbO1yChfVmNeFoqsRLlhWXcrS1RQA1DMwY+kUsq+ydTPZEs4SoPqkZrcVAE+rwpE41CVMQaMyjb90/OLCbJfwrfkU5mL1c1NGt1iOpCwRvJcvKGAUkl+LAlNLaxeyFqyGcXMR/wAQj8YIB50aJknaxCXKkqPJb9aEPfnD2HZdAq/UetHhybgpYVV3NSR3n484eyfQOI5htppVdKh1BOg4OImIUksQCx1SMw9HcRUzMFLV4VBx91WUgcdYNWziRUlfByFfJj8YexOiLQ4QNdhxylQ8wCD8IBAA/wAxCmuxyfy0+MVpkmWGStXkpShyooPCPtc33lS1O7ZgB0r4oVsXrJ+YguCtuIqD0DwmYq2YF9CWSaaMC/rEJGJeqkISbFldeLA9WhvEKngkpUq3hMxHDTuP8Wh2L1k6bjEgAFQQSfeYObamB9oOpfy//UVyZs0uVoluf3Uv1JCnheaWPEhD8gpv9UGwtDvkGBCRCnjzj0BYhUNgwp4YCngCEkwzMn8IAo5/tR0lXeZiQSdGLO0QNhY5CsXITvCt1iwyoBZTHUku2rRY+1FbYeUwAzTqsALS1t8/hGX7ByM+Mlg+6Su98iSr5gRlPI9lFHXjxpwcma+cXJBpUt6lvg3rDE1SgmiVKawAPn/vEDtttubIxJTLICShCiCkGpdzxqwhPYfbkyfigmYoKG7WQMqQHGUg0HB41WVdGXqeuxrNgyFBKswZyC9WN7E3HOLGZLh8wgiG2ZEdKWtDy/rq316wDLgiiFYGR7T7X3Kw6CreKU1kBk5QVOXe409NSwOMTNDpPUHxDqP1FOcRvadMSkYb72dZB4AJAb1aMvgpRmFIAJUqgADnmzVJaOWeRqdHbjxxljvo30nZ29SSzse67gMGPm9oo9qdoDKVLlICVIAClCzKWWYKFQcgRoekbPsxid7IzoCXUbWCQKBIBHBqc6xySfLO+moDApmTeFGWrhGmW4VRngSm3Z17ZW1M+FEsIyk0DLCrVJqm1P8AaEG3uuLMmt9MxIfpxiLslJTKQC7s5u1f7RMSFMGHUFmN7EWvZovHPZWznyxSlwOKIVQAjXKo95+Qdn9YrZyFmyS4FhqLgKBFfO/GLMoG7KfdcOmtBZw5s3DhEKZJ1SCpuRzAcWLEDTW0a2YUNS8MN2Sl0kGiQSQ93ymif7RFxCBMTlXLRqO/ncdCCGq/CJpSQKOX4HN6oVX0PlDCWsnS+VQDdZatYbFRnp/YuWofsVKldDnS9y2eoJua60ihx2y52HmALmEjipLhqXFfkbx0GStwLebIVp7r1hzGuzKqDQOAX9WpDiwaObqw6SaEZgB7ykhQZ3uwo3CHJ0hSQk17wsSgBhwzVP00avFbGlKHgQWfRL87VilVstUsl3WnlRSABwYgt101tF/wIjYfDZrh+RDE3sUgZhyLw3PwLVldxWrux4CgpEeYFhWVH7YP4spzJ6hIoRqS0SjiiynPhHeuVM9PDpS8S5J9lUQSJoUcxzJYFmBF9KfAteHhLlmrD0YFr3h7DqSQ4US4scqmrYBTiv6QqSDVIUXTdLBKuNstW4vDi6+7F2VmL2dLIa3IsoekFLweUDI7fukfFJUA3QRahSnqkL5qv6xAn4SWuinT+HMl+dCG9YtSsVCPtZCe+oAC+jHyIYwPtyP+aPgfixh47NKahQIOi0q/1hz8YhTMCH8CfJYb4h40TIaO9iDBhAP08KBjhOsWDBwh4MqgsAlqiKqHphhlomxmR9puGKsGFf8ALmoJ5BQUh/Up9Yyfs7mf42WBrvP/AK1x1HaOzkz5MySvwzElJ5PZXkWV5Ry32ZyVI2kqVM8csTkKH7yQUqb4+UYyXyTOrHL+m4l97T8GwlzQPEDLL8U95J9FK/LGe9n08px0kU7yZifzIUfmBGu9qCf8NK/93/oVGT7E4b/G4c8Fn0CVP8Id1IcHeM63AaFtBRrZyUIKYTkh0wgTBmygjN91xm4+G9q+cFjo5R7TcSTjUoq0uWhuDqJJ9aekX/s92WMu9NTlIAYMAq56kBuVeMVPtCwwOP5mVLPxUBToI3PZjZ26w0sEMogE9DYeh+Mcq5yHZJ64UM9ndnfZpk5Alr3RZSapcCoPhPeDq1DgVL3jAdp8OZGOnEpy5yZiAQ1JhCmbSpWPKOsKlhTAtQhRdrBQJv0jnXtjAGJwygXeWqv4Zj+dVKjoyLaNmHjup0bHZ5zS5ai4/ZizEP6iHZcyo71NNdWu1KRB7Oz80qWWBcEuwVerh+nWJ5mkO/l3S1NSQpvhE4n8Scq+Q4ggvcMeBD1anCHDLuVZjoFBweNuFBpEdaXbKQFO9Na0BJsKtzgJnFyDTQXZTGtPdY0aNdjFoOcitRcPmSGr+8z1a3WxiHi0M5UXQTQp7qx1DAH8QidKmM+VQro1K6HgeQMDM1QGcHXMi35knlWsVZDRXTZag5PfTdiATRgTmYKZnhWGWkuEhnvLPeSQNXDqAPwiROlsKFY4lHetUUNTVtIJGFK/GEqPEJTdrkP3T/SDgKIsyQCO6lKTyqCdCK3von9Ihy0uKKY2p5el7RYiblUxV3ag5gFAEWY8ITjMICl8pIuFAnrZVD8XeGmJogzdmSFD9sjviy0slQP3nBDRR4rY+IknOlWZJBy5w+v3gQRTiLdYvSWBrmSGdr1tR2hQ2gwY/tEhgNFAHTNVJ6EGH2IxEzGlKv2yTLVQsHSFB65XFaO1dIcxOLkzaAnOGao63AfyPwjU7VwSFyVrlI3qRUoyjMgniCQBa4cFvKMJi5UtKmS0pQNpgIe9jpX+0JcMfZbJC0Ad4nWqXHwNR0NojfagVK7kpZuQlTLPMIUGp1iINrLljxgpoFAGgpqwYsSz8TpDkmelaqB7HgoE8HL+hiuXyhddjgxdW7qOHeynoXFTzcwZnkUyq8ikg+ai8QtpYWckOlIUKkKB8sqg9PSESVkhygA8N4lPwekLdrtDqza7C9rkoy/8WFJmA0MuWVJUOLZu6eVosB7XMEwpP6bpNPMrDxxVIg41eOJWzO6SfalgFCs1aeSpMx/5QofGJUv2hYBVsUgfiTMT80COAwKwvUg2PRknbuHmVRiJKhymy/8AueH5WLQoslaFHgFpJ9AY81lLwe7ifSv0rY7x2u7Yo2eJe8lKmbwqHdUhJSwBqFVq5ajUNePLez21Vz9sb5LpVNnpUNDlWsBi13SWLUvGW3FX18ostiTpSZo+0KnZMpGaVkMxNXAAWWyu5YG5eIniVcGuKdNnYPaagfZUE3TNFNWKFh/lFf2M2UET5cwqSxlrKQSASpkoID3LLJpGIxW0cCQUyJWI3hIaZOmINHqN2gNUUvGqx228DIEuTi8KZ6ky0qScqFBIXcDMoFJOV3HKOaUH7KNousTOlEQ3NmpQkqUpKUgOVKISAOJJoBGET7XsIkACTPAAAA/ZBgKAeOCPthw6qJw0+YTTKDKL8mBLv0jbSRz2brDYhMwZkKSscUKSseqSfjHK/alsybKUZ6EKMtS0TCsOd0sJ3ZSpQZSHYKSritQ4QxtLDzZ6t5gtkYjCzHcTUKmyv5AlEuvleL3ZWL22kFM7Cy56CGUJq5CVKSxBBUldaE+JJhShwXCWrsyOw9rzsbiZG/VnWSiUDlAJSFPXL4j3jW9I7fl9NB9fVIxHZXsNkxf2oyjhkpKimQVonBJUkh0LQqiQ7gKDjRxWN1ljCKptmuWSkkkMziyVd0q5BnN3YG55Ryv2lSAcVhkpBCd2nukFLFU5YUMumkdWmSX4gixFCDy+mjm/tOlFOIw6yQQpKglgxGVaSxqx8Y4RWSXxonCvmXvYXDqMhCXIygsRwBpXpF8oFQINWchyRbW3xrEXsfKKJQU1GAar2CtLgP8ACLEzqkrTcuCxA0fW3OmkLGvhYZpfNkABhZzzUT8r6aPCFEhqJTysbmjODrErHSbNY2fNc6UUKiIS5Yo4algxc9XoBFXRkLSsgDvBw3J+rHg9KW84UnEsBmBS5YEBRGl9OHrCUrCX8JZ9bvodAzA/7wtc92BANWD63YA6tX1ikyWiRInBVSqvEWpxBJZ+EKmyWrR+JGU/hJdndw4GkQkElnQTQhLF+BejE60qNYlS5ocMGUTUt5OKM7cHsIuyaCVKCk5SAXa6VAJ4e6S/NmrppBkTjLJAGVGvvBJryYC1/vaaTVEAhR1sbGhcjhUfRhBI1AUKs4DgC96E39YZNDGKZZBSHNapJSoFiLsWHI0+cQ9xnDAd5I7wJYqu1PVmiZMllJOV2IdncJcO6RxrYHgwDRFEliVJD2ClAAlnyl0kOL+IcIYqKsTZktWeWWNCQHANSMpQT3uheJc/ZcnGIrKQggWygAGxIDUc6F9InzglSczAl8pIBFg7hQAfpS96RDVMCSDkKXepBNRZYKhzh2FFIrs2uXRKspBbw5TQFqJDEMekVU/YE0rJLUOYMcoIAGZK8odjQghjeNmjFlRqpWYJfLmJc3cWHk0U07FLmCoCKkZiVEUuAxcmvBoV0BlgiZKpOvoEGihqavXzBr5RHyLNUhJHNv0i2m7FSHKpqy5fLTKCeRH9/jDZ2AigMxdABcBugagilJCOn4vs1hZvjw0lR47tIPqkAxR4v2V4FdUpmSj+5McekwKjWgwYjPZo1OcYv2MpP+ViSOAmS3/mQof6YpMV7IsYnw7mZ+GZl+C0pjsghTxXskKjhEz2b7QH/plHoqUfkuIyuw2PD/4Sf5If0Y18o9AQMsHtY9TzXjNnTpP+bKmS/wActaPioCIcubSPT6iWv/SKbaHZLBz/APNw0lROoQEK/PLyq+MP2/qHRwHZa95OSkcU+blj1/vG27f7EnHHfs5S5iVSUHuJUtsrpPhelRdqmNOr2QYRM4TZC50opsklM1B/My6N96NvhcLkOYrKjlSmwA7pUXYPfMfQeeLfz2RtstNTjGG7W4jDMJkmQpqNOw0tKvzJShXmXi/wHtdCWC8KEp1MlYT/AClIB/NHTp7KDKAUOCgFD0NIpMb2Owc7x4aU/FKd0rq8vKYvZPszIGz/AGjYKdeaZSuE1OT+YOn+aNBhcXLmh5cxCx+4pK/9JMYrH+yLDqrKnTZR4KCZqf8ApV8TGfxPsmxcsvJmSltYhSpK/iGB/ihVBhZ1t4KOXYVO3cN7syake6oy8QPgorGljExPtQnyqYvATE8SkTJf8s1JH80Tq/oZ0Qxz32pTQqbg5V1vNV0CjLQn1UlX5TDO0/bJh1SJglIxAmqQoJ/y0hCiGCioLJpegjD9hp5nY/DhTnvpSXJLEOQa18RJiMkGo2a4f+VnccHhSiUkHwkIYVDGrk+qfSJacYlwlbOSQnmxrXTWkSsIXlpdvCAdaih+URMbgAxbVqGoo9n8J5xceEkYy5bGDQFBDpfSqdbFut+ERsThCKizOO69dHFS99KvEzZUpTGoLeJAoElrcq15OOkPlisux0BowH614w3H7FZUbo8xWt2PC9xX60SkkipAA6moS9PIHlDhKR3SpJre5H66wyogF60uQ4I4A0tQXaMyhMzukHMsAgvQryEHkcyQ/BxTWJe/CwKqdqFwpympTo5186M7RD8KhQkkn8LAPZrCzcUs/FWKllaDRJq6XJcirM4qz2f4w7E0S5I7tS4VweigPCxZx3h04sxKSshWUqBTfvJUNAAXN66Vt6sScYWBCQ7kMBkLitXOXzBfvaw7iVrCH7hqPEEkp1ooM5A62vFJk0LRMcKJXnOrKyKSGYAeXTSCMl1Fg7UYkhaaWdr8XMMyJ2ZIUe7MBpXKCKCpLhR71B1EKz1JUpqi+VZYAsb3opiYtMloQopCQwHeYKDJckVSQzVHEc+MRMThaE94kCjFSn4syTlFLHjEyYE5ilZzE2sa0IUFJNKNQc4JQUAMuZwbqKgQ4Zgz5dA9RSusMRz6YqZLmkr7wmK7rpQmoP3srjg3K4izlzkFDXNbl6MCGGlmcFrWtGgxoEwFZNjZQa1AFFDMxANaUjP43ZswZipJBorugFCnNXIJKAxDEvZnrA0ICEomKAdaDUi+Vm4uAk0NH0rEHFzt2rKVzNPCgrDEcQkxIXilkvmUQtIOXNdncAZiCABR9NIk4DaJlpypUkB9HTdvuUPWJ6A6KIMKhIgAwGg4IN4SDAJ+rwCHBBZoJ4DxJQZEJaDhSRAAmDf6+HzEOKlMCSW4ebVinwm1FfaFyJgDkGbLUlg8ssnKsXzheatiCLWhDLUQQhTQCIYWEBAgQRhAJWIUrkT5FoGsE8ICv2j2fw08ftpEmZzVLSVfmbMPWKbA+zbBSZyZslC5akqCgAsqS4tRb/ONT+sAQDTa5QcohIYPc3rUkk184NU16aQiBgVZt44qhbN+6QClXmD0cGGlfAn+lfgcNuytSEsFKJU1UjMVUBBIcOaGldIc3zKvmL2Brwe0PqAc0ABDDLR3LOUkN/vEKcwOhpSht68Rato0tLgkfm4Qu9C7HnxcsGpFcogUAPRRdtCOX94VKVNKiQkpF7NUdCDWukGJ73DKt3jT9SOsZsvoYz0a5ZnZ2qe6BYUOoq/KESsZLC+9mCQKAJJBcu597k1q+cWKMItQLFLK0zlyNGzJ+RFojT5MxPioBqQfUGvzhUIQqXIUcwJJajJFA71BIc09D6EokkBJJAdqCg/CamlLaw2qYk90ueDFiehD0q8Ll7JC3BoWBykLI6gjX0h9iGcJiElOfM6QSSEpKVEME5XKWHk14cXjUOHSopFtCORynhxETRs4slgKAOSCQWFjX3urw3g8TcJSPDRkCmtXJVTTro0UhMZXMl0ckAO2UZr6FyzeXvDjRaBKLMSP3goKyt+6UBhpQs0Klz5a8yVMWDk1TU8MtzWlOOkR6BQypCEv4kp8RI5ip46ODa8VZNClyjY1DUIIDiwDG92ubxFILPlvxBHMH5ekTF4bK/efKQlQILhw7tQ24jQwJ+HR7q0u/vAitjUAg+nCoihFStCSkhUsnMR3kqKFBvezJob8x1ipxeynU+8Y65mBJ490B+pcu9TGlmoUh3fUjKolgHcpc1GtBp6RFYZ7JSocXb5wAaoQoQUCILFjSFQIEAglCFGBAiSgKhYsen6QUCAA8aWdqVHyisw0sfaVlg4loALVAUqYVAcASAT0ECBCfY10W0NqgQIYglQR084ECJGA6Qf9oECACPgFky5ZJJJQCSaua1POJCNYECAAD9YaxlE5hQix1F7GBAhrsB5duorzuaxXYlZ3c+psj5iBAjRkBYiqHNSCGJqRXjELHqKp6AouGl0NRYaQUCCXQ0JE5Wc1Omp0jTbNLpD161gQIcAkUm2pKQSyRfgPuxB3pSgMSKixbQwIEQNk7CTlNL7xqK1NevGCWP2p/hPm6Q/pAgQ39Eor8WHQHq6i71fumH8b4UDQItpRKQPhAgRBQeypCTKnkpBIBIcA2S4PrEKUafXGCgRojMeNVEGoyE141r1hEr9E/wChMHA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3" name="AutoShape 4" descr="data:image/jpeg;base64,/9j/4AAQSkZJRgABAQAAAQABAAD/2wCEAAkGBhQSERQUExQWFRUWGBcYFhgYFxcVFxUZGBgYGBcVGRgYHSYeGBojGRcXHy8gIycpLCwsFR4xNTAqNSYrLCkBCQoKDgwOGA8PGiwcHyQpKSkpLCkpKSkpLCwqLCkpKSksLCwsKSkpLCwpLCkpKSkpKSkpKSksLCksKSwsLCwpKf/AABEIALIBHAMBIgACEQEDEQH/xAAcAAAABwEBAAAAAAAAAAAAAAAAAQIDBAUGBwj/xABGEAABAgQDBQUFBQYEBAcAAAABAhEAAyExBBJBBRNRYXEGIjKBkQdCobHwFFJyksEjYoKi0eEkM7LxQ1PC0hUWRHOjs+L/xAAaAQADAQEBAQAAAAAAAAAAAAAAAQIDBAUG/8QAKBEAAgICAgIDAAEEAwAAAAAAAAECEQMSITEEEyJBUXEjM2GBMqHw/9oADAMBAAIRAxEAPwCnywbQ6UvAEuPpT5+hoIhWWHcsHkhgHInlMLnYjNCMkDLEaq7L2dUR58wJBUogDiafRiJgsaqcoBEokd45itKfCz903uLH3hELtbPUgySCQl1ZqOBQaa0NjwtC9lzpKykLchKPEEAMWqwsRvAOL5BzjzfJ8ucJ6x4o9Dx/FhKO0uS8nYNaGzoUh7ZkkO124+UNhEdS2Ngpa8DLBOZCrE967hq8x6iOfbTwG6nLQ75Sz04A6UesdHjeU8vDXJz+R46x8or8sHlh3JBhEdtnHQzlgZIeywMkFjoaywMsPZIbxM9MtOZTtwFzyHOJlLVWxqLk6QWSBlix7OYz7QtWRARLCcozEuQbZiLqVUZWbSsWXaLs8JCZSwCMwZSTVlAO45Go8qXpyY/NhklqjqyeJKEdjOhMDJD4lQBLjs2OWhnLB5Ye3cDLBYUNhMHlh0IgZILGN5YPLDhTAywrGNNB5YcyQeSAKGcsGlMO5IGSFZROk7UypZKQCeAhuTPmJqPW0MpcQ9KnkF/nWMnFFqT/AElleIXx5aegibh9jzZiSCCX1UWpwcxGlbeUmw/SFL7STPqsYuM/pGqlH7Y+OyaR45iUnk/6w+Oz2FTQrJ5vFXN23NXcgtyEEnFKNSQ/1whOOT7Y7h+FEEQe7h/JBhEddnHQxu4UJcPiXChLg2HRH3cHkiZJwxUQlIcmgHGK7aO1USZu5UFb0FCSlrFbZQTxILsNIl5EuylBy6EY/AbxBTrdPJVW8mJB5ExltlKllZlryy/ChWUEkEkZVj77LplPurbSNENupWO5TvFJs7gseUFgZ4lElIAUaqUwdRu5JuY87yoe1px7PS8V+tNT6+i82diMRhpapSs5loUQAG7+dScinclktUEhnqzPDOLmla1KLkqJNSSfU1MO/b974iH1PHVzz5wZw5i/Cx+pPbsy8yfsa1XCIu7gbuJO7gbuPQ2OGiNu4G7iTu4LdwbBRHyRSdq5+SWijkqavCj/ADH0I0SwAHJAA1JAA8zCMZ2fRikJSqYAMyVd0ZiWBbgnXnaxjk8zLFY2mzr8PHJ5U64Mb2Y2rlnEZSpLd5ILE1FBq4d+Ijr/AGnxImYGUpNAqYmju/cUK8LA1hvYGwZMhIEtwONKvxFotdu7K30nKhs6VBQsnPQgg6OxfybWPF8fIllTfR6vkwvG1EwGSBliSvDlJIIIIoQaEHgRBbuPo9jwKGMsHkh/dwMkGwDIRBZYf3cGJcFhRHyweSH93BlEGwUMZYGSHxLgxLhWFEfdwsS4eyQMsFjoZyQAiH8kDJCsdDOWCKIfyQRRBYyPkgZIfyQWSCwGAiFhEPLkKTdKg13BDW4jmPWCiN0+g1YgIh1OGV90+hhUxADOoAnTXz4ROxG11ZWoXcBQJdiK6PrEPI/otY19ln2Z2KlX7RR1pWnmNDHH+2O1j/4tjVMGlTJigeKpcvcSzT99j5x0nZGOMtdsz0AdhHFe1Kz9vxJPvT5r+cwn0f5Ry5L2tnZiqqRZ9n8Tx1sNaBlH1EWuIxLEc4zOJm7tcttJSP5gVH4q+EWMyZnR3VDMmwOrN+sOwovezm094Vg+6povtobTEpMtd/2mWmoyLVl88rdVCOe7Exxky1TanJNRvBxQu/n3Fj+KL7amNMtaMxzIBK0nQlImMrzlmWfOCwaOh4KSAXKQqliMyb8/MecaHaOz5cyWlaZaXS4yMwKSGuOFCIzHY7aaVSyFEgFBI1qG0roT6RczdtKCQlOnGxpDblJ8GVRiuShmSWJHM/OE7uJcypf5Uiu23i9zJUoeI91P4jY+Qc+QjpeRRjbOeMNpKK+zH9sdp51iUguEGrWUtviA7eao0WytqIlplofuoTu+ObIombN9VSUJHEqvpjhhAUlYIBSRT7z6egVXlE7ZeIyrExVUoAWU/eyqCpUv+KaUk9FHSPnM2Z5JWz6jDgWOCijruGnBm1z5CP3soUR5AiLWVM5xgtgYpQCQTmUlSkg/8zETTmxEx7NLR3XsMq+AjXJnp7ofuj4n+sYWRKJP2tsVOJQ4DTQO6qzt7quI+UYYyuTcrNyjoWDnuKOLCvOx9YyGLxCZ80rBSnMrKq7BQSkl6XZaRSPW8PyHejPK8rBa3RW7uBuotU7OKfGk6sagFjpStePGLXa0mUcMFAJCwQzAJPMN+keg8ytJHD63Vsym6g93EndwN3GuxnRGyQrdxJEqD3ULYKIu6gxKiTu4VLkuQLORU2HOFsVRE3cHuos52y1JVlbMSHGWrjjy84j7lrwt0w1aIolQ6rBHJn5s36w6mS9oNUoihgchpEPcwDKiYJLw9IwDmqkpDXJEJzGo2V255iEbuNAnYqCKTATyY/C8RxsYH/iJ9FRPtRXrZyfbeKxS5cszCVAIBSyy4QWVVRYzG3dnoUlrRA2djpqf2mZbChJ71CSA5t4jYx25PsxwoNN5d2KgRpyB0hE/2WYZXvLH5D8CLuAY8Rbro9RqDOSSdvT86s6gsBmow8TEvUinebiDZ40+DdaQoKDHza1CxZ41afZJId96rpu0EDVw5cCxa1IZmeyVLn/ELAZmTLyFjocqwDaOnF5GSD5VownhjLp0VOHQUkGj3F9KxzDbnZ055/fMxUoqK1AULXUQ7gOamoBJ0jssr2UlIaXi5iXbxJJF30mUjnGBkbv7Ypa3KhPk1KsylElGbm9SXOnrOfyW0qVG/i4Fbvkx20SSoE+EoRlOhSBkf1Sr0ibiMPmlBaAc4SnMkAnxN3g2nyeLPZGzJ32d5EwhecoyqKN2ZTKU4Ku6e8qoPH0mJ7HbRIDgcgJ0tPokTExv7kvpjXjuX2l/spNkSiiZNRNlzDKmIUiYyS7pZYUDxCw4PPV2hzGYGZM3eHlLE1IQqYlXhKkJS1qlJCAxQ570tV9dhsf2fYtS0Z8OpIWtIVMlzilSEkjMtkz1AsHLZbtEfG9nMd9vmIwaJ01WEdImryiYtMwUJ3hCT77NccNBZVL/AATPDKH2n/DLHsbgScOVnEpQqSzhSAElLuQVqWGJSWB5i8aOZMCQSohI4qLD1NI5xtns9ipaEjEIXJWp1BJCSlRB8XcJTqOj2tGfmImLUEnMspYMSVZQKJCQTQBtIzwZ5W4y5Y/J8eLSnHhHV53abCpocRLfkrMP5Xii7Q7STiDLTKUFILgEOASaE1AsGHrGGVgpgoUr/Kq9v0aLnYPaCUmYjfIUJaaAp74alxQswuC+og8nLLWg8PDHfa7oLGKyA9fkFf0+MHIB7odi4L8DYE9A58zCJ53y0tUHvk1t9fOJcnCGYtKBTOWc2SLqUeQSCegjy2qfJ7Vprg1fZyUVhARTeAypL+5IQXxE8/vLUAnyIjRS9toRPMqYRIyuEGaWSoAhlBVi4q8N9kJKSlUxmExOSUk0KZCO6gdVVUeZJ1ibJ2YA6CtakPUFSsoH3WesSzmk1ZdYXGFIJmFKkspSFpqlYCSoofRaWJ5jpGC7NqWvDEqb9pMKx+VLnlVurRrJGxJMkKCETJSF91QDqkkEGpSonJQHvJZiRHJ+1u3Z+Ek4NEieEhSJpVkKFVE0gVY6NaOrx/7sf9nNm/szS+2jqH/iaijIEpApRyajUa1/rD2Mx5mJAUlgC/6Fo4Ae1WNXfFzvJZH+loaVhZs05pkxSzxUtSj6l49VyijzFjk/s7zJXLegzPo4JHMN/SHZsoFKQEKChehqI8+jZwSXIbmCP94WnErTabMvotT9b84XtQ3gZ3kym0gBGump4fpHCZO18SmqZ05PAiYvp96EY/HzZ3+bNmL/ABrWocLEsIfuIWBnb5vbLBYYKTPmy1P7qVZ1+SUOX9Iox7ScCV5QqaATRSpZCR1YlXwjkYw/LWmkH9naxqIj28miwnpDZG2MyUrRMSuWoUKCFDjcUetol4xUlfe94kPcUAjzlsvaE/DrzyVlB1INFfiB7qh1eN3sX2qkgIxUkU/4ktgeHeQSx8iOkCyRvkHjdHSEypZHvA+v6QncID1/r8IqcJ2rwq0umdLrotQlqHUKavRxE/B7QlTiUy5ktagzhC0rPUhJNI0v/JlqPrlISkGp9PKkSMBMSpIUxGVyGy2LuC0Va8MxUHZyYl7HnKQovbhWvSB9AkAz0pmZkg3r0JqQ9otJWPQkUmEh3qS9YrZ8kXBvoQzO7wgYfiR8/wBYTpj6Ndm9IImGlK+vq0KP1pHCdQxjMROSxlSkTPvBU0yiPw9xQJ6kQzJx88nvYbKA1p0tRLu7ADRhch39ZpW0Vm2sctICZctS3IBPfASOIKRU8gQ0ADk7tAlExKCCFEm6pYZiGLBbkK0YdWjg+JwpUZwCmO+KU81TJhTTmASegMdam4XOp1yyPJlDm7Vq145PiMSg7QCUqBT9qVqHotV03B8ozmraOjx3W38HSexmyEJogISpIAOaWlYUKgGtUlmDpULWMbbCy293KW7wSteRzozsPSMh2SSrflIDhqvyqn9Y0G2cXu0FINe6KkuVFQU5PBkqfrHXZzPsupU9T2Kg3EO/ma/2jA9odtLTjN/JBBSjdnMKKAclJH4rGtRzjUbOxgTJUoE91CiTqVGrkehbQKEYbEesCQELbnapeLlGXMCSxCkkZQUqGoIHqHFOcY/D4o4TFImskpqiYClK0qSpnooMWLK6pEaJWxkZj3JZrxIUdX4PUxG2l2eC5akhCQwtxu4Z6cufWMckOdo9o0w5KuEun/0F2h2snczDuhLUUrCT9mTKcpoWO7FuUY/DSDMyIJCQSB+EC6vTSJG0MckYTKojehaUMfEU0O8yt90ZTzD1eLDsnPWl5ssINkd5IVwURlUmulmiZ/1JRro1xN4Mc77J83ApQnurzA0Aawr8mEM4aXmWEk5Qs5VEXCTRTcyKevGJuJxpmqrKRLIocgypVq7OQC2gAiIpHeH9Y5vImnlZ2eJBxwq2dF2RikTEDdBvdL+4zADh5xPJSil+mnFucZTszj0oJQaBVeAcH+59YscXtiWk+JzyqBR3fp+nGMVz0OSp8mw2XPzcK6XvRjx/vHJ+0GwUy5pksCiSqYiW4JZBmFaEuCHYKAeOm7Ewk9MrPuqEOE5mmMzgZWbMToSG1jnXavbQ+1zc8tTuAa2UlISsd137wPWPQ8WLUuTzfKl8Wo/ZSTNhSvuofoofF7aw1/5eliyE/mUP0idI2ogKYoPE+IMOrM/KF4nactNSVNranxj0rPLqRWq2Gg6q/O/zEIT2fl8/VB5vaLj7RKKQyhUA1v0b+kEmbJNAtJPP+paHwFyKg9mJZ1V5pTDCuyMqzkfwt8lRo/s6SKEHlf5UghLIuTy0f1/SDgW7M+nshLbxqflmt6wF9mk6TFN+GvP340Ck6EkdX/WG0oeyyT9dYTiv/UV7ZfpQHYDWUDa7g/AmG5/Z8kUWKvZQFP4vONOJJ49XH9BDZl00PoW/WFovwr3S/TJzeyh8OY+RobaNDkvslNll0qIIZil0q5sQx5GNX9nSp7G/KCRg2p4Ty11/WFqvwftf6HsPtHipCck5C8QB4VEkTByKjmzp6h63MWg7dEXws3yUD80iKwyCnUXuS3OzwYkKuC/1ygDYsz2/TrInfyE+QevlAV29l/8AInf/AB/90U8wKFi/F/mHhBkHn9ecOg2O3EtxMLCoQu1vr4QUp2qb6Xbz1jzTtHXgPBQYEUIPNHnPtnNTLx84pplxM1vCHyzCVAXV5vqKCPRccv7e+zValTJ+FlibvQreSyxWkqUFkyioPVQ0IUKgEhVIl+m+FpNplx2d2i+EE5Jqs5UkXISO8r5esOYvEqmZQas9XqdKnkkNELZ8rd4aTKNChAzMG76+/MLNTvFv4RCVzjmSlNSogDq8U2TXLLBG0csrd6EkniRQtzcgekVOJBJpSJDs5IHANc/0pAKnsLdI1RBP2Jh3SQW8RerUIFgaE/WkWH2dANRTm/xaIGyUulXUfXwiy3pDPUa8frrEsVHCu2OwVImrzS1SikzCi2VcsLWEqSX4IfzB1EbzsBsLLgEKUknelcwdCciedkWpG3mYJKwklCVC4zJSpnFQxdj04QWHkbmWES0shKQlKNAlIYBzwA1jOC1ZrlyeyNHPMdsTLOmBCkpBWogMRlZqcqCJmC7OpAzzCSWOUeEHQEtVvOsWszZ4XiZi1BkJUpk6qJLseQDdXh+eCa/VqRi4Rts3WaeqVkfBYRKV2GUA5i1cuUpfmovTm0QVYgb5a0pBeYSlNw4yhCQ3upKR1KRzgtsYhSAyRU24E2SH4Oz8og7I2WtXiNEkAkPl4ZXNzQ0HPnFW/ohL7Z1bs7i1qQAseEd42dmNupr/AHjkWJkhUxa6rzKUvvAE1OZ611jr+ycEiThXSwzIdzxI1MYtewZakkAtyBIHBqX9NY6YnJk7MijAoUP8stZ/AXfw6uesNfYJVgFJNAM6itNDwBLH0jV4jYeSWQhDqIIdWUhjWpckiooOEV6MJOQQkywoMWLS0AEWSe9TkQDGu5jRnxs8s6ZgFwwD15EVBhjEYJV1Kc00AA5HKxPWNRNw70mYbO1yChfVmNeFoqsRLlhWXcrS1RQA1DMwY+kUsq+ydTPZEs4SoPqkZrcVAE+rwpE41CVMQaMyjb90/OLCbJfwrfkU5mL1c1NGt1iOpCwRvJcvKGAUkl+LAlNLaxeyFqyGcXMR/wAQj8YIB50aJknaxCXKkqPJb9aEPfnD2HZdAq/UetHhybgpYVV3NSR3n484eyfQOI5htppVdKh1BOg4OImIUksQCx1SMw9HcRUzMFLV4VBx91WUgcdYNWziRUlfByFfJj8YexOiLQ4QNdhxylQ8wCD8IBAA/wAxCmuxyfy0+MVpkmWGStXkpShyooPCPtc33lS1O7ZgB0r4oVsXrJ+YguCtuIqD0DwmYq2YF9CWSaaMC/rEJGJeqkISbFldeLA9WhvEKngkpUq3hMxHDTuP8Wh2L1k6bjEgAFQQSfeYObamB9oOpfy//UVyZs0uVoluf3Uv1JCnheaWPEhD8gpv9UGwtDvkGBCRCnjzj0BYhUNgwp4YCngCEkwzMn8IAo5/tR0lXeZiQSdGLO0QNhY5CsXITvCt1iwyoBZTHUku2rRY+1FbYeUwAzTqsALS1t8/hGX7ByM+Mlg+6Su98iSr5gRlPI9lFHXjxpwcma+cXJBpUt6lvg3rDE1SgmiVKawAPn/vEDtttubIxJTLICShCiCkGpdzxqwhPYfbkyfigmYoKG7WQMqQHGUg0HB41WVdGXqeuxrNgyFBKswZyC9WN7E3HOLGZLh8wgiG2ZEdKWtDy/rq316wDLgiiFYGR7T7X3Kw6CreKU1kBk5QVOXe409NSwOMTNDpPUHxDqP1FOcRvadMSkYb72dZB4AJAb1aMvgpRmFIAJUqgADnmzVJaOWeRqdHbjxxljvo30nZ29SSzse67gMGPm9oo9qdoDKVLlICVIAClCzKWWYKFQcgRoekbPsxid7IzoCXUbWCQKBIBHBqc6xySfLO+moDApmTeFGWrhGmW4VRngSm3Z17ZW1M+FEsIyk0DLCrVJqm1P8AaEG3uuLMmt9MxIfpxiLslJTKQC7s5u1f7RMSFMGHUFmN7EWvZovHPZWznyxSlwOKIVQAjXKo95+Qdn9YrZyFmyS4FhqLgKBFfO/GLMoG7KfdcOmtBZw5s3DhEKZJ1SCpuRzAcWLEDTW0a2YUNS8MN2Sl0kGiQSQ93ymif7RFxCBMTlXLRqO/ncdCCGq/CJpSQKOX4HN6oVX0PlDCWsnS+VQDdZatYbFRnp/YuWofsVKldDnS9y2eoJua60ihx2y52HmALmEjipLhqXFfkbx0GStwLebIVp7r1hzGuzKqDQOAX9WpDiwaObqw6SaEZgB7ykhQZ3uwo3CHJ0hSQk17wsSgBhwzVP00avFbGlKHgQWfRL87VilVstUsl3WnlRSABwYgt101tF/wIjYfDZrh+RDE3sUgZhyLw3PwLVldxWrux4CgpEeYFhWVH7YP4spzJ6hIoRqS0SjiiynPhHeuVM9PDpS8S5J9lUQSJoUcxzJYFmBF9KfAteHhLlmrD0YFr3h7DqSQ4US4scqmrYBTiv6QqSDVIUXTdLBKuNstW4vDi6+7F2VmL2dLIa3IsoekFLweUDI7fukfFJUA3QRahSnqkL5qv6xAn4SWuinT+HMl+dCG9YtSsVCPtZCe+oAC+jHyIYwPtyP+aPgfixh47NKahQIOi0q/1hz8YhTMCH8CfJYb4h40TIaO9iDBhAP08KBjhOsWDBwh4MqgsAlqiKqHphhlomxmR9puGKsGFf8ALmoJ5BQUh/Up9Yyfs7mf42WBrvP/AK1x1HaOzkz5MySvwzElJ5PZXkWV5Ry32ZyVI2kqVM8csTkKH7yQUqb4+UYyXyTOrHL+m4l97T8GwlzQPEDLL8U95J9FK/LGe9n08px0kU7yZifzIUfmBGu9qCf8NK/93/oVGT7E4b/G4c8Fn0CVP8Id1IcHeM63AaFtBRrZyUIKYTkh0wgTBmygjN91xm4+G9q+cFjo5R7TcSTjUoq0uWhuDqJJ9aekX/s92WMu9NTlIAYMAq56kBuVeMVPtCwwOP5mVLPxUBToI3PZjZ26w0sEMogE9DYeh+Mcq5yHZJ64UM9ndnfZpk5Alr3RZSapcCoPhPeDq1DgVL3jAdp8OZGOnEpy5yZiAQ1JhCmbSpWPKOsKlhTAtQhRdrBQJv0jnXtjAGJwygXeWqv4Zj+dVKjoyLaNmHjup0bHZ5zS5ai4/ZizEP6iHZcyo71NNdWu1KRB7Oz80qWWBcEuwVerh+nWJ5mkO/l3S1NSQpvhE4n8Scq+Q4ggvcMeBD1anCHDLuVZjoFBweNuFBpEdaXbKQFO9Na0BJsKtzgJnFyDTQXZTGtPdY0aNdjFoOcitRcPmSGr+8z1a3WxiHi0M5UXQTQp7qx1DAH8QidKmM+VQro1K6HgeQMDM1QGcHXMi35knlWsVZDRXTZag5PfTdiATRgTmYKZnhWGWkuEhnvLPeSQNXDqAPwiROlsKFY4lHetUUNTVtIJGFK/GEqPEJTdrkP3T/SDgKIsyQCO6lKTyqCdCK3von9Ihy0uKKY2p5el7RYiblUxV3ag5gFAEWY8ITjMICl8pIuFAnrZVD8XeGmJogzdmSFD9sjviy0slQP3nBDRR4rY+IknOlWZJBy5w+v3gQRTiLdYvSWBrmSGdr1tR2hQ2gwY/tEhgNFAHTNVJ6EGH2IxEzGlKv2yTLVQsHSFB65XFaO1dIcxOLkzaAnOGao63AfyPwjU7VwSFyVrlI3qRUoyjMgniCQBa4cFvKMJi5UtKmS0pQNpgIe9jpX+0JcMfZbJC0Ad4nWqXHwNR0NojfagVK7kpZuQlTLPMIUGp1iINrLljxgpoFAGgpqwYsSz8TpDkmelaqB7HgoE8HL+hiuXyhddjgxdW7qOHeynoXFTzcwZnkUyq8ikg+ai8QtpYWckOlIUKkKB8sqg9PSESVkhygA8N4lPwekLdrtDqza7C9rkoy/8WFJmA0MuWVJUOLZu6eVosB7XMEwpP6bpNPMrDxxVIg41eOJWzO6SfalgFCs1aeSpMx/5QofGJUv2hYBVsUgfiTMT80COAwKwvUg2PRknbuHmVRiJKhymy/8AueH5WLQoslaFHgFpJ9AY81lLwe7ifSv0rY7x2u7Yo2eJe8lKmbwqHdUhJSwBqFVq5ajUNePLez21Vz9sb5LpVNnpUNDlWsBi13SWLUvGW3FX18ostiTpSZo+0KnZMpGaVkMxNXAAWWyu5YG5eIniVcGuKdNnYPaagfZUE3TNFNWKFh/lFf2M2UET5cwqSxlrKQSASpkoID3LLJpGIxW0cCQUyJWI3hIaZOmINHqN2gNUUvGqx228DIEuTi8KZ6ky0qScqFBIXcDMoFJOV3HKOaUH7KNousTOlEQ3NmpQkqUpKUgOVKISAOJJoBGET7XsIkACTPAAAA/ZBgKAeOCPthw6qJw0+YTTKDKL8mBLv0jbSRz2brDYhMwZkKSscUKSseqSfjHK/alsybKUZ6EKMtS0TCsOd0sJ3ZSpQZSHYKSritQ4QxtLDzZ6t5gtkYjCzHcTUKmyv5AlEuvleL3ZWL22kFM7Cy56CGUJq5CVKSxBBUldaE+JJhShwXCWrsyOw9rzsbiZG/VnWSiUDlAJSFPXL4j3jW9I7fl9NB9fVIxHZXsNkxf2oyjhkpKimQVonBJUkh0LQqiQ7gKDjRxWN1ljCKptmuWSkkkMziyVd0q5BnN3YG55Ryv2lSAcVhkpBCd2nukFLFU5YUMumkdWmSX4gixFCDy+mjm/tOlFOIw6yQQpKglgxGVaSxqx8Y4RWSXxonCvmXvYXDqMhCXIygsRwBpXpF8oFQINWchyRbW3xrEXsfKKJQU1GAar2CtLgP8ACLEzqkrTcuCxA0fW3OmkLGvhYZpfNkABhZzzUT8r6aPCFEhqJTysbmjODrErHSbNY2fNc6UUKiIS5Yo4algxc9XoBFXRkLSsgDvBw3J+rHg9KW84UnEsBmBS5YEBRGl9OHrCUrCX8JZ9bvodAzA/7wtc92BANWD63YA6tX1ikyWiRInBVSqvEWpxBJZ+EKmyWrR+JGU/hJdndw4GkQkElnQTQhLF+BejE60qNYlS5ocMGUTUt5OKM7cHsIuyaCVKCk5SAXa6VAJ4e6S/NmrppBkTjLJAGVGvvBJryYC1/vaaTVEAhR1sbGhcjhUfRhBI1AUKs4DgC96E39YZNDGKZZBSHNapJSoFiLsWHI0+cQ9xnDAd5I7wJYqu1PVmiZMllJOV2IdncJcO6RxrYHgwDRFEliVJD2ClAAlnyl0kOL+IcIYqKsTZktWeWWNCQHANSMpQT3uheJc/ZcnGIrKQggWygAGxIDUc6F9InzglSczAl8pIBFg7hQAfpS96RDVMCSDkKXepBNRZYKhzh2FFIrs2uXRKspBbw5TQFqJDEMekVU/YE0rJLUOYMcoIAGZK8odjQghjeNmjFlRqpWYJfLmJc3cWHk0U07FLmCoCKkZiVEUuAxcmvBoV0BlgiZKpOvoEGihqavXzBr5RHyLNUhJHNv0i2m7FSHKpqy5fLTKCeRH9/jDZ2AigMxdABcBugagilJCOn4vs1hZvjw0lR47tIPqkAxR4v2V4FdUpmSj+5McekwKjWgwYjPZo1OcYv2MpP+ViSOAmS3/mQof6YpMV7IsYnw7mZ+GZl+C0pjsghTxXskKjhEz2b7QH/plHoqUfkuIyuw2PD/4Sf5If0Y18o9AQMsHtY9TzXjNnTpP+bKmS/wActaPioCIcubSPT6iWv/SKbaHZLBz/APNw0lROoQEK/PLyq+MP2/qHRwHZa95OSkcU+blj1/vG27f7EnHHfs5S5iVSUHuJUtsrpPhelRdqmNOr2QYRM4TZC50opsklM1B/My6N96NvhcLkOYrKjlSmwA7pUXYPfMfQeeLfz2RtstNTjGG7W4jDMJkmQpqNOw0tKvzJShXmXi/wHtdCWC8KEp1MlYT/AClIB/NHTp7KDKAUOCgFD0NIpMb2Owc7x4aU/FKd0rq8vKYvZPszIGz/AGjYKdeaZSuE1OT+YOn+aNBhcXLmh5cxCx+4pK/9JMYrH+yLDqrKnTZR4KCZqf8ApV8TGfxPsmxcsvJmSltYhSpK/iGB/ihVBhZ1t4KOXYVO3cN7syake6oy8QPgorGljExPtQnyqYvATE8SkTJf8s1JH80Tq/oZ0Qxz32pTQqbg5V1vNV0CjLQn1UlX5TDO0/bJh1SJglIxAmqQoJ/y0hCiGCioLJpegjD9hp5nY/DhTnvpSXJLEOQa18RJiMkGo2a4f+VnccHhSiUkHwkIYVDGrk+qfSJacYlwlbOSQnmxrXTWkSsIXlpdvCAdaih+URMbgAxbVqGoo9n8J5xceEkYy5bGDQFBDpfSqdbFut+ERsThCKizOO69dHFS99KvEzZUpTGoLeJAoElrcq15OOkPlisux0BowH614w3H7FZUbo8xWt2PC9xX60SkkipAA6moS9PIHlDhKR3SpJre5H66wyogF60uQ4I4A0tQXaMyhMzukHMsAgvQryEHkcyQ/BxTWJe/CwKqdqFwpympTo5186M7RD8KhQkkn8LAPZrCzcUs/FWKllaDRJq6XJcirM4qz2f4w7E0S5I7tS4VweigPCxZx3h04sxKSshWUqBTfvJUNAAXN66Vt6sScYWBCQ7kMBkLitXOXzBfvaw7iVrCH7hqPEEkp1ooM5A62vFJk0LRMcKJXnOrKyKSGYAeXTSCMl1Fg7UYkhaaWdr8XMMyJ2ZIUe7MBpXKCKCpLhR71B1EKz1JUpqi+VZYAsb3opiYtMloQopCQwHeYKDJckVSQzVHEc+MRMThaE94kCjFSn4syTlFLHjEyYE5ilZzE2sa0IUFJNKNQc4JQUAMuZwbqKgQ4Zgz5dA9RSusMRz6YqZLmkr7wmK7rpQmoP3srjg3K4izlzkFDXNbl6MCGGlmcFrWtGgxoEwFZNjZQa1AFFDMxANaUjP43ZswZipJBorugFCnNXIJKAxDEvZnrA0ICEomKAdaDUi+Vm4uAk0NH0rEHFzt2rKVzNPCgrDEcQkxIXilkvmUQtIOXNdncAZiCABR9NIk4DaJlpypUkB9HTdvuUPWJ6A6KIMKhIgAwGg4IN4SDAJ+rwCHBBZoJ4DxJQZEJaDhSRAAmDf6+HzEOKlMCSW4ebVinwm1FfaFyJgDkGbLUlg8ssnKsXzheatiCLWhDLUQQhTQCIYWEBAgQRhAJWIUrkT5FoGsE8ICv2j2fw08ftpEmZzVLSVfmbMPWKbA+zbBSZyZslC5akqCgAsqS4tRb/ONT+sAQDTa5QcohIYPc3rUkk184NU16aQiBgVZt44qhbN+6QClXmD0cGGlfAn+lfgcNuytSEsFKJU1UjMVUBBIcOaGldIc3zKvmL2Brwe0PqAc0ABDDLR3LOUkN/vEKcwOhpSht68Rato0tLgkfm4Qu9C7HnxcsGpFcogUAPRRdtCOX94VKVNKiQkpF7NUdCDWukGJ73DKt3jT9SOsZsvoYz0a5ZnZ2qe6BYUOoq/KESsZLC+9mCQKAJJBcu597k1q+cWKMItQLFLK0zlyNGzJ+RFojT5MxPioBqQfUGvzhUIQqXIUcwJJajJFA71BIc09D6EokkBJJAdqCg/CamlLaw2qYk90ueDFiehD0q8Ll7JC3BoWBykLI6gjX0h9iGcJiElOfM6QSSEpKVEME5XKWHk14cXjUOHSopFtCORynhxETRs4slgKAOSCQWFjX3urw3g8TcJSPDRkCmtXJVTTro0UhMZXMl0ckAO2UZr6FyzeXvDjRaBKLMSP3goKyt+6UBhpQs0Klz5a8yVMWDk1TU8MtzWlOOkR6BQypCEv4kp8RI5ip46ODa8VZNClyjY1DUIIDiwDG92ubxFILPlvxBHMH5ekTF4bK/efKQlQILhw7tQ24jQwJ+HR7q0u/vAitjUAg+nCoihFStCSkhUsnMR3kqKFBvezJob8x1ipxeynU+8Y65mBJ490B+pcu9TGlmoUh3fUjKolgHcpc1GtBp6RFYZ7JSocXb5wAaoQoQUCILFjSFQIEAglCFGBAiSgKhYsen6QUCAA8aWdqVHyisw0sfaVlg4loALVAUqYVAcASAT0ECBCfY10W0NqgQIYglQR084ECJGA6Qf9oECACPgFky5ZJJJQCSaua1POJCNYECAAD9YaxlE5hQix1F7GBAhrsB5duorzuaxXYlZ3c+psj5iBAjRkBYiqHNSCGJqRXjELHqKp6AouGl0NRYaQUCCXQ0JE5Wc1Omp0jTbNLpD161gQIcAkUm2pKQSyRfgPuxB3pSgMSKixbQwIEQNk7CTlNL7xqK1NevGCWP2p/hPm6Q/pAgQ39Eor8WHQHq6i71fumH8b4UDQItpRKQPhAgRBQeypCTKnkpBIBIcA2S4PrEKUafXGCgRojMeNVEGoyE141r1hEr9E/wChMHA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4" name="AutoShape 6" descr="data:image/jpeg;base64,/9j/4AAQSkZJRgABAQAAAQABAAD/2wCEAAkGBhQSERQUExQWFRUWGBcYFhgYFxcVFxUZGBgYGBcVGRgYHSYeGBojGRcXHy8gIycpLCwsFR4xNTAqNSYrLCkBCQoKDgwOGA8PGiwcHyQpKSkpLCkpKSkpLCwqLCkpKSksLCwsKSkpLCwpLCkpKSkpKSkpKSksLCksKSwsLCwpKf/AABEIALIBHAMBIgACEQEDEQH/xAAcAAAABwEBAAAAAAAAAAAAAAAAAQIDBAUGBwj/xABGEAABAgQDBQUFBQYEBAcAAAABAhEAAyExBBJBBRNRYXEGIjKBkQdCobHwFFJyksEjYoKi0eEkM7LxQ1PC0hUWRHOjs+L/xAAaAQADAQEBAQAAAAAAAAAAAAAAAQIDBAUG/8QAKBEAAgICAgIDAAEEAwAAAAAAAAECEQMSITEEEyJBUXEjM2GBMqHw/9oADAMBAAIRAxEAPwCnywbQ6UvAEuPpT5+hoIhWWHcsHkhgHInlMLnYjNCMkDLEaq7L2dUR58wJBUogDiafRiJgsaqcoBEokd45itKfCz903uLH3hELtbPUgySCQl1ZqOBQaa0NjwtC9lzpKykLchKPEEAMWqwsRvAOL5BzjzfJ8ucJ6x4o9Dx/FhKO0uS8nYNaGzoUh7ZkkO124+UNhEdS2Ngpa8DLBOZCrE967hq8x6iOfbTwG6nLQ75Sz04A6UesdHjeU8vDXJz+R46x8or8sHlh3JBhEdtnHQzlgZIeywMkFjoaywMsPZIbxM9MtOZTtwFzyHOJlLVWxqLk6QWSBlix7OYz7QtWRARLCcozEuQbZiLqVUZWbSsWXaLs8JCZSwCMwZSTVlAO45Go8qXpyY/NhklqjqyeJKEdjOhMDJD4lQBLjs2OWhnLB5Ye3cDLBYUNhMHlh0IgZILGN5YPLDhTAywrGNNB5YcyQeSAKGcsGlMO5IGSFZROk7UypZKQCeAhuTPmJqPW0MpcQ9KnkF/nWMnFFqT/AElleIXx5aegibh9jzZiSCCX1UWpwcxGlbeUmw/SFL7STPqsYuM/pGqlH7Y+OyaR45iUnk/6w+Oz2FTQrJ5vFXN23NXcgtyEEnFKNSQ/1whOOT7Y7h+FEEQe7h/JBhEddnHQxu4UJcPiXChLg2HRH3cHkiZJwxUQlIcmgHGK7aO1USZu5UFb0FCSlrFbZQTxILsNIl5EuylBy6EY/AbxBTrdPJVW8mJB5ExltlKllZlryy/ChWUEkEkZVj77LplPurbSNENupWO5TvFJs7gseUFgZ4lElIAUaqUwdRu5JuY87yoe1px7PS8V+tNT6+i82diMRhpapSs5loUQAG7+dScinclktUEhnqzPDOLmla1KLkqJNSSfU1MO/b974iH1PHVzz5wZw5i/Cx+pPbsy8yfsa1XCIu7gbuJO7gbuPQ2OGiNu4G7iTu4LdwbBRHyRSdq5+SWijkqavCj/ADH0I0SwAHJAA1JAA8zCMZ2fRikJSqYAMyVd0ZiWBbgnXnaxjk8zLFY2mzr8PHJ5U64Mb2Y2rlnEZSpLd5ILE1FBq4d+Ijr/AGnxImYGUpNAqYmju/cUK8LA1hvYGwZMhIEtwONKvxFotdu7K30nKhs6VBQsnPQgg6OxfybWPF8fIllTfR6vkwvG1EwGSBliSvDlJIIIIoQaEHgRBbuPo9jwKGMsHkh/dwMkGwDIRBZYf3cGJcFhRHyweSH93BlEGwUMZYGSHxLgxLhWFEfdwsS4eyQMsFjoZyQAiH8kDJCsdDOWCKIfyQRRBYyPkgZIfyQWSCwGAiFhEPLkKTdKg13BDW4jmPWCiN0+g1YgIh1OGV90+hhUxADOoAnTXz4ROxG11ZWoXcBQJdiK6PrEPI/otY19ln2Z2KlX7RR1pWnmNDHH+2O1j/4tjVMGlTJigeKpcvcSzT99j5x0nZGOMtdsz0AdhHFe1Kz9vxJPvT5r+cwn0f5Ry5L2tnZiqqRZ9n8Tx1sNaBlH1EWuIxLEc4zOJm7tcttJSP5gVH4q+EWMyZnR3VDMmwOrN+sOwovezm094Vg+6povtobTEpMtd/2mWmoyLVl88rdVCOe7Exxky1TanJNRvBxQu/n3Fj+KL7amNMtaMxzIBK0nQlImMrzlmWfOCwaOh4KSAXKQqliMyb8/MecaHaOz5cyWlaZaXS4yMwKSGuOFCIzHY7aaVSyFEgFBI1qG0roT6RczdtKCQlOnGxpDblJ8GVRiuShmSWJHM/OE7uJcypf5Uiu23i9zJUoeI91P4jY+Qc+QjpeRRjbOeMNpKK+zH9sdp51iUguEGrWUtviA7eao0WytqIlplofuoTu+ObIombN9VSUJHEqvpjhhAUlYIBSRT7z6egVXlE7ZeIyrExVUoAWU/eyqCpUv+KaUk9FHSPnM2Z5JWz6jDgWOCijruGnBm1z5CP3soUR5AiLWVM5xgtgYpQCQTmUlSkg/8zETTmxEx7NLR3XsMq+AjXJnp7ofuj4n+sYWRKJP2tsVOJQ4DTQO6qzt7quI+UYYyuTcrNyjoWDnuKOLCvOx9YyGLxCZ80rBSnMrKq7BQSkl6XZaRSPW8PyHejPK8rBa3RW7uBuotU7OKfGk6sagFjpStePGLXa0mUcMFAJCwQzAJPMN+keg8ytJHD63Vsym6g93EndwN3GuxnRGyQrdxJEqD3ULYKIu6gxKiTu4VLkuQLORU2HOFsVRE3cHuos52y1JVlbMSHGWrjjy84j7lrwt0w1aIolQ6rBHJn5s36w6mS9oNUoihgchpEPcwDKiYJLw9IwDmqkpDXJEJzGo2V255iEbuNAnYqCKTATyY/C8RxsYH/iJ9FRPtRXrZyfbeKxS5cszCVAIBSyy4QWVVRYzG3dnoUlrRA2djpqf2mZbChJ71CSA5t4jYx25PsxwoNN5d2KgRpyB0hE/2WYZXvLH5D8CLuAY8Rbro9RqDOSSdvT86s6gsBmow8TEvUinebiDZ40+DdaQoKDHza1CxZ41afZJId96rpu0EDVw5cCxa1IZmeyVLn/ELAZmTLyFjocqwDaOnF5GSD5VownhjLp0VOHQUkGj3F9KxzDbnZ055/fMxUoqK1AULXUQ7gOamoBJ0jssr2UlIaXi5iXbxJJF30mUjnGBkbv7Ypa3KhPk1KsylElGbm9SXOnrOfyW0qVG/i4Fbvkx20SSoE+EoRlOhSBkf1Sr0ibiMPmlBaAc4SnMkAnxN3g2nyeLPZGzJ32d5EwhecoyqKN2ZTKU4Ku6e8qoPH0mJ7HbRIDgcgJ0tPokTExv7kvpjXjuX2l/spNkSiiZNRNlzDKmIUiYyS7pZYUDxCw4PPV2hzGYGZM3eHlLE1IQqYlXhKkJS1qlJCAxQ570tV9dhsf2fYtS0Z8OpIWtIVMlzilSEkjMtkz1AsHLZbtEfG9nMd9vmIwaJ01WEdImryiYtMwUJ3hCT77NccNBZVL/AATPDKH2n/DLHsbgScOVnEpQqSzhSAElLuQVqWGJSWB5i8aOZMCQSohI4qLD1NI5xtns9ipaEjEIXJWp1BJCSlRB8XcJTqOj2tGfmImLUEnMspYMSVZQKJCQTQBtIzwZ5W4y5Y/J8eLSnHhHV53abCpocRLfkrMP5Xii7Q7STiDLTKUFILgEOASaE1AsGHrGGVgpgoUr/Kq9v0aLnYPaCUmYjfIUJaaAp74alxQswuC+og8nLLWg8PDHfa7oLGKyA9fkFf0+MHIB7odi4L8DYE9A58zCJ53y0tUHvk1t9fOJcnCGYtKBTOWc2SLqUeQSCegjy2qfJ7Vprg1fZyUVhARTeAypL+5IQXxE8/vLUAnyIjRS9toRPMqYRIyuEGaWSoAhlBVi4q8N9kJKSlUxmExOSUk0KZCO6gdVVUeZJ1ibJ2YA6CtakPUFSsoH3WesSzmk1ZdYXGFIJmFKkspSFpqlYCSoofRaWJ5jpGC7NqWvDEqb9pMKx+VLnlVurRrJGxJMkKCETJSF91QDqkkEGpSonJQHvJZiRHJ+1u3Z+Ek4NEieEhSJpVkKFVE0gVY6NaOrx/7sf9nNm/szS+2jqH/iaijIEpApRyajUa1/rD2Mx5mJAUlgC/6Fo4Ae1WNXfFzvJZH+loaVhZs05pkxSzxUtSj6l49VyijzFjk/s7zJXLegzPo4JHMN/SHZsoFKQEKChehqI8+jZwSXIbmCP94WnErTabMvotT9b84XtQ3gZ3kym0gBGump4fpHCZO18SmqZ05PAiYvp96EY/HzZ3+bNmL/ABrWocLEsIfuIWBnb5vbLBYYKTPmy1P7qVZ1+SUOX9Iox7ScCV5QqaATRSpZCR1YlXwjkYw/LWmkH9naxqIj28miwnpDZG2MyUrRMSuWoUKCFDjcUetol4xUlfe94kPcUAjzlsvaE/DrzyVlB1INFfiB7qh1eN3sX2qkgIxUkU/4ktgeHeQSx8iOkCyRvkHjdHSEypZHvA+v6QncID1/r8IqcJ2rwq0umdLrotQlqHUKavRxE/B7QlTiUy5ktagzhC0rPUhJNI0v/JlqPrlISkGp9PKkSMBMSpIUxGVyGy2LuC0Va8MxUHZyYl7HnKQovbhWvSB9AkAz0pmZkg3r0JqQ9otJWPQkUmEh3qS9YrZ8kXBvoQzO7wgYfiR8/wBYTpj6Ndm9IImGlK+vq0KP1pHCdQxjMROSxlSkTPvBU0yiPw9xQJ6kQzJx88nvYbKA1p0tRLu7ADRhch39ZpW0Vm2sctICZctS3IBPfASOIKRU8gQ0ADk7tAlExKCCFEm6pYZiGLBbkK0YdWjg+JwpUZwCmO+KU81TJhTTmASegMdam4XOp1yyPJlDm7Vq145PiMSg7QCUqBT9qVqHotV03B8ozmraOjx3W38HSexmyEJogISpIAOaWlYUKgGtUlmDpULWMbbCy293KW7wSteRzozsPSMh2SSrflIDhqvyqn9Y0G2cXu0FINe6KkuVFQU5PBkqfrHXZzPsupU9T2Kg3EO/ma/2jA9odtLTjN/JBBSjdnMKKAclJH4rGtRzjUbOxgTJUoE91CiTqVGrkehbQKEYbEesCQELbnapeLlGXMCSxCkkZQUqGoIHqHFOcY/D4o4TFImskpqiYClK0qSpnooMWLK6pEaJWxkZj3JZrxIUdX4PUxG2l2eC5akhCQwtxu4Z6cufWMckOdo9o0w5KuEun/0F2h2snczDuhLUUrCT9mTKcpoWO7FuUY/DSDMyIJCQSB+EC6vTSJG0MckYTKojehaUMfEU0O8yt90ZTzD1eLDsnPWl5ssINkd5IVwURlUmulmiZ/1JRro1xN4Mc77J83ApQnurzA0Aawr8mEM4aXmWEk5Qs5VEXCTRTcyKevGJuJxpmqrKRLIocgypVq7OQC2gAiIpHeH9Y5vImnlZ2eJBxwq2dF2RikTEDdBvdL+4zADh5xPJSil+mnFucZTszj0oJQaBVeAcH+59YscXtiWk+JzyqBR3fp+nGMVz0OSp8mw2XPzcK6XvRjx/vHJ+0GwUy5pksCiSqYiW4JZBmFaEuCHYKAeOm7Ewk9MrPuqEOE5mmMzgZWbMToSG1jnXavbQ+1zc8tTuAa2UlISsd137wPWPQ8WLUuTzfKl8Wo/ZSTNhSvuofoofF7aw1/5eliyE/mUP0idI2ogKYoPE+IMOrM/KF4nactNSVNranxj0rPLqRWq2Gg6q/O/zEIT2fl8/VB5vaLj7RKKQyhUA1v0b+kEmbJNAtJPP+paHwFyKg9mJZ1V5pTDCuyMqzkfwt8lRo/s6SKEHlf5UghLIuTy0f1/SDgW7M+nshLbxqflmt6wF9mk6TFN+GvP340Ck6EkdX/WG0oeyyT9dYTiv/UV7ZfpQHYDWUDa7g/AmG5/Z8kUWKvZQFP4vONOJJ49XH9BDZl00PoW/WFovwr3S/TJzeyh8OY+RobaNDkvslNll0qIIZil0q5sQx5GNX9nSp7G/KCRg2p4Ty11/WFqvwftf6HsPtHipCck5C8QB4VEkTByKjmzp6h63MWg7dEXws3yUD80iKwyCnUXuS3OzwYkKuC/1ygDYsz2/TrInfyE+QevlAV29l/8AInf/AB/90U8wKFi/F/mHhBkHn9ecOg2O3EtxMLCoQu1vr4QUp2qb6Xbz1jzTtHXgPBQYEUIPNHnPtnNTLx84pplxM1vCHyzCVAXV5vqKCPRccv7e+zValTJ+FlibvQreSyxWkqUFkyioPVQ0IUKgEhVIl+m+FpNplx2d2i+EE5Jqs5UkXISO8r5esOYvEqmZQas9XqdKnkkNELZ8rd4aTKNChAzMG76+/MLNTvFv4RCVzjmSlNSogDq8U2TXLLBG0csrd6EkniRQtzcgekVOJBJpSJDs5IHANc/0pAKnsLdI1RBP2Jh3SQW8RerUIFgaE/WkWH2dANRTm/xaIGyUulXUfXwiy3pDPUa8frrEsVHCu2OwVImrzS1SikzCi2VcsLWEqSX4IfzB1EbzsBsLLgEKUknelcwdCciedkWpG3mYJKwklCVC4zJSpnFQxdj04QWHkbmWES0shKQlKNAlIYBzwA1jOC1ZrlyeyNHPMdsTLOmBCkpBWogMRlZqcqCJmC7OpAzzCSWOUeEHQEtVvOsWszZ4XiZi1BkJUpk6qJLseQDdXh+eCa/VqRi4Rts3WaeqVkfBYRKV2GUA5i1cuUpfmovTm0QVYgb5a0pBeYSlNw4yhCQ3upKR1KRzgtsYhSAyRU24E2SH4Oz8og7I2WtXiNEkAkPl4ZXNzQ0HPnFW/ohL7Z1bs7i1qQAseEd42dmNupr/AHjkWJkhUxa6rzKUvvAE1OZ611jr+ycEiThXSwzIdzxI1MYtewZakkAtyBIHBqX9NY6YnJk7MijAoUP8stZ/AXfw6uesNfYJVgFJNAM6itNDwBLH0jV4jYeSWQhDqIIdWUhjWpckiooOEV6MJOQQkywoMWLS0AEWSe9TkQDGu5jRnxs8s6ZgFwwD15EVBhjEYJV1Kc00AA5HKxPWNRNw70mYbO1yChfVmNeFoqsRLlhWXcrS1RQA1DMwY+kUsq+ydTPZEs4SoPqkZrcVAE+rwpE41CVMQaMyjb90/OLCbJfwrfkU5mL1c1NGt1iOpCwRvJcvKGAUkl+LAlNLaxeyFqyGcXMR/wAQj8YIB50aJknaxCXKkqPJb9aEPfnD2HZdAq/UetHhybgpYVV3NSR3n484eyfQOI5htppVdKh1BOg4OImIUksQCx1SMw9HcRUzMFLV4VBx91WUgcdYNWziRUlfByFfJj8YexOiLQ4QNdhxylQ8wCD8IBAA/wAxCmuxyfy0+MVpkmWGStXkpShyooPCPtc33lS1O7ZgB0r4oVsXrJ+YguCtuIqD0DwmYq2YF9CWSaaMC/rEJGJeqkISbFldeLA9WhvEKngkpUq3hMxHDTuP8Wh2L1k6bjEgAFQQSfeYObamB9oOpfy//UVyZs0uVoluf3Uv1JCnheaWPEhD8gpv9UGwtDvkGBCRCnjzj0BYhUNgwp4YCngCEkwzMn8IAo5/tR0lXeZiQSdGLO0QNhY5CsXITvCt1iwyoBZTHUku2rRY+1FbYeUwAzTqsALS1t8/hGX7ByM+Mlg+6Su98iSr5gRlPI9lFHXjxpwcma+cXJBpUt6lvg3rDE1SgmiVKawAPn/vEDtttubIxJTLICShCiCkGpdzxqwhPYfbkyfigmYoKG7WQMqQHGUg0HB41WVdGXqeuxrNgyFBKswZyC9WN7E3HOLGZLh8wgiG2ZEdKWtDy/rq316wDLgiiFYGR7T7X3Kw6CreKU1kBk5QVOXe409NSwOMTNDpPUHxDqP1FOcRvadMSkYb72dZB4AJAb1aMvgpRmFIAJUqgADnmzVJaOWeRqdHbjxxljvo30nZ29SSzse67gMGPm9oo9qdoDKVLlICVIAClCzKWWYKFQcgRoekbPsxid7IzoCXUbWCQKBIBHBqc6xySfLO+moDApmTeFGWrhGmW4VRngSm3Z17ZW1M+FEsIyk0DLCrVJqm1P8AaEG3uuLMmt9MxIfpxiLslJTKQC7s5u1f7RMSFMGHUFmN7EWvZovHPZWznyxSlwOKIVQAjXKo95+Qdn9YrZyFmyS4FhqLgKBFfO/GLMoG7KfdcOmtBZw5s3DhEKZJ1SCpuRzAcWLEDTW0a2YUNS8MN2Sl0kGiQSQ93ymif7RFxCBMTlXLRqO/ncdCCGq/CJpSQKOX4HN6oVX0PlDCWsnS+VQDdZatYbFRnp/YuWofsVKldDnS9y2eoJua60ihx2y52HmALmEjipLhqXFfkbx0GStwLebIVp7r1hzGuzKqDQOAX9WpDiwaObqw6SaEZgB7ykhQZ3uwo3CHJ0hSQk17wsSgBhwzVP00avFbGlKHgQWfRL87VilVstUsl3WnlRSABwYgt101tF/wIjYfDZrh+RDE3sUgZhyLw3PwLVldxWrux4CgpEeYFhWVH7YP4spzJ6hIoRqS0SjiiynPhHeuVM9PDpS8S5J9lUQSJoUcxzJYFmBF9KfAteHhLlmrD0YFr3h7DqSQ4US4scqmrYBTiv6QqSDVIUXTdLBKuNstW4vDi6+7F2VmL2dLIa3IsoekFLweUDI7fukfFJUA3QRahSnqkL5qv6xAn4SWuinT+HMl+dCG9YtSsVCPtZCe+oAC+jHyIYwPtyP+aPgfixh47NKahQIOi0q/1hz8YhTMCH8CfJYb4h40TIaO9iDBhAP08KBjhOsWDBwh4MqgsAlqiKqHphhlomxmR9puGKsGFf8ALmoJ5BQUh/Up9Yyfs7mf42WBrvP/AK1x1HaOzkz5MySvwzElJ5PZXkWV5Ry32ZyVI2kqVM8csTkKH7yQUqb4+UYyXyTOrHL+m4l97T8GwlzQPEDLL8U95J9FK/LGe9n08px0kU7yZifzIUfmBGu9qCf8NK/93/oVGT7E4b/G4c8Fn0CVP8Id1IcHeM63AaFtBRrZyUIKYTkh0wgTBmygjN91xm4+G9q+cFjo5R7TcSTjUoq0uWhuDqJJ9aekX/s92WMu9NTlIAYMAq56kBuVeMVPtCwwOP5mVLPxUBToI3PZjZ26w0sEMogE9DYeh+Mcq5yHZJ64UM9ndnfZpk5Alr3RZSapcCoPhPeDq1DgVL3jAdp8OZGOnEpy5yZiAQ1JhCmbSpWPKOsKlhTAtQhRdrBQJv0jnXtjAGJwygXeWqv4Zj+dVKjoyLaNmHjup0bHZ5zS5ai4/ZizEP6iHZcyo71NNdWu1KRB7Oz80qWWBcEuwVerh+nWJ5mkO/l3S1NSQpvhE4n8Scq+Q4ggvcMeBD1anCHDLuVZjoFBweNuFBpEdaXbKQFO9Na0BJsKtzgJnFyDTQXZTGtPdY0aNdjFoOcitRcPmSGr+8z1a3WxiHi0M5UXQTQp7qx1DAH8QidKmM+VQro1K6HgeQMDM1QGcHXMi35knlWsVZDRXTZag5PfTdiATRgTmYKZnhWGWkuEhnvLPeSQNXDqAPwiROlsKFY4lHetUUNTVtIJGFK/GEqPEJTdrkP3T/SDgKIsyQCO6lKTyqCdCK3von9Ihy0uKKY2p5el7RYiblUxV3ag5gFAEWY8ITjMICl8pIuFAnrZVD8XeGmJogzdmSFD9sjviy0slQP3nBDRR4rY+IknOlWZJBy5w+v3gQRTiLdYvSWBrmSGdr1tR2hQ2gwY/tEhgNFAHTNVJ6EGH2IxEzGlKv2yTLVQsHSFB65XFaO1dIcxOLkzaAnOGao63AfyPwjU7VwSFyVrlI3qRUoyjMgniCQBa4cFvKMJi5UtKmS0pQNpgIe9jpX+0JcMfZbJC0Ad4nWqXHwNR0NojfagVK7kpZuQlTLPMIUGp1iINrLljxgpoFAGgpqwYsSz8TpDkmelaqB7HgoE8HL+hiuXyhddjgxdW7qOHeynoXFTzcwZnkUyq8ikg+ai8QtpYWckOlIUKkKB8sqg9PSESVkhygA8N4lPwekLdrtDqza7C9rkoy/8WFJmA0MuWVJUOLZu6eVosB7XMEwpP6bpNPMrDxxVIg41eOJWzO6SfalgFCs1aeSpMx/5QofGJUv2hYBVsUgfiTMT80COAwKwvUg2PRknbuHmVRiJKhymy/8AueH5WLQoslaFHgFpJ9AY81lLwe7ifSv0rY7x2u7Yo2eJe8lKmbwqHdUhJSwBqFVq5ajUNePLez21Vz9sb5LpVNnpUNDlWsBi13SWLUvGW3FX18ostiTpSZo+0KnZMpGaVkMxNXAAWWyu5YG5eIniVcGuKdNnYPaagfZUE3TNFNWKFh/lFf2M2UET5cwqSxlrKQSASpkoID3LLJpGIxW0cCQUyJWI3hIaZOmINHqN2gNUUvGqx228DIEuTi8KZ6ky0qScqFBIXcDMoFJOV3HKOaUH7KNousTOlEQ3NmpQkqUpKUgOVKISAOJJoBGET7XsIkACTPAAAA/ZBgKAeOCPthw6qJw0+YTTKDKL8mBLv0jbSRz2brDYhMwZkKSscUKSseqSfjHK/alsybKUZ6EKMtS0TCsOd0sJ3ZSpQZSHYKSritQ4QxtLDzZ6t5gtkYjCzHcTUKmyv5AlEuvleL3ZWL22kFM7Cy56CGUJq5CVKSxBBUldaE+JJhShwXCWrsyOw9rzsbiZG/VnWSiUDlAJSFPXL4j3jW9I7fl9NB9fVIxHZXsNkxf2oyjhkpKimQVonBJUkh0LQqiQ7gKDjRxWN1ljCKptmuWSkkkMziyVd0q5BnN3YG55Ryv2lSAcVhkpBCd2nukFLFU5YUMumkdWmSX4gixFCDy+mjm/tOlFOIw6yQQpKglgxGVaSxqx8Y4RWSXxonCvmXvYXDqMhCXIygsRwBpXpF8oFQINWchyRbW3xrEXsfKKJQU1GAar2CtLgP8ACLEzqkrTcuCxA0fW3OmkLGvhYZpfNkABhZzzUT8r6aPCFEhqJTysbmjODrErHSbNY2fNc6UUKiIS5Yo4algxc9XoBFXRkLSsgDvBw3J+rHg9KW84UnEsBmBS5YEBRGl9OHrCUrCX8JZ9bvodAzA/7wtc92BANWD63YA6tX1ikyWiRInBVSqvEWpxBJZ+EKmyWrR+JGU/hJdndw4GkQkElnQTQhLF+BejE60qNYlS5ocMGUTUt5OKM7cHsIuyaCVKCk5SAXa6VAJ4e6S/NmrppBkTjLJAGVGvvBJryYC1/vaaTVEAhR1sbGhcjhUfRhBI1AUKs4DgC96E39YZNDGKZZBSHNapJSoFiLsWHI0+cQ9xnDAd5I7wJYqu1PVmiZMllJOV2IdncJcO6RxrYHgwDRFEliVJD2ClAAlnyl0kOL+IcIYqKsTZktWeWWNCQHANSMpQT3uheJc/ZcnGIrKQggWygAGxIDUc6F9InzglSczAl8pIBFg7hQAfpS96RDVMCSDkKXepBNRZYKhzh2FFIrs2uXRKspBbw5TQFqJDEMekVU/YE0rJLUOYMcoIAGZK8odjQghjeNmjFlRqpWYJfLmJc3cWHk0U07FLmCoCKkZiVEUuAxcmvBoV0BlgiZKpOvoEGihqavXzBr5RHyLNUhJHNv0i2m7FSHKpqy5fLTKCeRH9/jDZ2AigMxdABcBugagilJCOn4vs1hZvjw0lR47tIPqkAxR4v2V4FdUpmSj+5McekwKjWgwYjPZo1OcYv2MpP+ViSOAmS3/mQof6YpMV7IsYnw7mZ+GZl+C0pjsghTxXskKjhEz2b7QH/plHoqUfkuIyuw2PD/4Sf5If0Y18o9AQMsHtY9TzXjNnTpP+bKmS/wActaPioCIcubSPT6iWv/SKbaHZLBz/APNw0lROoQEK/PLyq+MP2/qHRwHZa95OSkcU+blj1/vG27f7EnHHfs5S5iVSUHuJUtsrpPhelRdqmNOr2QYRM4TZC50opsklM1B/My6N96NvhcLkOYrKjlSmwA7pUXYPfMfQeeLfz2RtstNTjGG7W4jDMJkmQpqNOw0tKvzJShXmXi/wHtdCWC8KEp1MlYT/AClIB/NHTp7KDKAUOCgFD0NIpMb2Owc7x4aU/FKd0rq8vKYvZPszIGz/AGjYKdeaZSuE1OT+YOn+aNBhcXLmh5cxCx+4pK/9JMYrH+yLDqrKnTZR4KCZqf8ApV8TGfxPsmxcsvJmSltYhSpK/iGB/ihVBhZ1t4KOXYVO3cN7syake6oy8QPgorGljExPtQnyqYvATE8SkTJf8s1JH80Tq/oZ0Qxz32pTQqbg5V1vNV0CjLQn1UlX5TDO0/bJh1SJglIxAmqQoJ/y0hCiGCioLJpegjD9hp5nY/DhTnvpSXJLEOQa18RJiMkGo2a4f+VnccHhSiUkHwkIYVDGrk+qfSJacYlwlbOSQnmxrXTWkSsIXlpdvCAdaih+URMbgAxbVqGoo9n8J5xceEkYy5bGDQFBDpfSqdbFut+ERsThCKizOO69dHFS99KvEzZUpTGoLeJAoElrcq15OOkPlisux0BowH614w3H7FZUbo8xWt2PC9xX60SkkipAA6moS9PIHlDhKR3SpJre5H66wyogF60uQ4I4A0tQXaMyhMzukHMsAgvQryEHkcyQ/BxTWJe/CwKqdqFwpympTo5186M7RD8KhQkkn8LAPZrCzcUs/FWKllaDRJq6XJcirM4qz2f4w7E0S5I7tS4VweigPCxZx3h04sxKSshWUqBTfvJUNAAXN66Vt6sScYWBCQ7kMBkLitXOXzBfvaw7iVrCH7hqPEEkp1ooM5A62vFJk0LRMcKJXnOrKyKSGYAeXTSCMl1Fg7UYkhaaWdr8XMMyJ2ZIUe7MBpXKCKCpLhR71B1EKz1JUpqi+VZYAsb3opiYtMloQopCQwHeYKDJckVSQzVHEc+MRMThaE94kCjFSn4syTlFLHjEyYE5ilZzE2sa0IUFJNKNQc4JQUAMuZwbqKgQ4Zgz5dA9RSusMRz6YqZLmkr7wmK7rpQmoP3srjg3K4izlzkFDXNbl6MCGGlmcFrWtGgxoEwFZNjZQa1AFFDMxANaUjP43ZswZipJBorugFCnNXIJKAxDEvZnrA0ICEomKAdaDUi+Vm4uAk0NH0rEHFzt2rKVzNPCgrDEcQkxIXilkvmUQtIOXNdncAZiCABR9NIk4DaJlpypUkB9HTdvuUPWJ6A6KIMKhIgAwGg4IN4SDAJ+rwCHBBZoJ4DxJQZEJaDhSRAAmDf6+HzEOKlMCSW4ebVinwm1FfaFyJgDkGbLUlg8ssnKsXzheatiCLWhDLUQQhTQCIYWEBAgQRhAJWIUrkT5FoGsE8ICv2j2fw08ftpEmZzVLSVfmbMPWKbA+zbBSZyZslC5akqCgAsqS4tRb/ONT+sAQDTa5QcohIYPc3rUkk184NU16aQiBgVZt44qhbN+6QClXmD0cGGlfAn+lfgcNuytSEsFKJU1UjMVUBBIcOaGldIc3zKvmL2Brwe0PqAc0ABDDLR3LOUkN/vEKcwOhpSht68Rato0tLgkfm4Qu9C7HnxcsGpFcogUAPRRdtCOX94VKVNKiQkpF7NUdCDWukGJ73DKt3jT9SOsZsvoYz0a5ZnZ2qe6BYUOoq/KESsZLC+9mCQKAJJBcu597k1q+cWKMItQLFLK0zlyNGzJ+RFojT5MxPioBqQfUGvzhUIQqXIUcwJJajJFA71BIc09D6EokkBJJAdqCg/CamlLaw2qYk90ueDFiehD0q8Ll7JC3BoWBykLI6gjX0h9iGcJiElOfM6QSSEpKVEME5XKWHk14cXjUOHSopFtCORynhxETRs4slgKAOSCQWFjX3urw3g8TcJSPDRkCmtXJVTTro0UhMZXMl0ckAO2UZr6FyzeXvDjRaBKLMSP3goKyt+6UBhpQs0Klz5a8yVMWDk1TU8MtzWlOOkR6BQypCEv4kp8RI5ip46ODa8VZNClyjY1DUIIDiwDG92ubxFILPlvxBHMH5ekTF4bK/efKQlQILhw7tQ24jQwJ+HR7q0u/vAitjUAg+nCoihFStCSkhUsnMR3kqKFBvezJob8x1ipxeynU+8Y65mBJ490B+pcu9TGlmoUh3fUjKolgHcpc1GtBp6RFYZ7JSocXb5wAaoQoQUCILFjSFQIEAglCFGBAiSgKhYsen6QUCAA8aWdqVHyisw0sfaVlg4loALVAUqYVAcASAT0ECBCfY10W0NqgQIYglQR084ECJGA6Qf9oECACPgFky5ZJJJQCSaua1POJCNYECAAD9YaxlE5hQix1F7GBAhrsB5duorzuaxXYlZ3c+psj5iBAjRkBYiqHNSCGJqRXjELHqKp6AouGl0NRYaQUCCXQ0JE5Wc1Omp0jTbNLpD161gQIcAkUm2pKQSyRfgPuxB3pSgMSKixbQwIEQNk7CTlNL7xqK1NevGCWP2p/hPm6Q/pAgQ39Eor8WHQHq6i71fumH8b4UDQItpRKQPhAgRBQeypCTKnkpBIBIcA2S4PrEKUafXGCgRojMeNVEGoyE141r1hEr9E/wChMHA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8194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7264"/>
            <a:ext cx="4836160" cy="4181856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755576" y="6237312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>
                <a:solidFill>
                  <a:prstClr val="black"/>
                </a:solidFill>
                <a:hlinkClick r:id="rId3"/>
              </a:rPr>
              <a:t>http://www.connectingmackay.com.au/age-friendly-communities</a:t>
            </a:r>
            <a:r>
              <a:rPr lang="cs-CZ" smtClean="0">
                <a:solidFill>
                  <a:prstClr val="black"/>
                </a:solidFill>
              </a:rPr>
              <a:t> 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25112"/>
          </a:xfrm>
        </p:spPr>
        <p:txBody>
          <a:bodyPr/>
          <a:lstStyle/>
          <a:p>
            <a:r>
              <a:rPr lang="cs-CZ" smtClean="0"/>
              <a:t>Cítit se dobře</a:t>
            </a:r>
          </a:p>
          <a:p>
            <a:r>
              <a:rPr lang="cs-CZ" smtClean="0"/>
              <a:t>Cítit se bezpečně</a:t>
            </a:r>
          </a:p>
          <a:p>
            <a:r>
              <a:rPr lang="cs-CZ" smtClean="0"/>
              <a:t>Vidět a potkat někoho</a:t>
            </a:r>
          </a:p>
          <a:p>
            <a:r>
              <a:rPr lang="cs-CZ" smtClean="0"/>
              <a:t>Mluvit s někým</a:t>
            </a:r>
          </a:p>
          <a:p>
            <a:r>
              <a:rPr lang="cs-CZ" smtClean="0"/>
              <a:t>Pozorovat někoho</a:t>
            </a:r>
          </a:p>
          <a:p>
            <a:r>
              <a:rPr lang="cs-CZ" smtClean="0"/>
              <a:t>Pohybovat se </a:t>
            </a:r>
          </a:p>
          <a:p>
            <a:r>
              <a:rPr lang="cs-CZ" smtClean="0"/>
              <a:t>Odpočívat</a:t>
            </a:r>
          </a:p>
          <a:p>
            <a:r>
              <a:rPr lang="cs-CZ" smtClean="0"/>
              <a:t>Cítit se součástí (města, obce, </a:t>
            </a:r>
            <a:r>
              <a:rPr lang="cs-CZ" smtClean="0"/>
              <a:t>lidí</a:t>
            </a:r>
            <a:r>
              <a:rPr lang="cs-CZ" smtClean="0"/>
              <a:t>)</a:t>
            </a:r>
            <a:endParaRPr lang="cs-CZ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b="1" smtClean="0">
                <a:solidFill>
                  <a:schemeClr val="accent1"/>
                </a:solidFill>
              </a:rPr>
              <a:t>Veřejný prostor - diverzita</a:t>
            </a:r>
            <a:endParaRPr lang="cs-CZ" b="1">
              <a:solidFill>
                <a:schemeClr val="accent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336136"/>
            <a:ext cx="3384376" cy="5261216"/>
          </a:xfrm>
        </p:spPr>
        <p:txBody>
          <a:bodyPr>
            <a:normAutofit lnSpcReduction="10000"/>
          </a:bodyPr>
          <a:lstStyle/>
          <a:p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stárnutím </a:t>
            </a: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význam veřejného prostoru kriticky roste</a:t>
            </a:r>
            <a:endParaRPr lang="cs-CZ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Odráží </a:t>
            </a: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úroveň města</a:t>
            </a:r>
          </a:p>
          <a:p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Fyzické a sociální je neoddělitelné</a:t>
            </a:r>
            <a:endParaRPr lang="cs-CZ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Veřejný prostor je to, </a:t>
            </a: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co </a:t>
            </a: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dělá </a:t>
            </a: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společenství společenstvím</a:t>
            </a:r>
            <a:endParaRPr lang="cs-CZ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Výsledek obrázku pro old people in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32856"/>
            <a:ext cx="5715000" cy="3000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age-friendly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93010"/>
            <a:ext cx="5596128" cy="5344302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281865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smtClean="0">
                <a:solidFill>
                  <a:schemeClr val="accent1"/>
                </a:solidFill>
              </a:rPr>
              <a:t>City </a:t>
            </a:r>
            <a:r>
              <a:rPr lang="cs-CZ" b="1" smtClean="0">
                <a:solidFill>
                  <a:schemeClr val="accent1"/>
                </a:solidFill>
              </a:rPr>
              <a:t>for </a:t>
            </a:r>
            <a:r>
              <a:rPr lang="cs-CZ" b="1" smtClean="0">
                <a:solidFill>
                  <a:schemeClr val="accent1"/>
                </a:solidFill>
              </a:rPr>
              <a:t>all </a:t>
            </a:r>
            <a:r>
              <a:rPr lang="cs-CZ" b="1" smtClean="0">
                <a:solidFill>
                  <a:schemeClr val="accent1"/>
                </a:solidFill>
              </a:rPr>
              <a:t>(ages) - diverzita</a:t>
            </a:r>
            <a:endParaRPr lang="cs-CZ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39138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584" y="436510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>
                <a:solidFill>
                  <a:schemeClr val="accent1">
                    <a:lumMod val="50000"/>
                  </a:schemeClr>
                </a:solidFill>
              </a:rPr>
              <a:t>Inclusive, green, safe city....</a:t>
            </a:r>
            <a:endParaRPr lang="cs-CZ"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8130" name="Picture 2" descr="Výsledek obrázku pro d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206" y="3645024"/>
            <a:ext cx="4286250" cy="2857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79512" y="6453336"/>
            <a:ext cx="86409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smtClean="0"/>
              <a:t>https://www.timeanddate.com/holidays/un/world-day-cultural-diversity-dialogue</a:t>
            </a:r>
            <a:endParaRPr lang="cs-CZ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SERQUExQWFRUWGBcYFhgYFxcVFxUZGBgYGBcVGRgYHSYeGBojGRcXHy8gIycpLCwsFR4xNTAqNSYrLCkBCQoKDgwOGA8PGiwcHyQpKSkpLCkpKSkpLCwqLCkpKSksLCwsKSkpLCwpLCkpKSkpKSkpKSksLCksKSwsLCwpKf/AABEIALIBHAMBIgACEQEDEQH/xAAcAAAABwEBAAAAAAAAAAAAAAAAAQIDBAUGBwj/xABGEAABAgQDBQUFBQYEBAcAAAABAhEAAyExBBJBBRNRYXEGIjKBkQdCobHwFFJyksEjYoKi0eEkM7LxQ1PC0hUWRHOjs+L/xAAaAQADAQEBAQAAAAAAAAAAAAAAAQIDBAUG/8QAKBEAAgICAgIDAAEEAwAAAAAAAAECEQMSITEEEyJBUXEjM2GBMqHw/9oADAMBAAIRAxEAPwCnywbQ6UvAEuPpT5+hoIhWWHcsHkhgHInlMLnYjNCMkDLEaq7L2dUR58wJBUogDiafRiJgsaqcoBEokd45itKfCz903uLH3hELtbPUgySCQl1ZqOBQaa0NjwtC9lzpKykLchKPEEAMWqwsRvAOL5BzjzfJ8ucJ6x4o9Dx/FhKO0uS8nYNaGzoUh7ZkkO124+UNhEdS2Ngpa8DLBOZCrE967hq8x6iOfbTwG6nLQ75Sz04A6UesdHjeU8vDXJz+R46x8or8sHlh3JBhEdtnHQzlgZIeywMkFjoaywMsPZIbxM9MtOZTtwFzyHOJlLVWxqLk6QWSBlix7OYz7QtWRARLCcozEuQbZiLqVUZWbSsWXaLs8JCZSwCMwZSTVlAO45Go8qXpyY/NhklqjqyeJKEdjOhMDJD4lQBLjs2OWhnLB5Ye3cDLBYUNhMHlh0IgZILGN5YPLDhTAywrGNNB5YcyQeSAKGcsGlMO5IGSFZROk7UypZKQCeAhuTPmJqPW0MpcQ9KnkF/nWMnFFqT/AElleIXx5aegibh9jzZiSCCX1UWpwcxGlbeUmw/SFL7STPqsYuM/pGqlH7Y+OyaR45iUnk/6w+Oz2FTQrJ5vFXN23NXcgtyEEnFKNSQ/1whOOT7Y7h+FEEQe7h/JBhEddnHQxu4UJcPiXChLg2HRH3cHkiZJwxUQlIcmgHGK7aO1USZu5UFb0FCSlrFbZQTxILsNIl5EuylBy6EY/AbxBTrdPJVW8mJB5ExltlKllZlryy/ChWUEkEkZVj77LplPurbSNENupWO5TvFJs7gseUFgZ4lElIAUaqUwdRu5JuY87yoe1px7PS8V+tNT6+i82diMRhpapSs5loUQAG7+dScinclktUEhnqzPDOLmla1KLkqJNSSfU1MO/b974iH1PHVzz5wZw5i/Cx+pPbsy8yfsa1XCIu7gbuJO7gbuPQ2OGiNu4G7iTu4LdwbBRHyRSdq5+SWijkqavCj/ADH0I0SwAHJAA1JAA8zCMZ2fRikJSqYAMyVd0ZiWBbgnXnaxjk8zLFY2mzr8PHJ5U64Mb2Y2rlnEZSpLd5ILE1FBq4d+Ijr/AGnxImYGUpNAqYmju/cUK8LA1hvYGwZMhIEtwONKvxFotdu7K30nKhs6VBQsnPQgg6OxfybWPF8fIllTfR6vkwvG1EwGSBliSvDlJIIIIoQaEHgRBbuPo9jwKGMsHkh/dwMkGwDIRBZYf3cGJcFhRHyweSH93BlEGwUMZYGSHxLgxLhWFEfdwsS4eyQMsFjoZyQAiH8kDJCsdDOWCKIfyQRRBYyPkgZIfyQWSCwGAiFhEPLkKTdKg13BDW4jmPWCiN0+g1YgIh1OGV90+hhUxADOoAnTXz4ROxG11ZWoXcBQJdiK6PrEPI/otY19ln2Z2KlX7RR1pWnmNDHH+2O1j/4tjVMGlTJigeKpcvcSzT99j5x0nZGOMtdsz0AdhHFe1Kz9vxJPvT5r+cwn0f5Ry5L2tnZiqqRZ9n8Tx1sNaBlH1EWuIxLEc4zOJm7tcttJSP5gVH4q+EWMyZnR3VDMmwOrN+sOwovezm094Vg+6povtobTEpMtd/2mWmoyLVl88rdVCOe7Exxky1TanJNRvBxQu/n3Fj+KL7amNMtaMxzIBK0nQlImMrzlmWfOCwaOh4KSAXKQqliMyb8/MecaHaOz5cyWlaZaXS4yMwKSGuOFCIzHY7aaVSyFEgFBI1qG0roT6RczdtKCQlOnGxpDblJ8GVRiuShmSWJHM/OE7uJcypf5Uiu23i9zJUoeI91P4jY+Qc+QjpeRRjbOeMNpKK+zH9sdp51iUguEGrWUtviA7eao0WytqIlplofuoTu+ObIombN9VSUJHEqvpjhhAUlYIBSRT7z6egVXlE7ZeIyrExVUoAWU/eyqCpUv+KaUk9FHSPnM2Z5JWz6jDgWOCijruGnBm1z5CP3soUR5AiLWVM5xgtgYpQCQTmUlSkg/8zETTmxEx7NLR3XsMq+AjXJnp7ofuj4n+sYWRKJP2tsVOJQ4DTQO6qzt7quI+UYYyuTcrNyjoWDnuKOLCvOx9YyGLxCZ80rBSnMrKq7BQSkl6XZaRSPW8PyHejPK8rBa3RW7uBuotU7OKfGk6sagFjpStePGLXa0mUcMFAJCwQzAJPMN+keg8ytJHD63Vsym6g93EndwN3GuxnRGyQrdxJEqD3ULYKIu6gxKiTu4VLkuQLORU2HOFsVRE3cHuos52y1JVlbMSHGWrjjy84j7lrwt0w1aIolQ6rBHJn5s36w6mS9oNUoihgchpEPcwDKiYJLw9IwDmqkpDXJEJzGo2V255iEbuNAnYqCKTATyY/C8RxsYH/iJ9FRPtRXrZyfbeKxS5cszCVAIBSyy4QWVVRYzG3dnoUlrRA2djpqf2mZbChJ71CSA5t4jYx25PsxwoNN5d2KgRpyB0hE/2WYZXvLH5D8CLuAY8Rbro9RqDOSSdvT86s6gsBmow8TEvUinebiDZ40+DdaQoKDHza1CxZ41afZJId96rpu0EDVw5cCxa1IZmeyVLn/ELAZmTLyFjocqwDaOnF5GSD5VownhjLp0VOHQUkGj3F9KxzDbnZ055/fMxUoqK1AULXUQ7gOamoBJ0jssr2UlIaXi5iXbxJJF30mUjnGBkbv7Ypa3KhPk1KsylElGbm9SXOnrOfyW0qVG/i4Fbvkx20SSoE+EoRlOhSBkf1Sr0ibiMPmlBaAc4SnMkAnxN3g2nyeLPZGzJ32d5EwhecoyqKN2ZTKU4Ku6e8qoPH0mJ7HbRIDgcgJ0tPokTExv7kvpjXjuX2l/spNkSiiZNRNlzDKmIUiYyS7pZYUDxCw4PPV2hzGYGZM3eHlLE1IQqYlXhKkJS1qlJCAxQ570tV9dhsf2fYtS0Z8OpIWtIVMlzilSEkjMtkz1AsHLZbtEfG9nMd9vmIwaJ01WEdImryiYtMwUJ3hCT77NccNBZVL/AATPDKH2n/DLHsbgScOVnEpQqSzhSAElLuQVqWGJSWB5i8aOZMCQSohI4qLD1NI5xtns9ipaEjEIXJWp1BJCSlRB8XcJTqOj2tGfmImLUEnMspYMSVZQKJCQTQBtIzwZ5W4y5Y/J8eLSnHhHV53abCpocRLfkrMP5Xii7Q7STiDLTKUFILgEOASaE1AsGHrGGVgpgoUr/Kq9v0aLnYPaCUmYjfIUJaaAp74alxQswuC+og8nLLWg8PDHfa7oLGKyA9fkFf0+MHIB7odi4L8DYE9A58zCJ53y0tUHvk1t9fOJcnCGYtKBTOWc2SLqUeQSCegjy2qfJ7Vprg1fZyUVhARTeAypL+5IQXxE8/vLUAnyIjRS9toRPMqYRIyuEGaWSoAhlBVi4q8N9kJKSlUxmExOSUk0KZCO6gdVVUeZJ1ibJ2YA6CtakPUFSsoH3WesSzmk1ZdYXGFIJmFKkspSFpqlYCSoofRaWJ5jpGC7NqWvDEqb9pMKx+VLnlVurRrJGxJMkKCETJSF91QDqkkEGpSonJQHvJZiRHJ+1u3Z+Ek4NEieEhSJpVkKFVE0gVY6NaOrx/7sf9nNm/szS+2jqH/iaijIEpApRyajUa1/rD2Mx5mJAUlgC/6Fo4Ae1WNXfFzvJZH+loaVhZs05pkxSzxUtSj6l49VyijzFjk/s7zJXLegzPo4JHMN/SHZsoFKQEKChehqI8+jZwSXIbmCP94WnErTabMvotT9b84XtQ3gZ3kym0gBGump4fpHCZO18SmqZ05PAiYvp96EY/HzZ3+bNmL/ABrWocLEsIfuIWBnb5vbLBYYKTPmy1P7qVZ1+SUOX9Iox7ScCV5QqaATRSpZCR1YlXwjkYw/LWmkH9naxqIj28miwnpDZG2MyUrRMSuWoUKCFDjcUetol4xUlfe94kPcUAjzlsvaE/DrzyVlB1INFfiB7qh1eN3sX2qkgIxUkU/4ktgeHeQSx8iOkCyRvkHjdHSEypZHvA+v6QncID1/r8IqcJ2rwq0umdLrotQlqHUKavRxE/B7QlTiUy5ktagzhC0rPUhJNI0v/JlqPrlISkGp9PKkSMBMSpIUxGVyGy2LuC0Va8MxUHZyYl7HnKQovbhWvSB9AkAz0pmZkg3r0JqQ9otJWPQkUmEh3qS9YrZ8kXBvoQzO7wgYfiR8/wBYTpj6Ndm9IImGlK+vq0KP1pHCdQxjMROSxlSkTPvBU0yiPw9xQJ6kQzJx88nvYbKA1p0tRLu7ADRhch39ZpW0Vm2sctICZctS3IBPfASOIKRU8gQ0ADk7tAlExKCCFEm6pYZiGLBbkK0YdWjg+JwpUZwCmO+KU81TJhTTmASegMdam4XOp1yyPJlDm7Vq145PiMSg7QCUqBT9qVqHotV03B8ozmraOjx3W38HSexmyEJogISpIAOaWlYUKgGtUlmDpULWMbbCy293KW7wSteRzozsPSMh2SSrflIDhqvyqn9Y0G2cXu0FINe6KkuVFQU5PBkqfrHXZzPsupU9T2Kg3EO/ma/2jA9odtLTjN/JBBSjdnMKKAclJH4rGtRzjUbOxgTJUoE91CiTqVGrkehbQKEYbEesCQELbnapeLlGXMCSxCkkZQUqGoIHqHFOcY/D4o4TFImskpqiYClK0qSpnooMWLK6pEaJWxkZj3JZrxIUdX4PUxG2l2eC5akhCQwtxu4Z6cufWMckOdo9o0w5KuEun/0F2h2snczDuhLUUrCT9mTKcpoWO7FuUY/DSDMyIJCQSB+EC6vTSJG0MckYTKojehaUMfEU0O8yt90ZTzD1eLDsnPWl5ssINkd5IVwURlUmulmiZ/1JRro1xN4Mc77J83ApQnurzA0Aawr8mEM4aXmWEk5Qs5VEXCTRTcyKevGJuJxpmqrKRLIocgypVq7OQC2gAiIpHeH9Y5vImnlZ2eJBxwq2dF2RikTEDdBvdL+4zADh5xPJSil+mnFucZTszj0oJQaBVeAcH+59YscXtiWk+JzyqBR3fp+nGMVz0OSp8mw2XPzcK6XvRjx/vHJ+0GwUy5pksCiSqYiW4JZBmFaEuCHYKAeOm7Ewk9MrPuqEOE5mmMzgZWbMToSG1jnXavbQ+1zc8tTuAa2UlISsd137wPWPQ8WLUuTzfKl8Wo/ZSTNhSvuofoofF7aw1/5eliyE/mUP0idI2ogKYoPE+IMOrM/KF4nactNSVNranxj0rPLqRWq2Gg6q/O/zEIT2fl8/VB5vaLj7RKKQyhUA1v0b+kEmbJNAtJPP+paHwFyKg9mJZ1V5pTDCuyMqzkfwt8lRo/s6SKEHlf5UghLIuTy0f1/SDgW7M+nshLbxqflmt6wF9mk6TFN+GvP340Ck6EkdX/WG0oeyyT9dYTiv/UV7ZfpQHYDWUDa7g/AmG5/Z8kUWKvZQFP4vONOJJ49XH9BDZl00PoW/WFovwr3S/TJzeyh8OY+RobaNDkvslNll0qIIZil0q5sQx5GNX9nSp7G/KCRg2p4Ty11/WFqvwftf6HsPtHipCck5C8QB4VEkTByKjmzp6h63MWg7dEXws3yUD80iKwyCnUXuS3OzwYkKuC/1ygDYsz2/TrInfyE+QevlAV29l/8AInf/AB/90U8wKFi/F/mHhBkHn9ecOg2O3EtxMLCoQu1vr4QUp2qb6Xbz1jzTtHXgPBQYEUIPNHnPtnNTLx84pplxM1vCHyzCVAXV5vqKCPRccv7e+zValTJ+FlibvQreSyxWkqUFkyioPVQ0IUKgEhVIl+m+FpNplx2d2i+EE5Jqs5UkXISO8r5esOYvEqmZQas9XqdKnkkNELZ8rd4aTKNChAzMG76+/MLNTvFv4RCVzjmSlNSogDq8U2TXLLBG0csrd6EkniRQtzcgekVOJBJpSJDs5IHANc/0pAKnsLdI1RBP2Jh3SQW8RerUIFgaE/WkWH2dANRTm/xaIGyUulXUfXwiy3pDPUa8frrEsVHCu2OwVImrzS1SikzCi2VcsLWEqSX4IfzB1EbzsBsLLgEKUknelcwdCciedkWpG3mYJKwklCVC4zJSpnFQxdj04QWHkbmWES0shKQlKNAlIYBzwA1jOC1ZrlyeyNHPMdsTLOmBCkpBWogMRlZqcqCJmC7OpAzzCSWOUeEHQEtVvOsWszZ4XiZi1BkJUpk6qJLseQDdXh+eCa/VqRi4Rts3WaeqVkfBYRKV2GUA5i1cuUpfmovTm0QVYgb5a0pBeYSlNw4yhCQ3upKR1KRzgtsYhSAyRU24E2SH4Oz8og7I2WtXiNEkAkPl4ZXNzQ0HPnFW/ohL7Z1bs7i1qQAseEd42dmNupr/AHjkWJkhUxa6rzKUvvAE1OZ611jr+ycEiThXSwzIdzxI1MYtewZakkAtyBIHBqX9NY6YnJk7MijAoUP8stZ/AXfw6uesNfYJVgFJNAM6itNDwBLH0jV4jYeSWQhDqIIdWUhjWpckiooOEV6MJOQQkywoMWLS0AEWSe9TkQDGu5jRnxs8s6ZgFwwD15EVBhjEYJV1Kc00AA5HKxPWNRNw70mYbO1yChfVmNeFoqsRLlhWXcrS1RQA1DMwY+kUsq+ydTPZEs4SoPqkZrcVAE+rwpE41CVMQaMyjb90/OLCbJfwrfkU5mL1c1NGt1iOpCwRvJcvKGAUkl+LAlNLaxeyFqyGcXMR/wAQj8YIB50aJknaxCXKkqPJb9aEPfnD2HZdAq/UetHhybgpYVV3NSR3n484eyfQOI5htppVdKh1BOg4OImIUksQCx1SMw9HcRUzMFLV4VBx91WUgcdYNWziRUlfByFfJj8YexOiLQ4QNdhxylQ8wCD8IBAA/wAxCmuxyfy0+MVpkmWGStXkpShyooPCPtc33lS1O7ZgB0r4oVsXrJ+YguCtuIqD0DwmYq2YF9CWSaaMC/rEJGJeqkISbFldeLA9WhvEKngkpUq3hMxHDTuP8Wh2L1k6bjEgAFQQSfeYObamB9oOpfy//UVyZs0uVoluf3Uv1JCnheaWPEhD8gpv9UGwtDvkGBCRCnjzj0BYhUNgwp4YCngCEkwzMn8IAo5/tR0lXeZiQSdGLO0QNhY5CsXITvCt1iwyoBZTHUku2rRY+1FbYeUwAzTqsALS1t8/hGX7ByM+Mlg+6Su98iSr5gRlPI9lFHXjxpwcma+cXJBpUt6lvg3rDE1SgmiVKawAPn/vEDtttubIxJTLICShCiCkGpdzxqwhPYfbkyfigmYoKG7WQMqQHGUg0HB41WVdGXqeuxrNgyFBKswZyC9WN7E3HOLGZLh8wgiG2ZEdKWtDy/rq316wDLgiiFYGR7T7X3Kw6CreKU1kBk5QVOXe409NSwOMTNDpPUHxDqP1FOcRvadMSkYb72dZB4AJAb1aMvgpRmFIAJUqgADnmzVJaOWeRqdHbjxxljvo30nZ29SSzse67gMGPm9oo9qdoDKVLlICVIAClCzKWWYKFQcgRoekbPsxid7IzoCXUbWCQKBIBHBqc6xySfLO+moDApmTeFGWrhGmW4VRngSm3Z17ZW1M+FEsIyk0DLCrVJqm1P8AaEG3uuLMmt9MxIfpxiLslJTKQC7s5u1f7RMSFMGHUFmN7EWvZovHPZWznyxSlwOKIVQAjXKo95+Qdn9YrZyFmyS4FhqLgKBFfO/GLMoG7KfdcOmtBZw5s3DhEKZJ1SCpuRzAcWLEDTW0a2YUNS8MN2Sl0kGiQSQ93ymif7RFxCBMTlXLRqO/ncdCCGq/CJpSQKOX4HN6oVX0PlDCWsnS+VQDdZatYbFRnp/YuWofsVKldDnS9y2eoJua60ihx2y52HmALmEjipLhqXFfkbx0GStwLebIVp7r1hzGuzKqDQOAX9WpDiwaObqw6SaEZgB7ykhQZ3uwo3CHJ0hSQk17wsSgBhwzVP00avFbGlKHgQWfRL87VilVstUsl3WnlRSABwYgt101tF/wIjYfDZrh+RDE3sUgZhyLw3PwLVldxWrux4CgpEeYFhWVH7YP4spzJ6hIoRqS0SjiiynPhHeuVM9PDpS8S5J9lUQSJoUcxzJYFmBF9KfAteHhLlmrD0YFr3h7DqSQ4US4scqmrYBTiv6QqSDVIUXTdLBKuNstW4vDi6+7F2VmL2dLIa3IsoekFLweUDI7fukfFJUA3QRahSnqkL5qv6xAn4SWuinT+HMl+dCG9YtSsVCPtZCe+oAC+jHyIYwPtyP+aPgfixh47NKahQIOi0q/1hz8YhTMCH8CfJYb4h40TIaO9iDBhAP08KBjhOsWDBwh4MqgsAlqiKqHphhlomxmR9puGKsGFf8ALmoJ5BQUh/Up9Yyfs7mf42WBrvP/AK1x1HaOzkz5MySvwzElJ5PZXkWV5Ry32ZyVI2kqVM8csTkKH7yQUqb4+UYyXyTOrHL+m4l97T8GwlzQPEDLL8U95J9FK/LGe9n08px0kU7yZifzIUfmBGu9qCf8NK/93/oVGT7E4b/G4c8Fn0CVP8Id1IcHeM63AaFtBRrZyUIKYTkh0wgTBmygjN91xm4+G9q+cFjo5R7TcSTjUoq0uWhuDqJJ9aekX/s92WMu9NTlIAYMAq56kBuVeMVPtCwwOP5mVLPxUBToI3PZjZ26w0sEMogE9DYeh+Mcq5yHZJ64UM9ndnfZpk5Alr3RZSapcCoPhPeDq1DgVL3jAdp8OZGOnEpy5yZiAQ1JhCmbSpWPKOsKlhTAtQhRdrBQJv0jnXtjAGJwygXeWqv4Zj+dVKjoyLaNmHjup0bHZ5zS5ai4/ZizEP6iHZcyo71NNdWu1KRB7Oz80qWWBcEuwVerh+nWJ5mkO/l3S1NSQpvhE4n8Scq+Q4ggvcMeBD1anCHDLuVZjoFBweNuFBpEdaXbKQFO9Na0BJsKtzgJnFyDTQXZTGtPdY0aNdjFoOcitRcPmSGr+8z1a3WxiHi0M5UXQTQp7qx1DAH8QidKmM+VQro1K6HgeQMDM1QGcHXMi35knlWsVZDRXTZag5PfTdiATRgTmYKZnhWGWkuEhnvLPeSQNXDqAPwiROlsKFY4lHetUUNTVtIJGFK/GEqPEJTdrkP3T/SDgKIsyQCO6lKTyqCdCK3von9Ihy0uKKY2p5el7RYiblUxV3ag5gFAEWY8ITjMICl8pIuFAnrZVD8XeGmJogzdmSFD9sjviy0slQP3nBDRR4rY+IknOlWZJBy5w+v3gQRTiLdYvSWBrmSGdr1tR2hQ2gwY/tEhgNFAHTNVJ6EGH2IxEzGlKv2yTLVQsHSFB65XFaO1dIcxOLkzaAnOGao63AfyPwjU7VwSFyVrlI3qRUoyjMgniCQBa4cFvKMJi5UtKmS0pQNpgIe9jpX+0JcMfZbJC0Ad4nWqXHwNR0NojfagVK7kpZuQlTLPMIUGp1iINrLljxgpoFAGgpqwYsSz8TpDkmelaqB7HgoE8HL+hiuXyhddjgxdW7qOHeynoXFTzcwZnkUyq8ikg+ai8QtpYWckOlIUKkKB8sqg9PSESVkhygA8N4lPwekLdrtDqza7C9rkoy/8WFJmA0MuWVJUOLZu6eVosB7XMEwpP6bpNPMrDxxVIg41eOJWzO6SfalgFCs1aeSpMx/5QofGJUv2hYBVsUgfiTMT80COAwKwvUg2PRknbuHmVRiJKhymy/8AueH5WLQoslaFHgFpJ9AY81lLwe7ifSv0rY7x2u7Yo2eJe8lKmbwqHdUhJSwBqFVq5ajUNePLez21Vz9sb5LpVNnpUNDlWsBi13SWLUvGW3FX18ostiTpSZo+0KnZMpGaVkMxNXAAWWyu5YG5eIniVcGuKdNnYPaagfZUE3TNFNWKFh/lFf2M2UET5cwqSxlrKQSASpkoID3LLJpGIxW0cCQUyJWI3hIaZOmINHqN2gNUUvGqx228DIEuTi8KZ6ky0qScqFBIXcDMoFJOV3HKOaUH7KNousTOlEQ3NmpQkqUpKUgOVKISAOJJoBGET7XsIkACTPAAAA/ZBgKAeOCPthw6qJw0+YTTKDKL8mBLv0jbSRz2brDYhMwZkKSscUKSseqSfjHK/alsybKUZ6EKMtS0TCsOd0sJ3ZSpQZSHYKSritQ4QxtLDzZ6t5gtkYjCzHcTUKmyv5AlEuvleL3ZWL22kFM7Cy56CGUJq5CVKSxBBUldaE+JJhShwXCWrsyOw9rzsbiZG/VnWSiUDlAJSFPXL4j3jW9I7fl9NB9fVIxHZXsNkxf2oyjhkpKimQVonBJUkh0LQqiQ7gKDjRxWN1ljCKptmuWSkkkMziyVd0q5BnN3YG55Ryv2lSAcVhkpBCd2nukFLFU5YUMumkdWmSX4gixFCDy+mjm/tOlFOIw6yQQpKglgxGVaSxqx8Y4RWSXxonCvmXvYXDqMhCXIygsRwBpXpF8oFQINWchyRbW3xrEXsfKKJQU1GAar2CtLgP8ACLEzqkrTcuCxA0fW3OmkLGvhYZpfNkABhZzzUT8r6aPCFEhqJTysbmjODrErHSbNY2fNc6UUKiIS5Yo4algxc9XoBFXRkLSsgDvBw3J+rHg9KW84UnEsBmBS5YEBRGl9OHrCUrCX8JZ9bvodAzA/7wtc92BANWD63YA6tX1ikyWiRInBVSqvEWpxBJZ+EKmyWrR+JGU/hJdndw4GkQkElnQTQhLF+BejE60qNYlS5ocMGUTUt5OKM7cHsIuyaCVKCk5SAXa6VAJ4e6S/NmrppBkTjLJAGVGvvBJryYC1/vaaTVEAhR1sbGhcjhUfRhBI1AUKs4DgC96E39YZNDGKZZBSHNapJSoFiLsWHI0+cQ9xnDAd5I7wJYqu1PVmiZMllJOV2IdncJcO6RxrYHgwDRFEliVJD2ClAAlnyl0kOL+IcIYqKsTZktWeWWNCQHANSMpQT3uheJc/ZcnGIrKQggWygAGxIDUc6F9InzglSczAl8pIBFg7hQAfpS96RDVMCSDkKXepBNRZYKhzh2FFIrs2uXRKspBbw5TQFqJDEMekVU/YE0rJLUOYMcoIAGZK8odjQghjeNmjFlRqpWYJfLmJc3cWHk0U07FLmCoCKkZiVEUuAxcmvBoV0BlgiZKpOvoEGihqavXzBr5RHyLNUhJHNv0i2m7FSHKpqy5fLTKCeRH9/jDZ2AigMxdABcBugagilJCOn4vs1hZvjw0lR47tIPqkAxR4v2V4FdUpmSj+5McekwKjWgwYjPZo1OcYv2MpP+ViSOAmS3/mQof6YpMV7IsYnw7mZ+GZl+C0pjsghTxXskKjhEz2b7QH/plHoqUfkuIyuw2PD/4Sf5If0Y18o9AQMsHtY9TzXjNnTpP+bKmS/wActaPioCIcubSPT6iWv/SKbaHZLBz/APNw0lROoQEK/PLyq+MP2/qHRwHZa95OSkcU+blj1/vG27f7EnHHfs5S5iVSUHuJUtsrpPhelRdqmNOr2QYRM4TZC50opsklM1B/My6N96NvhcLkOYrKjlSmwA7pUXYPfMfQeeLfz2RtstNTjGG7W4jDMJkmQpqNOw0tKvzJShXmXi/wHtdCWC8KEp1MlYT/AClIB/NHTp7KDKAUOCgFD0NIpMb2Owc7x4aU/FKd0rq8vKYvZPszIGz/AGjYKdeaZSuE1OT+YOn+aNBhcXLmh5cxCx+4pK/9JMYrH+yLDqrKnTZR4KCZqf8ApV8TGfxPsmxcsvJmSltYhSpK/iGB/ihVBhZ1t4KOXYVO3cN7syake6oy8QPgorGljExPtQnyqYvATE8SkTJf8s1JH80Tq/oZ0Qxz32pTQqbg5V1vNV0CjLQn1UlX5TDO0/bJh1SJglIxAmqQoJ/y0hCiGCioLJpegjD9hp5nY/DhTnvpSXJLEOQa18RJiMkGo2a4f+VnccHhSiUkHwkIYVDGrk+qfSJacYlwlbOSQnmxrXTWkSsIXlpdvCAdaih+URMbgAxbVqGoo9n8J5xceEkYy5bGDQFBDpfSqdbFut+ERsThCKizOO69dHFS99KvEzZUpTGoLeJAoElrcq15OOkPlisux0BowH614w3H7FZUbo8xWt2PC9xX60SkkipAA6moS9PIHlDhKR3SpJre5H66wyogF60uQ4I4A0tQXaMyhMzukHMsAgvQryEHkcyQ/BxTWJe/CwKqdqFwpympTo5186M7RD8KhQkkn8LAPZrCzcUs/FWKllaDRJq6XJcirM4qz2f4w7E0S5I7tS4VweigPCxZx3h04sxKSshWUqBTfvJUNAAXN66Vt6sScYWBCQ7kMBkLitXOXzBfvaw7iVrCH7hqPEEkp1ooM5A62vFJk0LRMcKJXnOrKyKSGYAeXTSCMl1Fg7UYkhaaWdr8XMMyJ2ZIUe7MBpXKCKCpLhR71B1EKz1JUpqi+VZYAsb3opiYtMloQopCQwHeYKDJckVSQzVHEc+MRMThaE94kCjFSn4syTlFLHjEyYE5ilZzE2sa0IUFJNKNQc4JQUAMuZwbqKgQ4Zgz5dA9RSusMRz6YqZLmkr7wmK7rpQmoP3srjg3K4izlzkFDXNbl6MCGGlmcFrWtGgxoEwFZNjZQa1AFFDMxANaUjP43ZswZipJBorugFCnNXIJKAxDEvZnrA0ICEomKAdaDUi+Vm4uAk0NH0rEHFzt2rKVzNPCgrDEcQkxIXilkvmUQtIOXNdncAZiCABR9NIk4DaJlpypUkB9HTdvuUPWJ6A6KIMKhIgAwGg4IN4SDAJ+rwCHBBZoJ4DxJQZEJaDhSRAAmDf6+HzEOKlMCSW4ebVinwm1FfaFyJgDkGbLUlg8ssnKsXzheatiCLWhDLUQQhTQCIYWEBAgQRhAJWIUrkT5FoGsE8ICv2j2fw08ftpEmZzVLSVfmbMPWKbA+zbBSZyZslC5akqCgAsqS4tRb/ONT+sAQDTa5QcohIYPc3rUkk184NU16aQiBgVZt44qhbN+6QClXmD0cGGlfAn+lfgcNuytSEsFKJU1UjMVUBBIcOaGldIc3zKvmL2Brwe0PqAc0ABDDLR3LOUkN/vEKcwOhpSht68Rato0tLgkfm4Qu9C7HnxcsGpFcogUAPRRdtCOX94VKVNKiQkpF7NUdCDWukGJ73DKt3jT9SOsZsvoYz0a5ZnZ2qe6BYUOoq/KESsZLC+9mCQKAJJBcu597k1q+cWKMItQLFLK0zlyNGzJ+RFojT5MxPioBqQfUGvzhUIQqXIUcwJJajJFA71BIc09D6EokkBJJAdqCg/CamlLaw2qYk90ueDFiehD0q8Ll7JC3BoWBykLI6gjX0h9iGcJiElOfM6QSSEpKVEME5XKWHk14cXjUOHSopFtCORynhxETRs4slgKAOSCQWFjX3urw3g8TcJSPDRkCmtXJVTTro0UhMZXMl0ckAO2UZr6FyzeXvDjRaBKLMSP3goKyt+6UBhpQs0Klz5a8yVMWDk1TU8MtzWlOOkR6BQypCEv4kp8RI5ip46ODa8VZNClyjY1DUIIDiwDG92ubxFILPlvxBHMH5ekTF4bK/efKQlQILhw7tQ24jQwJ+HR7q0u/vAitjUAg+nCoihFStCSkhUsnMR3kqKFBvezJob8x1ipxeynU+8Y65mBJ490B+pcu9TGlmoUh3fUjKolgHcpc1GtBp6RFYZ7JSocXb5wAaoQoQUCILFjSFQIEAglCFGBAiSgKhYsen6QUCAA8aWdqVHyisw0sfaVlg4loALVAUqYVAcASAT0ECBCfY10W0NqgQIYglQR084ECJGA6Qf9oECACPgFky5ZJJJQCSaua1POJCNYECAAD9YaxlE5hQix1F7GBAhrsB5duorzuaxXYlZ3c+psj5iBAjRkBYiqHNSCGJqRXjELHqKp6AouGl0NRYaQUCCXQ0JE5Wc1Omp0jTbNLpD161gQIcAkUm2pKQSyRfgPuxB3pSgMSKixbQwIEQNk7CTlNL7xqK1NevGCWP2p/hPm6Q/pAgQ39Eor8WHQHq6i71fumH8b4UDQItpRKQPhAgRBQeypCTKnkpBIBIcA2S4PrEKUafXGCgRojMeNVEGoyE141r1hEr9E/wChMHA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3" name="AutoShape 4" descr="data:image/jpeg;base64,/9j/4AAQSkZJRgABAQAAAQABAAD/2wCEAAkGBhQSERQUExQWFRUWGBcYFhgYFxcVFxUZGBgYGBcVGRgYHSYeGBojGRcXHy8gIycpLCwsFR4xNTAqNSYrLCkBCQoKDgwOGA8PGiwcHyQpKSkpLCkpKSkpLCwqLCkpKSksLCwsKSkpLCwpLCkpKSkpKSkpKSksLCksKSwsLCwpKf/AABEIALIBHAMBIgACEQEDEQH/xAAcAAAABwEBAAAAAAAAAAAAAAAAAQIDBAUGBwj/xABGEAABAgQDBQUFBQYEBAcAAAABAhEAAyExBBJBBRNRYXEGIjKBkQdCobHwFFJyksEjYoKi0eEkM7LxQ1PC0hUWRHOjs+L/xAAaAQADAQEBAQAAAAAAAAAAAAAAAQIDBAUG/8QAKBEAAgICAgIDAAEEAwAAAAAAAAECEQMSITEEEyJBUXEjM2GBMqHw/9oADAMBAAIRAxEAPwCnywbQ6UvAEuPpT5+hoIhWWHcsHkhgHInlMLnYjNCMkDLEaq7L2dUR58wJBUogDiafRiJgsaqcoBEokd45itKfCz903uLH3hELtbPUgySCQl1ZqOBQaa0NjwtC9lzpKykLchKPEEAMWqwsRvAOL5BzjzfJ8ucJ6x4o9Dx/FhKO0uS8nYNaGzoUh7ZkkO124+UNhEdS2Ngpa8DLBOZCrE967hq8x6iOfbTwG6nLQ75Sz04A6UesdHjeU8vDXJz+R46x8or8sHlh3JBhEdtnHQzlgZIeywMkFjoaywMsPZIbxM9MtOZTtwFzyHOJlLVWxqLk6QWSBlix7OYz7QtWRARLCcozEuQbZiLqVUZWbSsWXaLs8JCZSwCMwZSTVlAO45Go8qXpyY/NhklqjqyeJKEdjOhMDJD4lQBLjs2OWhnLB5Ye3cDLBYUNhMHlh0IgZILGN5YPLDhTAywrGNNB5YcyQeSAKGcsGlMO5IGSFZROk7UypZKQCeAhuTPmJqPW0MpcQ9KnkF/nWMnFFqT/AElleIXx5aegibh9jzZiSCCX1UWpwcxGlbeUmw/SFL7STPqsYuM/pGqlH7Y+OyaR45iUnk/6w+Oz2FTQrJ5vFXN23NXcgtyEEnFKNSQ/1whOOT7Y7h+FEEQe7h/JBhEddnHQxu4UJcPiXChLg2HRH3cHkiZJwxUQlIcmgHGK7aO1USZu5UFb0FCSlrFbZQTxILsNIl5EuylBy6EY/AbxBTrdPJVW8mJB5ExltlKllZlryy/ChWUEkEkZVj77LplPurbSNENupWO5TvFJs7gseUFgZ4lElIAUaqUwdRu5JuY87yoe1px7PS8V+tNT6+i82diMRhpapSs5loUQAG7+dScinclktUEhnqzPDOLmla1KLkqJNSSfU1MO/b974iH1PHVzz5wZw5i/Cx+pPbsy8yfsa1XCIu7gbuJO7gbuPQ2OGiNu4G7iTu4LdwbBRHyRSdq5+SWijkqavCj/ADH0I0SwAHJAA1JAA8zCMZ2fRikJSqYAMyVd0ZiWBbgnXnaxjk8zLFY2mzr8PHJ5U64Mb2Y2rlnEZSpLd5ILE1FBq4d+Ijr/AGnxImYGUpNAqYmju/cUK8LA1hvYGwZMhIEtwONKvxFotdu7K30nKhs6VBQsnPQgg6OxfybWPF8fIllTfR6vkwvG1EwGSBliSvDlJIIIIoQaEHgRBbuPo9jwKGMsHkh/dwMkGwDIRBZYf3cGJcFhRHyweSH93BlEGwUMZYGSHxLgxLhWFEfdwsS4eyQMsFjoZyQAiH8kDJCsdDOWCKIfyQRRBYyPkgZIfyQWSCwGAiFhEPLkKTdKg13BDW4jmPWCiN0+g1YgIh1OGV90+hhUxADOoAnTXz4ROxG11ZWoXcBQJdiK6PrEPI/otY19ln2Z2KlX7RR1pWnmNDHH+2O1j/4tjVMGlTJigeKpcvcSzT99j5x0nZGOMtdsz0AdhHFe1Kz9vxJPvT5r+cwn0f5Ry5L2tnZiqqRZ9n8Tx1sNaBlH1EWuIxLEc4zOJm7tcttJSP5gVH4q+EWMyZnR3VDMmwOrN+sOwovezm094Vg+6povtobTEpMtd/2mWmoyLVl88rdVCOe7Exxky1TanJNRvBxQu/n3Fj+KL7amNMtaMxzIBK0nQlImMrzlmWfOCwaOh4KSAXKQqliMyb8/MecaHaOz5cyWlaZaXS4yMwKSGuOFCIzHY7aaVSyFEgFBI1qG0roT6RczdtKCQlOnGxpDblJ8GVRiuShmSWJHM/OE7uJcypf5Uiu23i9zJUoeI91P4jY+Qc+QjpeRRjbOeMNpKK+zH9sdp51iUguEGrWUtviA7eao0WytqIlplofuoTu+ObIombN9VSUJHEqvpjhhAUlYIBSRT7z6egVXlE7ZeIyrExVUoAWU/eyqCpUv+KaUk9FHSPnM2Z5JWz6jDgWOCijruGnBm1z5CP3soUR5AiLWVM5xgtgYpQCQTmUlSkg/8zETTmxEx7NLR3XsMq+AjXJnp7ofuj4n+sYWRKJP2tsVOJQ4DTQO6qzt7quI+UYYyuTcrNyjoWDnuKOLCvOx9YyGLxCZ80rBSnMrKq7BQSkl6XZaRSPW8PyHejPK8rBa3RW7uBuotU7OKfGk6sagFjpStePGLXa0mUcMFAJCwQzAJPMN+keg8ytJHD63Vsym6g93EndwN3GuxnRGyQrdxJEqD3ULYKIu6gxKiTu4VLkuQLORU2HOFsVRE3cHuos52y1JVlbMSHGWrjjy84j7lrwt0w1aIolQ6rBHJn5s36w6mS9oNUoihgchpEPcwDKiYJLw9IwDmqkpDXJEJzGo2V255iEbuNAnYqCKTATyY/C8RxsYH/iJ9FRPtRXrZyfbeKxS5cszCVAIBSyy4QWVVRYzG3dnoUlrRA2djpqf2mZbChJ71CSA5t4jYx25PsxwoNN5d2KgRpyB0hE/2WYZXvLH5D8CLuAY8Rbro9RqDOSSdvT86s6gsBmow8TEvUinebiDZ40+DdaQoKDHza1CxZ41afZJId96rpu0EDVw5cCxa1IZmeyVLn/ELAZmTLyFjocqwDaOnF5GSD5VownhjLp0VOHQUkGj3F9KxzDbnZ055/fMxUoqK1AULXUQ7gOamoBJ0jssr2UlIaXi5iXbxJJF30mUjnGBkbv7Ypa3KhPk1KsylElGbm9SXOnrOfyW0qVG/i4Fbvkx20SSoE+EoRlOhSBkf1Sr0ibiMPmlBaAc4SnMkAnxN3g2nyeLPZGzJ32d5EwhecoyqKN2ZTKU4Ku6e8qoPH0mJ7HbRIDgcgJ0tPokTExv7kvpjXjuX2l/spNkSiiZNRNlzDKmIUiYyS7pZYUDxCw4PPV2hzGYGZM3eHlLE1IQqYlXhKkJS1qlJCAxQ570tV9dhsf2fYtS0Z8OpIWtIVMlzilSEkjMtkz1AsHLZbtEfG9nMd9vmIwaJ01WEdImryiYtMwUJ3hCT77NccNBZVL/AATPDKH2n/DLHsbgScOVnEpQqSzhSAElLuQVqWGJSWB5i8aOZMCQSohI4qLD1NI5xtns9ipaEjEIXJWp1BJCSlRB8XcJTqOj2tGfmImLUEnMspYMSVZQKJCQTQBtIzwZ5W4y5Y/J8eLSnHhHV53abCpocRLfkrMP5Xii7Q7STiDLTKUFILgEOASaE1AsGHrGGVgpgoUr/Kq9v0aLnYPaCUmYjfIUJaaAp74alxQswuC+og8nLLWg8PDHfa7oLGKyA9fkFf0+MHIB7odi4L8DYE9A58zCJ53y0tUHvk1t9fOJcnCGYtKBTOWc2SLqUeQSCegjy2qfJ7Vprg1fZyUVhARTeAypL+5IQXxE8/vLUAnyIjRS9toRPMqYRIyuEGaWSoAhlBVi4q8N9kJKSlUxmExOSUk0KZCO6gdVVUeZJ1ibJ2YA6CtakPUFSsoH3WesSzmk1ZdYXGFIJmFKkspSFpqlYCSoofRaWJ5jpGC7NqWvDEqb9pMKx+VLnlVurRrJGxJMkKCETJSF91QDqkkEGpSonJQHvJZiRHJ+1u3Z+Ek4NEieEhSJpVkKFVE0gVY6NaOrx/7sf9nNm/szS+2jqH/iaijIEpApRyajUa1/rD2Mx5mJAUlgC/6Fo4Ae1WNXfFzvJZH+loaVhZs05pkxSzxUtSj6l49VyijzFjk/s7zJXLegzPo4JHMN/SHZsoFKQEKChehqI8+jZwSXIbmCP94WnErTabMvotT9b84XtQ3gZ3kym0gBGump4fpHCZO18SmqZ05PAiYvp96EY/HzZ3+bNmL/ABrWocLEsIfuIWBnb5vbLBYYKTPmy1P7qVZ1+SUOX9Iox7ScCV5QqaATRSpZCR1YlXwjkYw/LWmkH9naxqIj28miwnpDZG2MyUrRMSuWoUKCFDjcUetol4xUlfe94kPcUAjzlsvaE/DrzyVlB1INFfiB7qh1eN3sX2qkgIxUkU/4ktgeHeQSx8iOkCyRvkHjdHSEypZHvA+v6QncID1/r8IqcJ2rwq0umdLrotQlqHUKavRxE/B7QlTiUy5ktagzhC0rPUhJNI0v/JlqPrlISkGp9PKkSMBMSpIUxGVyGy2LuC0Va8MxUHZyYl7HnKQovbhWvSB9AkAz0pmZkg3r0JqQ9otJWPQkUmEh3qS9YrZ8kXBvoQzO7wgYfiR8/wBYTpj6Ndm9IImGlK+vq0KP1pHCdQxjMROSxlSkTPvBU0yiPw9xQJ6kQzJx88nvYbKA1p0tRLu7ADRhch39ZpW0Vm2sctICZctS3IBPfASOIKRU8gQ0ADk7tAlExKCCFEm6pYZiGLBbkK0YdWjg+JwpUZwCmO+KU81TJhTTmASegMdam4XOp1yyPJlDm7Vq145PiMSg7QCUqBT9qVqHotV03B8ozmraOjx3W38HSexmyEJogISpIAOaWlYUKgGtUlmDpULWMbbCy293KW7wSteRzozsPSMh2SSrflIDhqvyqn9Y0G2cXu0FINe6KkuVFQU5PBkqfrHXZzPsupU9T2Kg3EO/ma/2jA9odtLTjN/JBBSjdnMKKAclJH4rGtRzjUbOxgTJUoE91CiTqVGrkehbQKEYbEesCQELbnapeLlGXMCSxCkkZQUqGoIHqHFOcY/D4o4TFImskpqiYClK0qSpnooMWLK6pEaJWxkZj3JZrxIUdX4PUxG2l2eC5akhCQwtxu4Z6cufWMckOdo9o0w5KuEun/0F2h2snczDuhLUUrCT9mTKcpoWO7FuUY/DSDMyIJCQSB+EC6vTSJG0MckYTKojehaUMfEU0O8yt90ZTzD1eLDsnPWl5ssINkd5IVwURlUmulmiZ/1JRro1xN4Mc77J83ApQnurzA0Aawr8mEM4aXmWEk5Qs5VEXCTRTcyKevGJuJxpmqrKRLIocgypVq7OQC2gAiIpHeH9Y5vImnlZ2eJBxwq2dF2RikTEDdBvdL+4zADh5xPJSil+mnFucZTszj0oJQaBVeAcH+59YscXtiWk+JzyqBR3fp+nGMVz0OSp8mw2XPzcK6XvRjx/vHJ+0GwUy5pksCiSqYiW4JZBmFaEuCHYKAeOm7Ewk9MrPuqEOE5mmMzgZWbMToSG1jnXavbQ+1zc8tTuAa2UlISsd137wPWPQ8WLUuTzfKl8Wo/ZSTNhSvuofoofF7aw1/5eliyE/mUP0idI2ogKYoPE+IMOrM/KF4nactNSVNranxj0rPLqRWq2Gg6q/O/zEIT2fl8/VB5vaLj7RKKQyhUA1v0b+kEmbJNAtJPP+paHwFyKg9mJZ1V5pTDCuyMqzkfwt8lRo/s6SKEHlf5UghLIuTy0f1/SDgW7M+nshLbxqflmt6wF9mk6TFN+GvP340Ck6EkdX/WG0oeyyT9dYTiv/UV7ZfpQHYDWUDa7g/AmG5/Z8kUWKvZQFP4vONOJJ49XH9BDZl00PoW/WFovwr3S/TJzeyh8OY+RobaNDkvslNll0qIIZil0q5sQx5GNX9nSp7G/KCRg2p4Ty11/WFqvwftf6HsPtHipCck5C8QB4VEkTByKjmzp6h63MWg7dEXws3yUD80iKwyCnUXuS3OzwYkKuC/1ygDYsz2/TrInfyE+QevlAV29l/8AInf/AB/90U8wKFi/F/mHhBkHn9ecOg2O3EtxMLCoQu1vr4QUp2qb6Xbz1jzTtHXgPBQYEUIPNHnPtnNTLx84pplxM1vCHyzCVAXV5vqKCPRccv7e+zValTJ+FlibvQreSyxWkqUFkyioPVQ0IUKgEhVIl+m+FpNplx2d2i+EE5Jqs5UkXISO8r5esOYvEqmZQas9XqdKnkkNELZ8rd4aTKNChAzMG76+/MLNTvFv4RCVzjmSlNSogDq8U2TXLLBG0csrd6EkniRQtzcgekVOJBJpSJDs5IHANc/0pAKnsLdI1RBP2Jh3SQW8RerUIFgaE/WkWH2dANRTm/xaIGyUulXUfXwiy3pDPUa8frrEsVHCu2OwVImrzS1SikzCi2VcsLWEqSX4IfzB1EbzsBsLLgEKUknelcwdCciedkWpG3mYJKwklCVC4zJSpnFQxdj04QWHkbmWES0shKQlKNAlIYBzwA1jOC1ZrlyeyNHPMdsTLOmBCkpBWogMRlZqcqCJmC7OpAzzCSWOUeEHQEtVvOsWszZ4XiZi1BkJUpk6qJLseQDdXh+eCa/VqRi4Rts3WaeqVkfBYRKV2GUA5i1cuUpfmovTm0QVYgb5a0pBeYSlNw4yhCQ3upKR1KRzgtsYhSAyRU24E2SH4Oz8og7I2WtXiNEkAkPl4ZXNzQ0HPnFW/ohL7Z1bs7i1qQAseEd42dmNupr/AHjkWJkhUxa6rzKUvvAE1OZ611jr+ycEiThXSwzIdzxI1MYtewZakkAtyBIHBqX9NY6YnJk7MijAoUP8stZ/AXfw6uesNfYJVgFJNAM6itNDwBLH0jV4jYeSWQhDqIIdWUhjWpckiooOEV6MJOQQkywoMWLS0AEWSe9TkQDGu5jRnxs8s6ZgFwwD15EVBhjEYJV1Kc00AA5HKxPWNRNw70mYbO1yChfVmNeFoqsRLlhWXcrS1RQA1DMwY+kUsq+ydTPZEs4SoPqkZrcVAE+rwpE41CVMQaMyjb90/OLCbJfwrfkU5mL1c1NGt1iOpCwRvJcvKGAUkl+LAlNLaxeyFqyGcXMR/wAQj8YIB50aJknaxCXKkqPJb9aEPfnD2HZdAq/UetHhybgpYVV3NSR3n484eyfQOI5htppVdKh1BOg4OImIUksQCx1SMw9HcRUzMFLV4VBx91WUgcdYNWziRUlfByFfJj8YexOiLQ4QNdhxylQ8wCD8IBAA/wAxCmuxyfy0+MVpkmWGStXkpShyooPCPtc33lS1O7ZgB0r4oVsXrJ+YguCtuIqD0DwmYq2YF9CWSaaMC/rEJGJeqkISbFldeLA9WhvEKngkpUq3hMxHDTuP8Wh2L1k6bjEgAFQQSfeYObamB9oOpfy//UVyZs0uVoluf3Uv1JCnheaWPEhD8gpv9UGwtDvkGBCRCnjzj0BYhUNgwp4YCngCEkwzMn8IAo5/tR0lXeZiQSdGLO0QNhY5CsXITvCt1iwyoBZTHUku2rRY+1FbYeUwAzTqsALS1t8/hGX7ByM+Mlg+6Su98iSr5gRlPI9lFHXjxpwcma+cXJBpUt6lvg3rDE1SgmiVKawAPn/vEDtttubIxJTLICShCiCkGpdzxqwhPYfbkyfigmYoKG7WQMqQHGUg0HB41WVdGXqeuxrNgyFBKswZyC9WN7E3HOLGZLh8wgiG2ZEdKWtDy/rq316wDLgiiFYGR7T7X3Kw6CreKU1kBk5QVOXe409NSwOMTNDpPUHxDqP1FOcRvadMSkYb72dZB4AJAb1aMvgpRmFIAJUqgADnmzVJaOWeRqdHbjxxljvo30nZ29SSzse67gMGPm9oo9qdoDKVLlICVIAClCzKWWYKFQcgRoekbPsxid7IzoCXUbWCQKBIBHBqc6xySfLO+moDApmTeFGWrhGmW4VRngSm3Z17ZW1M+FEsIyk0DLCrVJqm1P8AaEG3uuLMmt9MxIfpxiLslJTKQC7s5u1f7RMSFMGHUFmN7EWvZovHPZWznyxSlwOKIVQAjXKo95+Qdn9YrZyFmyS4FhqLgKBFfO/GLMoG7KfdcOmtBZw5s3DhEKZJ1SCpuRzAcWLEDTW0a2YUNS8MN2Sl0kGiQSQ93ymif7RFxCBMTlXLRqO/ncdCCGq/CJpSQKOX4HN6oVX0PlDCWsnS+VQDdZatYbFRnp/YuWofsVKldDnS9y2eoJua60ihx2y52HmALmEjipLhqXFfkbx0GStwLebIVp7r1hzGuzKqDQOAX9WpDiwaObqw6SaEZgB7ykhQZ3uwo3CHJ0hSQk17wsSgBhwzVP00avFbGlKHgQWfRL87VilVstUsl3WnlRSABwYgt101tF/wIjYfDZrh+RDE3sUgZhyLw3PwLVldxWrux4CgpEeYFhWVH7YP4spzJ6hIoRqS0SjiiynPhHeuVM9PDpS8S5J9lUQSJoUcxzJYFmBF9KfAteHhLlmrD0YFr3h7DqSQ4US4scqmrYBTiv6QqSDVIUXTdLBKuNstW4vDi6+7F2VmL2dLIa3IsoekFLweUDI7fukfFJUA3QRahSnqkL5qv6xAn4SWuinT+HMl+dCG9YtSsVCPtZCe+oAC+jHyIYwPtyP+aPgfixh47NKahQIOi0q/1hz8YhTMCH8CfJYb4h40TIaO9iDBhAP08KBjhOsWDBwh4MqgsAlqiKqHphhlomxmR9puGKsGFf8ALmoJ5BQUh/Up9Yyfs7mf42WBrvP/AK1x1HaOzkz5MySvwzElJ5PZXkWV5Ry32ZyVI2kqVM8csTkKH7yQUqb4+UYyXyTOrHL+m4l97T8GwlzQPEDLL8U95J9FK/LGe9n08px0kU7yZifzIUfmBGu9qCf8NK/93/oVGT7E4b/G4c8Fn0CVP8Id1IcHeM63AaFtBRrZyUIKYTkh0wgTBmygjN91xm4+G9q+cFjo5R7TcSTjUoq0uWhuDqJJ9aekX/s92WMu9NTlIAYMAq56kBuVeMVPtCwwOP5mVLPxUBToI3PZjZ26w0sEMogE9DYeh+Mcq5yHZJ64UM9ndnfZpk5Alr3RZSapcCoPhPeDq1DgVL3jAdp8OZGOnEpy5yZiAQ1JhCmbSpWPKOsKlhTAtQhRdrBQJv0jnXtjAGJwygXeWqv4Zj+dVKjoyLaNmHjup0bHZ5zS5ai4/ZizEP6iHZcyo71NNdWu1KRB7Oz80qWWBcEuwVerh+nWJ5mkO/l3S1NSQpvhE4n8Scq+Q4ggvcMeBD1anCHDLuVZjoFBweNuFBpEdaXbKQFO9Na0BJsKtzgJnFyDTQXZTGtPdY0aNdjFoOcitRcPmSGr+8z1a3WxiHi0M5UXQTQp7qx1DAH8QidKmM+VQro1K6HgeQMDM1QGcHXMi35knlWsVZDRXTZag5PfTdiATRgTmYKZnhWGWkuEhnvLPeSQNXDqAPwiROlsKFY4lHetUUNTVtIJGFK/GEqPEJTdrkP3T/SDgKIsyQCO6lKTyqCdCK3von9Ihy0uKKY2p5el7RYiblUxV3ag5gFAEWY8ITjMICl8pIuFAnrZVD8XeGmJogzdmSFD9sjviy0slQP3nBDRR4rY+IknOlWZJBy5w+v3gQRTiLdYvSWBrmSGdr1tR2hQ2gwY/tEhgNFAHTNVJ6EGH2IxEzGlKv2yTLVQsHSFB65XFaO1dIcxOLkzaAnOGao63AfyPwjU7VwSFyVrlI3qRUoyjMgniCQBa4cFvKMJi5UtKmS0pQNpgIe9jpX+0JcMfZbJC0Ad4nWqXHwNR0NojfagVK7kpZuQlTLPMIUGp1iINrLljxgpoFAGgpqwYsSz8TpDkmelaqB7HgoE8HL+hiuXyhddjgxdW7qOHeynoXFTzcwZnkUyq8ikg+ai8QtpYWckOlIUKkKB8sqg9PSESVkhygA8N4lPwekLdrtDqza7C9rkoy/8WFJmA0MuWVJUOLZu6eVosB7XMEwpP6bpNPMrDxxVIg41eOJWzO6SfalgFCs1aeSpMx/5QofGJUv2hYBVsUgfiTMT80COAwKwvUg2PRknbuHmVRiJKhymy/8AueH5WLQoslaFHgFpJ9AY81lLwe7ifSv0rY7x2u7Yo2eJe8lKmbwqHdUhJSwBqFVq5ajUNePLez21Vz9sb5LpVNnpUNDlWsBi13SWLUvGW3FX18ostiTpSZo+0KnZMpGaVkMxNXAAWWyu5YG5eIniVcGuKdNnYPaagfZUE3TNFNWKFh/lFf2M2UET5cwqSxlrKQSASpkoID3LLJpGIxW0cCQUyJWI3hIaZOmINHqN2gNUUvGqx228DIEuTi8KZ6ky0qScqFBIXcDMoFJOV3HKOaUH7KNousTOlEQ3NmpQkqUpKUgOVKISAOJJoBGET7XsIkACTPAAAA/ZBgKAeOCPthw6qJw0+YTTKDKL8mBLv0jbSRz2brDYhMwZkKSscUKSseqSfjHK/alsybKUZ6EKMtS0TCsOd0sJ3ZSpQZSHYKSritQ4QxtLDzZ6t5gtkYjCzHcTUKmyv5AlEuvleL3ZWL22kFM7Cy56CGUJq5CVKSxBBUldaE+JJhShwXCWrsyOw9rzsbiZG/VnWSiUDlAJSFPXL4j3jW9I7fl9NB9fVIxHZXsNkxf2oyjhkpKimQVonBJUkh0LQqiQ7gKDjRxWN1ljCKptmuWSkkkMziyVd0q5BnN3YG55Ryv2lSAcVhkpBCd2nukFLFU5YUMumkdWmSX4gixFCDy+mjm/tOlFOIw6yQQpKglgxGVaSxqx8Y4RWSXxonCvmXvYXDqMhCXIygsRwBpXpF8oFQINWchyRbW3xrEXsfKKJQU1GAar2CtLgP8ACLEzqkrTcuCxA0fW3OmkLGvhYZpfNkABhZzzUT8r6aPCFEhqJTysbmjODrErHSbNY2fNc6UUKiIS5Yo4algxc9XoBFXRkLSsgDvBw3J+rHg9KW84UnEsBmBS5YEBRGl9OHrCUrCX8JZ9bvodAzA/7wtc92BANWD63YA6tX1ikyWiRInBVSqvEWpxBJZ+EKmyWrR+JGU/hJdndw4GkQkElnQTQhLF+BejE60qNYlS5ocMGUTUt5OKM7cHsIuyaCVKCk5SAXa6VAJ4e6S/NmrppBkTjLJAGVGvvBJryYC1/vaaTVEAhR1sbGhcjhUfRhBI1AUKs4DgC96E39YZNDGKZZBSHNapJSoFiLsWHI0+cQ9xnDAd5I7wJYqu1PVmiZMllJOV2IdncJcO6RxrYHgwDRFEliVJD2ClAAlnyl0kOL+IcIYqKsTZktWeWWNCQHANSMpQT3uheJc/ZcnGIrKQggWygAGxIDUc6F9InzglSczAl8pIBFg7hQAfpS96RDVMCSDkKXepBNRZYKhzh2FFIrs2uXRKspBbw5TQFqJDEMekVU/YE0rJLUOYMcoIAGZK8odjQghjeNmjFlRqpWYJfLmJc3cWHk0U07FLmCoCKkZiVEUuAxcmvBoV0BlgiZKpOvoEGihqavXzBr5RHyLNUhJHNv0i2m7FSHKpqy5fLTKCeRH9/jDZ2AigMxdABcBugagilJCOn4vs1hZvjw0lR47tIPqkAxR4v2V4FdUpmSj+5McekwKjWgwYjPZo1OcYv2MpP+ViSOAmS3/mQof6YpMV7IsYnw7mZ+GZl+C0pjsghTxXskKjhEz2b7QH/plHoqUfkuIyuw2PD/4Sf5If0Y18o9AQMsHtY9TzXjNnTpP+bKmS/wActaPioCIcubSPT6iWv/SKbaHZLBz/APNw0lROoQEK/PLyq+MP2/qHRwHZa95OSkcU+blj1/vG27f7EnHHfs5S5iVSUHuJUtsrpPhelRdqmNOr2QYRM4TZC50opsklM1B/My6N96NvhcLkOYrKjlSmwA7pUXYPfMfQeeLfz2RtstNTjGG7W4jDMJkmQpqNOw0tKvzJShXmXi/wHtdCWC8KEp1MlYT/AClIB/NHTp7KDKAUOCgFD0NIpMb2Owc7x4aU/FKd0rq8vKYvZPszIGz/AGjYKdeaZSuE1OT+YOn+aNBhcXLmh5cxCx+4pK/9JMYrH+yLDqrKnTZR4KCZqf8ApV8TGfxPsmxcsvJmSltYhSpK/iGB/ihVBhZ1t4KOXYVO3cN7syake6oy8QPgorGljExPtQnyqYvATE8SkTJf8s1JH80Tq/oZ0Qxz32pTQqbg5V1vNV0CjLQn1UlX5TDO0/bJh1SJglIxAmqQoJ/y0hCiGCioLJpegjD9hp5nY/DhTnvpSXJLEOQa18RJiMkGo2a4f+VnccHhSiUkHwkIYVDGrk+qfSJacYlwlbOSQnmxrXTWkSsIXlpdvCAdaih+URMbgAxbVqGoo9n8J5xceEkYy5bGDQFBDpfSqdbFut+ERsThCKizOO69dHFS99KvEzZUpTGoLeJAoElrcq15OOkPlisux0BowH614w3H7FZUbo8xWt2PC9xX60SkkipAA6moS9PIHlDhKR3SpJre5H66wyogF60uQ4I4A0tQXaMyhMzukHMsAgvQryEHkcyQ/BxTWJe/CwKqdqFwpympTo5186M7RD8KhQkkn8LAPZrCzcUs/FWKllaDRJq6XJcirM4qz2f4w7E0S5I7tS4VweigPCxZx3h04sxKSshWUqBTfvJUNAAXN66Vt6sScYWBCQ7kMBkLitXOXzBfvaw7iVrCH7hqPEEkp1ooM5A62vFJk0LRMcKJXnOrKyKSGYAeXTSCMl1Fg7UYkhaaWdr8XMMyJ2ZIUe7MBpXKCKCpLhR71B1EKz1JUpqi+VZYAsb3opiYtMloQopCQwHeYKDJckVSQzVHEc+MRMThaE94kCjFSn4syTlFLHjEyYE5ilZzE2sa0IUFJNKNQc4JQUAMuZwbqKgQ4Zgz5dA9RSusMRz6YqZLmkr7wmK7rpQmoP3srjg3K4izlzkFDXNbl6MCGGlmcFrWtGgxoEwFZNjZQa1AFFDMxANaUjP43ZswZipJBorugFCnNXIJKAxDEvZnrA0ICEomKAdaDUi+Vm4uAk0NH0rEHFzt2rKVzNPCgrDEcQkxIXilkvmUQtIOXNdncAZiCABR9NIk4DaJlpypUkB9HTdvuUPWJ6A6KIMKhIgAwGg4IN4SDAJ+rwCHBBZoJ4DxJQZEJaDhSRAAmDf6+HzEOKlMCSW4ebVinwm1FfaFyJgDkGbLUlg8ssnKsXzheatiCLWhDLUQQhTQCIYWEBAgQRhAJWIUrkT5FoGsE8ICv2j2fw08ftpEmZzVLSVfmbMPWKbA+zbBSZyZslC5akqCgAsqS4tRb/ONT+sAQDTa5QcohIYPc3rUkk184NU16aQiBgVZt44qhbN+6QClXmD0cGGlfAn+lfgcNuytSEsFKJU1UjMVUBBIcOaGldIc3zKvmL2Brwe0PqAc0ABDDLR3LOUkN/vEKcwOhpSht68Rato0tLgkfm4Qu9C7HnxcsGpFcogUAPRRdtCOX94VKVNKiQkpF7NUdCDWukGJ73DKt3jT9SOsZsvoYz0a5ZnZ2qe6BYUOoq/KESsZLC+9mCQKAJJBcu597k1q+cWKMItQLFLK0zlyNGzJ+RFojT5MxPioBqQfUGvzhUIQqXIUcwJJajJFA71BIc09D6EokkBJJAdqCg/CamlLaw2qYk90ueDFiehD0q8Ll7JC3BoWBykLI6gjX0h9iGcJiElOfM6QSSEpKVEME5XKWHk14cXjUOHSopFtCORynhxETRs4slgKAOSCQWFjX3urw3g8TcJSPDRkCmtXJVTTro0UhMZXMl0ckAO2UZr6FyzeXvDjRaBKLMSP3goKyt+6UBhpQs0Klz5a8yVMWDk1TU8MtzWlOOkR6BQypCEv4kp8RI5ip46ODa8VZNClyjY1DUIIDiwDG92ubxFILPlvxBHMH5ekTF4bK/efKQlQILhw7tQ24jQwJ+HR7q0u/vAitjUAg+nCoihFStCSkhUsnMR3kqKFBvezJob8x1ipxeynU+8Y65mBJ490B+pcu9TGlmoUh3fUjKolgHcpc1GtBp6RFYZ7JSocXb5wAaoQoQUCILFjSFQIEAglCFGBAiSgKhYsen6QUCAA8aWdqVHyisw0sfaVlg4loALVAUqYVAcASAT0ECBCfY10W0NqgQIYglQR084ECJGA6Qf9oECACPgFky5ZJJJQCSaua1POJCNYECAAD9YaxlE5hQix1F7GBAhrsB5duorzuaxXYlZ3c+psj5iBAjRkBYiqHNSCGJqRXjELHqKp6AouGl0NRYaQUCCXQ0JE5Wc1Omp0jTbNLpD161gQIcAkUm2pKQSyRfgPuxB3pSgMSKixbQwIEQNk7CTlNL7xqK1NevGCWP2p/hPm6Q/pAgQ39Eor8WHQHq6i71fumH8b4UDQItpRKQPhAgRBQeypCTKnkpBIBIcA2S4PrEKUafXGCgRojMeNVEGoyE141r1hEr9E/wChMHA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4" name="AutoShape 6" descr="data:image/jpeg;base64,/9j/4AAQSkZJRgABAQAAAQABAAD/2wCEAAkGBhQSERQUExQWFRUWGBcYFhgYFxcVFxUZGBgYGBcVGRgYHSYeGBojGRcXHy8gIycpLCwsFR4xNTAqNSYrLCkBCQoKDgwOGA8PGiwcHyQpKSkpLCkpKSkpLCwqLCkpKSksLCwsKSkpLCwpLCkpKSkpKSkpKSksLCksKSwsLCwpKf/AABEIALIBHAMBIgACEQEDEQH/xAAcAAAABwEBAAAAAAAAAAAAAAAAAQIDBAUGBwj/xABGEAABAgQDBQUFBQYEBAcAAAABAhEAAyExBBJBBRNRYXEGIjKBkQdCobHwFFJyksEjYoKi0eEkM7LxQ1PC0hUWRHOjs+L/xAAaAQADAQEBAQAAAAAAAAAAAAAAAQIDBAUG/8QAKBEAAgICAgIDAAEEAwAAAAAAAAECEQMSITEEEyJBUXEjM2GBMqHw/9oADAMBAAIRAxEAPwCnywbQ6UvAEuPpT5+hoIhWWHcsHkhgHInlMLnYjNCMkDLEaq7L2dUR58wJBUogDiafRiJgsaqcoBEokd45itKfCz903uLH3hELtbPUgySCQl1ZqOBQaa0NjwtC9lzpKykLchKPEEAMWqwsRvAOL5BzjzfJ8ucJ6x4o9Dx/FhKO0uS8nYNaGzoUh7ZkkO124+UNhEdS2Ngpa8DLBOZCrE967hq8x6iOfbTwG6nLQ75Sz04A6UesdHjeU8vDXJz+R46x8or8sHlh3JBhEdtnHQzlgZIeywMkFjoaywMsPZIbxM9MtOZTtwFzyHOJlLVWxqLk6QWSBlix7OYz7QtWRARLCcozEuQbZiLqVUZWbSsWXaLs8JCZSwCMwZSTVlAO45Go8qXpyY/NhklqjqyeJKEdjOhMDJD4lQBLjs2OWhnLB5Ye3cDLBYUNhMHlh0IgZILGN5YPLDhTAywrGNNB5YcyQeSAKGcsGlMO5IGSFZROk7UypZKQCeAhuTPmJqPW0MpcQ9KnkF/nWMnFFqT/AElleIXx5aegibh9jzZiSCCX1UWpwcxGlbeUmw/SFL7STPqsYuM/pGqlH7Y+OyaR45iUnk/6w+Oz2FTQrJ5vFXN23NXcgtyEEnFKNSQ/1whOOT7Y7h+FEEQe7h/JBhEddnHQxu4UJcPiXChLg2HRH3cHkiZJwxUQlIcmgHGK7aO1USZu5UFb0FCSlrFbZQTxILsNIl5EuylBy6EY/AbxBTrdPJVW8mJB5ExltlKllZlryy/ChWUEkEkZVj77LplPurbSNENupWO5TvFJs7gseUFgZ4lElIAUaqUwdRu5JuY87yoe1px7PS8V+tNT6+i82diMRhpapSs5loUQAG7+dScinclktUEhnqzPDOLmla1KLkqJNSSfU1MO/b974iH1PHVzz5wZw5i/Cx+pPbsy8yfsa1XCIu7gbuJO7gbuPQ2OGiNu4G7iTu4LdwbBRHyRSdq5+SWijkqavCj/ADH0I0SwAHJAA1JAA8zCMZ2fRikJSqYAMyVd0ZiWBbgnXnaxjk8zLFY2mzr8PHJ5U64Mb2Y2rlnEZSpLd5ILE1FBq4d+Ijr/AGnxImYGUpNAqYmju/cUK8LA1hvYGwZMhIEtwONKvxFotdu7K30nKhs6VBQsnPQgg6OxfybWPF8fIllTfR6vkwvG1EwGSBliSvDlJIIIIoQaEHgRBbuPo9jwKGMsHkh/dwMkGwDIRBZYf3cGJcFhRHyweSH93BlEGwUMZYGSHxLgxLhWFEfdwsS4eyQMsFjoZyQAiH8kDJCsdDOWCKIfyQRRBYyPkgZIfyQWSCwGAiFhEPLkKTdKg13BDW4jmPWCiN0+g1YgIh1OGV90+hhUxADOoAnTXz4ROxG11ZWoXcBQJdiK6PrEPI/otY19ln2Z2KlX7RR1pWnmNDHH+2O1j/4tjVMGlTJigeKpcvcSzT99j5x0nZGOMtdsz0AdhHFe1Kz9vxJPvT5r+cwn0f5Ry5L2tnZiqqRZ9n8Tx1sNaBlH1EWuIxLEc4zOJm7tcttJSP5gVH4q+EWMyZnR3VDMmwOrN+sOwovezm094Vg+6povtobTEpMtd/2mWmoyLVl88rdVCOe7Exxky1TanJNRvBxQu/n3Fj+KL7amNMtaMxzIBK0nQlImMrzlmWfOCwaOh4KSAXKQqliMyb8/MecaHaOz5cyWlaZaXS4yMwKSGuOFCIzHY7aaVSyFEgFBI1qG0roT6RczdtKCQlOnGxpDblJ8GVRiuShmSWJHM/OE7uJcypf5Uiu23i9zJUoeI91P4jY+Qc+QjpeRRjbOeMNpKK+zH9sdp51iUguEGrWUtviA7eao0WytqIlplofuoTu+ObIombN9VSUJHEqvpjhhAUlYIBSRT7z6egVXlE7ZeIyrExVUoAWU/eyqCpUv+KaUk9FHSPnM2Z5JWz6jDgWOCijruGnBm1z5CP3soUR5AiLWVM5xgtgYpQCQTmUlSkg/8zETTmxEx7NLR3XsMq+AjXJnp7ofuj4n+sYWRKJP2tsVOJQ4DTQO6qzt7quI+UYYyuTcrNyjoWDnuKOLCvOx9YyGLxCZ80rBSnMrKq7BQSkl6XZaRSPW8PyHejPK8rBa3RW7uBuotU7OKfGk6sagFjpStePGLXa0mUcMFAJCwQzAJPMN+keg8ytJHD63Vsym6g93EndwN3GuxnRGyQrdxJEqD3ULYKIu6gxKiTu4VLkuQLORU2HOFsVRE3cHuos52y1JVlbMSHGWrjjy84j7lrwt0w1aIolQ6rBHJn5s36w6mS9oNUoihgchpEPcwDKiYJLw9IwDmqkpDXJEJzGo2V255iEbuNAnYqCKTATyY/C8RxsYH/iJ9FRPtRXrZyfbeKxS5cszCVAIBSyy4QWVVRYzG3dnoUlrRA2djpqf2mZbChJ71CSA5t4jYx25PsxwoNN5d2KgRpyB0hE/2WYZXvLH5D8CLuAY8Rbro9RqDOSSdvT86s6gsBmow8TEvUinebiDZ40+DdaQoKDHza1CxZ41afZJId96rpu0EDVw5cCxa1IZmeyVLn/ELAZmTLyFjocqwDaOnF5GSD5VownhjLp0VOHQUkGj3F9KxzDbnZ055/fMxUoqK1AULXUQ7gOamoBJ0jssr2UlIaXi5iXbxJJF30mUjnGBkbv7Ypa3KhPk1KsylElGbm9SXOnrOfyW0qVG/i4Fbvkx20SSoE+EoRlOhSBkf1Sr0ibiMPmlBaAc4SnMkAnxN3g2nyeLPZGzJ32d5EwhecoyqKN2ZTKU4Ku6e8qoPH0mJ7HbRIDgcgJ0tPokTExv7kvpjXjuX2l/spNkSiiZNRNlzDKmIUiYyS7pZYUDxCw4PPV2hzGYGZM3eHlLE1IQqYlXhKkJS1qlJCAxQ570tV9dhsf2fYtS0Z8OpIWtIVMlzilSEkjMtkz1AsHLZbtEfG9nMd9vmIwaJ01WEdImryiYtMwUJ3hCT77NccNBZVL/AATPDKH2n/DLHsbgScOVnEpQqSzhSAElLuQVqWGJSWB5i8aOZMCQSohI4qLD1NI5xtns9ipaEjEIXJWp1BJCSlRB8XcJTqOj2tGfmImLUEnMspYMSVZQKJCQTQBtIzwZ5W4y5Y/J8eLSnHhHV53abCpocRLfkrMP5Xii7Q7STiDLTKUFILgEOASaE1AsGHrGGVgpgoUr/Kq9v0aLnYPaCUmYjfIUJaaAp74alxQswuC+og8nLLWg8PDHfa7oLGKyA9fkFf0+MHIB7odi4L8DYE9A58zCJ53y0tUHvk1t9fOJcnCGYtKBTOWc2SLqUeQSCegjy2qfJ7Vprg1fZyUVhARTeAypL+5IQXxE8/vLUAnyIjRS9toRPMqYRIyuEGaWSoAhlBVi4q8N9kJKSlUxmExOSUk0KZCO6gdVVUeZJ1ibJ2YA6CtakPUFSsoH3WesSzmk1ZdYXGFIJmFKkspSFpqlYCSoofRaWJ5jpGC7NqWvDEqb9pMKx+VLnlVurRrJGxJMkKCETJSF91QDqkkEGpSonJQHvJZiRHJ+1u3Z+Ek4NEieEhSJpVkKFVE0gVY6NaOrx/7sf9nNm/szS+2jqH/iaijIEpApRyajUa1/rD2Mx5mJAUlgC/6Fo4Ae1WNXfFzvJZH+loaVhZs05pkxSzxUtSj6l49VyijzFjk/s7zJXLegzPo4JHMN/SHZsoFKQEKChehqI8+jZwSXIbmCP94WnErTabMvotT9b84XtQ3gZ3kym0gBGump4fpHCZO18SmqZ05PAiYvp96EY/HzZ3+bNmL/ABrWocLEsIfuIWBnb5vbLBYYKTPmy1P7qVZ1+SUOX9Iox7ScCV5QqaATRSpZCR1YlXwjkYw/LWmkH9naxqIj28miwnpDZG2MyUrRMSuWoUKCFDjcUetol4xUlfe94kPcUAjzlsvaE/DrzyVlB1INFfiB7qh1eN3sX2qkgIxUkU/4ktgeHeQSx8iOkCyRvkHjdHSEypZHvA+v6QncID1/r8IqcJ2rwq0umdLrotQlqHUKavRxE/B7QlTiUy5ktagzhC0rPUhJNI0v/JlqPrlISkGp9PKkSMBMSpIUxGVyGy2LuC0Va8MxUHZyYl7HnKQovbhWvSB9AkAz0pmZkg3r0JqQ9otJWPQkUmEh3qS9YrZ8kXBvoQzO7wgYfiR8/wBYTpj6Ndm9IImGlK+vq0KP1pHCdQxjMROSxlSkTPvBU0yiPw9xQJ6kQzJx88nvYbKA1p0tRLu7ADRhch39ZpW0Vm2sctICZctS3IBPfASOIKRU8gQ0ADk7tAlExKCCFEm6pYZiGLBbkK0YdWjg+JwpUZwCmO+KU81TJhTTmASegMdam4XOp1yyPJlDm7Vq145PiMSg7QCUqBT9qVqHotV03B8ozmraOjx3W38HSexmyEJogISpIAOaWlYUKgGtUlmDpULWMbbCy293KW7wSteRzozsPSMh2SSrflIDhqvyqn9Y0G2cXu0FINe6KkuVFQU5PBkqfrHXZzPsupU9T2Kg3EO/ma/2jA9odtLTjN/JBBSjdnMKKAclJH4rGtRzjUbOxgTJUoE91CiTqVGrkehbQKEYbEesCQELbnapeLlGXMCSxCkkZQUqGoIHqHFOcY/D4o4TFImskpqiYClK0qSpnooMWLK6pEaJWxkZj3JZrxIUdX4PUxG2l2eC5akhCQwtxu4Z6cufWMckOdo9o0w5KuEun/0F2h2snczDuhLUUrCT9mTKcpoWO7FuUY/DSDMyIJCQSB+EC6vTSJG0MckYTKojehaUMfEU0O8yt90ZTzD1eLDsnPWl5ssINkd5IVwURlUmulmiZ/1JRro1xN4Mc77J83ApQnurzA0Aawr8mEM4aXmWEk5Qs5VEXCTRTcyKevGJuJxpmqrKRLIocgypVq7OQC2gAiIpHeH9Y5vImnlZ2eJBxwq2dF2RikTEDdBvdL+4zADh5xPJSil+mnFucZTszj0oJQaBVeAcH+59YscXtiWk+JzyqBR3fp+nGMVz0OSp8mw2XPzcK6XvRjx/vHJ+0GwUy5pksCiSqYiW4JZBmFaEuCHYKAeOm7Ewk9MrPuqEOE5mmMzgZWbMToSG1jnXavbQ+1zc8tTuAa2UlISsd137wPWPQ8WLUuTzfKl8Wo/ZSTNhSvuofoofF7aw1/5eliyE/mUP0idI2ogKYoPE+IMOrM/KF4nactNSVNranxj0rPLqRWq2Gg6q/O/zEIT2fl8/VB5vaLj7RKKQyhUA1v0b+kEmbJNAtJPP+paHwFyKg9mJZ1V5pTDCuyMqzkfwt8lRo/s6SKEHlf5UghLIuTy0f1/SDgW7M+nshLbxqflmt6wF9mk6TFN+GvP340Ck6EkdX/WG0oeyyT9dYTiv/UV7ZfpQHYDWUDa7g/AmG5/Z8kUWKvZQFP4vONOJJ49XH9BDZl00PoW/WFovwr3S/TJzeyh8OY+RobaNDkvslNll0qIIZil0q5sQx5GNX9nSp7G/KCRg2p4Ty11/WFqvwftf6HsPtHipCck5C8QB4VEkTByKjmzp6h63MWg7dEXws3yUD80iKwyCnUXuS3OzwYkKuC/1ygDYsz2/TrInfyE+QevlAV29l/8AInf/AB/90U8wKFi/F/mHhBkHn9ecOg2O3EtxMLCoQu1vr4QUp2qb6Xbz1jzTtHXgPBQYEUIPNHnPtnNTLx84pplxM1vCHyzCVAXV5vqKCPRccv7e+zValTJ+FlibvQreSyxWkqUFkyioPVQ0IUKgEhVIl+m+FpNplx2d2i+EE5Jqs5UkXISO8r5esOYvEqmZQas9XqdKnkkNELZ8rd4aTKNChAzMG76+/MLNTvFv4RCVzjmSlNSogDq8U2TXLLBG0csrd6EkniRQtzcgekVOJBJpSJDs5IHANc/0pAKnsLdI1RBP2Jh3SQW8RerUIFgaE/WkWH2dANRTm/xaIGyUulXUfXwiy3pDPUa8frrEsVHCu2OwVImrzS1SikzCi2VcsLWEqSX4IfzB1EbzsBsLLgEKUknelcwdCciedkWpG3mYJKwklCVC4zJSpnFQxdj04QWHkbmWES0shKQlKNAlIYBzwA1jOC1ZrlyeyNHPMdsTLOmBCkpBWogMRlZqcqCJmC7OpAzzCSWOUeEHQEtVvOsWszZ4XiZi1BkJUpk6qJLseQDdXh+eCa/VqRi4Rts3WaeqVkfBYRKV2GUA5i1cuUpfmovTm0QVYgb5a0pBeYSlNw4yhCQ3upKR1KRzgtsYhSAyRU24E2SH4Oz8og7I2WtXiNEkAkPl4ZXNzQ0HPnFW/ohL7Z1bs7i1qQAseEd42dmNupr/AHjkWJkhUxa6rzKUvvAE1OZ611jr+ycEiThXSwzIdzxI1MYtewZakkAtyBIHBqX9NY6YnJk7MijAoUP8stZ/AXfw6uesNfYJVgFJNAM6itNDwBLH0jV4jYeSWQhDqIIdWUhjWpckiooOEV6MJOQQkywoMWLS0AEWSe9TkQDGu5jRnxs8s6ZgFwwD15EVBhjEYJV1Kc00AA5HKxPWNRNw70mYbO1yChfVmNeFoqsRLlhWXcrS1RQA1DMwY+kUsq+ydTPZEs4SoPqkZrcVAE+rwpE41CVMQaMyjb90/OLCbJfwrfkU5mL1c1NGt1iOpCwRvJcvKGAUkl+LAlNLaxeyFqyGcXMR/wAQj8YIB50aJknaxCXKkqPJb9aEPfnD2HZdAq/UetHhybgpYVV3NSR3n484eyfQOI5htppVdKh1BOg4OImIUksQCx1SMw9HcRUzMFLV4VBx91WUgcdYNWziRUlfByFfJj8YexOiLQ4QNdhxylQ8wCD8IBAA/wAxCmuxyfy0+MVpkmWGStXkpShyooPCPtc33lS1O7ZgB0r4oVsXrJ+YguCtuIqD0DwmYq2YF9CWSaaMC/rEJGJeqkISbFldeLA9WhvEKngkpUq3hMxHDTuP8Wh2L1k6bjEgAFQQSfeYObamB9oOpfy//UVyZs0uVoluf3Uv1JCnheaWPEhD8gpv9UGwtDvkGBCRCnjzj0BYhUNgwp4YCngCEkwzMn8IAo5/tR0lXeZiQSdGLO0QNhY5CsXITvCt1iwyoBZTHUku2rRY+1FbYeUwAzTqsALS1t8/hGX7ByM+Mlg+6Su98iSr5gRlPI9lFHXjxpwcma+cXJBpUt6lvg3rDE1SgmiVKawAPn/vEDtttubIxJTLICShCiCkGpdzxqwhPYfbkyfigmYoKG7WQMqQHGUg0HB41WVdGXqeuxrNgyFBKswZyC9WN7E3HOLGZLh8wgiG2ZEdKWtDy/rq316wDLgiiFYGR7T7X3Kw6CreKU1kBk5QVOXe409NSwOMTNDpPUHxDqP1FOcRvadMSkYb72dZB4AJAb1aMvgpRmFIAJUqgADnmzVJaOWeRqdHbjxxljvo30nZ29SSzse67gMGPm9oo9qdoDKVLlICVIAClCzKWWYKFQcgRoekbPsxid7IzoCXUbWCQKBIBHBqc6xySfLO+moDApmTeFGWrhGmW4VRngSm3Z17ZW1M+FEsIyk0DLCrVJqm1P8AaEG3uuLMmt9MxIfpxiLslJTKQC7s5u1f7RMSFMGHUFmN7EWvZovHPZWznyxSlwOKIVQAjXKo95+Qdn9YrZyFmyS4FhqLgKBFfO/GLMoG7KfdcOmtBZw5s3DhEKZJ1SCpuRzAcWLEDTW0a2YUNS8MN2Sl0kGiQSQ93ymif7RFxCBMTlXLRqO/ncdCCGq/CJpSQKOX4HN6oVX0PlDCWsnS+VQDdZatYbFRnp/YuWofsVKldDnS9y2eoJua60ihx2y52HmALmEjipLhqXFfkbx0GStwLebIVp7r1hzGuzKqDQOAX9WpDiwaObqw6SaEZgB7ykhQZ3uwo3CHJ0hSQk17wsSgBhwzVP00avFbGlKHgQWfRL87VilVstUsl3WnlRSABwYgt101tF/wIjYfDZrh+RDE3sUgZhyLw3PwLVldxWrux4CgpEeYFhWVH7YP4spzJ6hIoRqS0SjiiynPhHeuVM9PDpS8S5J9lUQSJoUcxzJYFmBF9KfAteHhLlmrD0YFr3h7DqSQ4US4scqmrYBTiv6QqSDVIUXTdLBKuNstW4vDi6+7F2VmL2dLIa3IsoekFLweUDI7fukfFJUA3QRahSnqkL5qv6xAn4SWuinT+HMl+dCG9YtSsVCPtZCe+oAC+jHyIYwPtyP+aPgfixh47NKahQIOi0q/1hz8YhTMCH8CfJYb4h40TIaO9iDBhAP08KBjhOsWDBwh4MqgsAlqiKqHphhlomxmR9puGKsGFf8ALmoJ5BQUh/Up9Yyfs7mf42WBrvP/AK1x1HaOzkz5MySvwzElJ5PZXkWV5Ry32ZyVI2kqVM8csTkKH7yQUqb4+UYyXyTOrHL+m4l97T8GwlzQPEDLL8U95J9FK/LGe9n08px0kU7yZifzIUfmBGu9qCf8NK/93/oVGT7E4b/G4c8Fn0CVP8Id1IcHeM63AaFtBRrZyUIKYTkh0wgTBmygjN91xm4+G9q+cFjo5R7TcSTjUoq0uWhuDqJJ9aekX/s92WMu9NTlIAYMAq56kBuVeMVPtCwwOP5mVLPxUBToI3PZjZ26w0sEMogE9DYeh+Mcq5yHZJ64UM9ndnfZpk5Alr3RZSapcCoPhPeDq1DgVL3jAdp8OZGOnEpy5yZiAQ1JhCmbSpWPKOsKlhTAtQhRdrBQJv0jnXtjAGJwygXeWqv4Zj+dVKjoyLaNmHjup0bHZ5zS5ai4/ZizEP6iHZcyo71NNdWu1KRB7Oz80qWWBcEuwVerh+nWJ5mkO/l3S1NSQpvhE4n8Scq+Q4ggvcMeBD1anCHDLuVZjoFBweNuFBpEdaXbKQFO9Na0BJsKtzgJnFyDTQXZTGtPdY0aNdjFoOcitRcPmSGr+8z1a3WxiHi0M5UXQTQp7qx1DAH8QidKmM+VQro1K6HgeQMDM1QGcHXMi35knlWsVZDRXTZag5PfTdiATRgTmYKZnhWGWkuEhnvLPeSQNXDqAPwiROlsKFY4lHetUUNTVtIJGFK/GEqPEJTdrkP3T/SDgKIsyQCO6lKTyqCdCK3von9Ihy0uKKY2p5el7RYiblUxV3ag5gFAEWY8ITjMICl8pIuFAnrZVD8XeGmJogzdmSFD9sjviy0slQP3nBDRR4rY+IknOlWZJBy5w+v3gQRTiLdYvSWBrmSGdr1tR2hQ2gwY/tEhgNFAHTNVJ6EGH2IxEzGlKv2yTLVQsHSFB65XFaO1dIcxOLkzaAnOGao63AfyPwjU7VwSFyVrlI3qRUoyjMgniCQBa4cFvKMJi5UtKmS0pQNpgIe9jpX+0JcMfZbJC0Ad4nWqXHwNR0NojfagVK7kpZuQlTLPMIUGp1iINrLljxgpoFAGgpqwYsSz8TpDkmelaqB7HgoE8HL+hiuXyhddjgxdW7qOHeynoXFTzcwZnkUyq8ikg+ai8QtpYWckOlIUKkKB8sqg9PSESVkhygA8N4lPwekLdrtDqza7C9rkoy/8WFJmA0MuWVJUOLZu6eVosB7XMEwpP6bpNPMrDxxVIg41eOJWzO6SfalgFCs1aeSpMx/5QofGJUv2hYBVsUgfiTMT80COAwKwvUg2PRknbuHmVRiJKhymy/8AueH5WLQoslaFHgFpJ9AY81lLwe7ifSv0rY7x2u7Yo2eJe8lKmbwqHdUhJSwBqFVq5ajUNePLez21Vz9sb5LpVNnpUNDlWsBi13SWLUvGW3FX18ostiTpSZo+0KnZMpGaVkMxNXAAWWyu5YG5eIniVcGuKdNnYPaagfZUE3TNFNWKFh/lFf2M2UET5cwqSxlrKQSASpkoID3LLJpGIxW0cCQUyJWI3hIaZOmINHqN2gNUUvGqx228DIEuTi8KZ6ky0qScqFBIXcDMoFJOV3HKOaUH7KNousTOlEQ3NmpQkqUpKUgOVKISAOJJoBGET7XsIkACTPAAAA/ZBgKAeOCPthw6qJw0+YTTKDKL8mBLv0jbSRz2brDYhMwZkKSscUKSseqSfjHK/alsybKUZ6EKMtS0TCsOd0sJ3ZSpQZSHYKSritQ4QxtLDzZ6t5gtkYjCzHcTUKmyv5AlEuvleL3ZWL22kFM7Cy56CGUJq5CVKSxBBUldaE+JJhShwXCWrsyOw9rzsbiZG/VnWSiUDlAJSFPXL4j3jW9I7fl9NB9fVIxHZXsNkxf2oyjhkpKimQVonBJUkh0LQqiQ7gKDjRxWN1ljCKptmuWSkkkMziyVd0q5BnN3YG55Ryv2lSAcVhkpBCd2nukFLFU5YUMumkdWmSX4gixFCDy+mjm/tOlFOIw6yQQpKglgxGVaSxqx8Y4RWSXxonCvmXvYXDqMhCXIygsRwBpXpF8oFQINWchyRbW3xrEXsfKKJQU1GAar2CtLgP8ACLEzqkrTcuCxA0fW3OmkLGvhYZpfNkABhZzzUT8r6aPCFEhqJTysbmjODrErHSbNY2fNc6UUKiIS5Yo4algxc9XoBFXRkLSsgDvBw3J+rHg9KW84UnEsBmBS5YEBRGl9OHrCUrCX8JZ9bvodAzA/7wtc92BANWD63YA6tX1ikyWiRInBVSqvEWpxBJZ+EKmyWrR+JGU/hJdndw4GkQkElnQTQhLF+BejE60qNYlS5ocMGUTUt5OKM7cHsIuyaCVKCk5SAXa6VAJ4e6S/NmrppBkTjLJAGVGvvBJryYC1/vaaTVEAhR1sbGhcjhUfRhBI1AUKs4DgC96E39YZNDGKZZBSHNapJSoFiLsWHI0+cQ9xnDAd5I7wJYqu1PVmiZMllJOV2IdncJcO6RxrYHgwDRFEliVJD2ClAAlnyl0kOL+IcIYqKsTZktWeWWNCQHANSMpQT3uheJc/ZcnGIrKQggWygAGxIDUc6F9InzglSczAl8pIBFg7hQAfpS96RDVMCSDkKXepBNRZYKhzh2FFIrs2uXRKspBbw5TQFqJDEMekVU/YE0rJLUOYMcoIAGZK8odjQghjeNmjFlRqpWYJfLmJc3cWHk0U07FLmCoCKkZiVEUuAxcmvBoV0BlgiZKpOvoEGihqavXzBr5RHyLNUhJHNv0i2m7FSHKpqy5fLTKCeRH9/jDZ2AigMxdABcBugagilJCOn4vs1hZvjw0lR47tIPqkAxR4v2V4FdUpmSj+5McekwKjWgwYjPZo1OcYv2MpP+ViSOAmS3/mQof6YpMV7IsYnw7mZ+GZl+C0pjsghTxXskKjhEz2b7QH/plHoqUfkuIyuw2PD/4Sf5If0Y18o9AQMsHtY9TzXjNnTpP+bKmS/wActaPioCIcubSPT6iWv/SKbaHZLBz/APNw0lROoQEK/PLyq+MP2/qHRwHZa95OSkcU+blj1/vG27f7EnHHfs5S5iVSUHuJUtsrpPhelRdqmNOr2QYRM4TZC50opsklM1B/My6N96NvhcLkOYrKjlSmwA7pUXYPfMfQeeLfz2RtstNTjGG7W4jDMJkmQpqNOw0tKvzJShXmXi/wHtdCWC8KEp1MlYT/AClIB/NHTp7KDKAUOCgFD0NIpMb2Owc7x4aU/FKd0rq8vKYvZPszIGz/AGjYKdeaZSuE1OT+YOn+aNBhcXLmh5cxCx+4pK/9JMYrH+yLDqrKnTZR4KCZqf8ApV8TGfxPsmxcsvJmSltYhSpK/iGB/ihVBhZ1t4KOXYVO3cN7syake6oy8QPgorGljExPtQnyqYvATE8SkTJf8s1JH80Tq/oZ0Qxz32pTQqbg5V1vNV0CjLQn1UlX5TDO0/bJh1SJglIxAmqQoJ/y0hCiGCioLJpegjD9hp5nY/DhTnvpSXJLEOQa18RJiMkGo2a4f+VnccHhSiUkHwkIYVDGrk+qfSJacYlwlbOSQnmxrXTWkSsIXlpdvCAdaih+URMbgAxbVqGoo9n8J5xceEkYy5bGDQFBDpfSqdbFut+ERsThCKizOO69dHFS99KvEzZUpTGoLeJAoElrcq15OOkPlisux0BowH614w3H7FZUbo8xWt2PC9xX60SkkipAA6moS9PIHlDhKR3SpJre5H66wyogF60uQ4I4A0tQXaMyhMzukHMsAgvQryEHkcyQ/BxTWJe/CwKqdqFwpympTo5186M7RD8KhQkkn8LAPZrCzcUs/FWKllaDRJq6XJcirM4qz2f4w7E0S5I7tS4VweigPCxZx3h04sxKSshWUqBTfvJUNAAXN66Vt6sScYWBCQ7kMBkLitXOXzBfvaw7iVrCH7hqPEEkp1ooM5A62vFJk0LRMcKJXnOrKyKSGYAeXTSCMl1Fg7UYkhaaWdr8XMMyJ2ZIUe7MBpXKCKCpLhR71B1EKz1JUpqi+VZYAsb3opiYtMloQopCQwHeYKDJckVSQzVHEc+MRMThaE94kCjFSn4syTlFLHjEyYE5ilZzE2sa0IUFJNKNQc4JQUAMuZwbqKgQ4Zgz5dA9RSusMRz6YqZLmkr7wmK7rpQmoP3srjg3K4izlzkFDXNbl6MCGGlmcFrWtGgxoEwFZNjZQa1AFFDMxANaUjP43ZswZipJBorugFCnNXIJKAxDEvZnrA0ICEomKAdaDUi+Vm4uAk0NH0rEHFzt2rKVzNPCgrDEcQkxIXilkvmUQtIOXNdncAZiCABR9NIk4DaJlpypUkB9HTdvuUPWJ6A6KIMKhIgAwGg4IN4SDAJ+rwCHBBZoJ4DxJQZEJaDhSRAAmDf6+HzEOKlMCSW4ebVinwm1FfaFyJgDkGbLUlg8ssnKsXzheatiCLWhDLUQQhTQCIYWEBAgQRhAJWIUrkT5FoGsE8ICv2j2fw08ftpEmZzVLSVfmbMPWKbA+zbBSZyZslC5akqCgAsqS4tRb/ONT+sAQDTa5QcohIYPc3rUkk184NU16aQiBgVZt44qhbN+6QClXmD0cGGlfAn+lfgcNuytSEsFKJU1UjMVUBBIcOaGldIc3zKvmL2Brwe0PqAc0ABDDLR3LOUkN/vEKcwOhpSht68Rato0tLgkfm4Qu9C7HnxcsGpFcogUAPRRdtCOX94VKVNKiQkpF7NUdCDWukGJ73DKt3jT9SOsZsvoYz0a5ZnZ2qe6BYUOoq/KESsZLC+9mCQKAJJBcu597k1q+cWKMItQLFLK0zlyNGzJ+RFojT5MxPioBqQfUGvzhUIQqXIUcwJJajJFA71BIc09D6EokkBJJAdqCg/CamlLaw2qYk90ueDFiehD0q8Ll7JC3BoWBykLI6gjX0h9iGcJiElOfM6QSSEpKVEME5XKWHk14cXjUOHSopFtCORynhxETRs4slgKAOSCQWFjX3urw3g8TcJSPDRkCmtXJVTTro0UhMZXMl0ckAO2UZr6FyzeXvDjRaBKLMSP3goKyt+6UBhpQs0Klz5a8yVMWDk1TU8MtzWlOOkR6BQypCEv4kp8RI5ip46ODa8VZNClyjY1DUIIDiwDG92ubxFILPlvxBHMH5ekTF4bK/efKQlQILhw7tQ24jQwJ+HR7q0u/vAitjUAg+nCoihFStCSkhUsnMR3kqKFBvezJob8x1ipxeynU+8Y65mBJ490B+pcu9TGlmoUh3fUjKolgHcpc1GtBp6RFYZ7JSocXb5wAaoQoQUCILFjSFQIEAglCFGBAiSgKhYsen6QUCAA8aWdqVHyisw0sfaVlg4loALVAUqYVAcASAT0ECBCfY10W0NqgQIYglQR084ECJGA6Qf9oECACPgFky5ZJJJQCSaua1POJCNYECAAD9YaxlE5hQix1F7GBAhrsB5duorzuaxXYlZ3c+psj5iBAjRkBYiqHNSCGJqRXjELHqKp6AouGl0NRYaQUCCXQ0JE5Wc1Omp0jTbNLpD161gQIcAkUm2pKQSyRfgPuxB3pSgMSKixbQwIEQNk7CTlNL7xqK1NevGCWP2p/hPm6Q/pAgQ39Eor8WHQHq6i71fumH8b4UDQItpRKQPhAgRBQeypCTKnkpBIBIcA2S4PrEKUafXGCgRojMeNVEGoyE141r1hEr9E/wChMHA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125" name="Picture 8" descr="http://i.telegraph.co.uk/multimedia/archive/01113/PF-overseaspension_11130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400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http://static.guim.co.uk/sys-images/MONEY/Pix/pictures/2011/7/8/1310137265361/pensioner-retire-beach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48025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http://www.edmontonjournal.com/cms/binary/7345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368300"/>
            <a:ext cx="41370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6" descr="http://blog.ecaring.com/ecaringcms/wp-content/uploads/2012/07/frail-elderly-ma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213100"/>
            <a:ext cx="424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old people in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32" y="548680"/>
            <a:ext cx="8371840" cy="554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Výsledek obrázku pro crime elder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04" name="AutoShape 4" descr="Výsledek obrázku pro crime elder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06" name="AutoShape 6" descr="Výsledek obrázku pro crime elder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08" name="AutoShape 8" descr="Výsledek obrázku pro crime elder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10" name="AutoShape 10" descr="Výsledek obrázku pro crime elder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12" name="Picture 12" descr="Výsledek obrázku pro elderly 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092" y="404667"/>
            <a:ext cx="4375404" cy="2919588"/>
          </a:xfrm>
          <a:prstGeom prst="rect">
            <a:avLst/>
          </a:prstGeom>
          <a:noFill/>
        </p:spPr>
      </p:pic>
      <p:pic>
        <p:nvPicPr>
          <p:cNvPr id="51214" name="Picture 14" descr="Výsledek obrázku pro elderly 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577080" cy="2564511"/>
          </a:xfrm>
          <a:prstGeom prst="rect">
            <a:avLst/>
          </a:prstGeom>
          <a:noFill/>
        </p:spPr>
      </p:pic>
      <p:pic>
        <p:nvPicPr>
          <p:cNvPr id="51216" name="Picture 16" descr="Výsledek obrázku pro pedestri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956685" cy="2220849"/>
          </a:xfrm>
          <a:prstGeom prst="rect">
            <a:avLst/>
          </a:prstGeom>
          <a:noFill/>
        </p:spPr>
      </p:pic>
      <p:pic>
        <p:nvPicPr>
          <p:cNvPr id="51218" name="Picture 18" descr="Výsledek obrázku pro old cou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43815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362075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Děkuji za pozornost</a:t>
            </a:r>
            <a:endParaRPr lang="cs-CZ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Obrázek 4" descr="C:\Users\Notebook-HP\Desktop\soubory\moje\Institut\web_faktury_doklady\obrázky\cropped-ispv_barevn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3201524" cy="6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39552" y="3717032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mtClean="0"/>
              <a:t>E-mail</a:t>
            </a:r>
            <a:r>
              <a:rPr lang="cs-CZ" smtClean="0"/>
              <a:t>:</a:t>
            </a:r>
            <a:r>
              <a:rPr lang="cs-CZ" smtClean="0"/>
              <a:t> </a:t>
            </a:r>
            <a:r>
              <a:rPr lang="cs-CZ" u="sng" smtClean="0">
                <a:hlinkClick r:id="rId3"/>
              </a:rPr>
              <a:t>info@socialpolicy.cz</a:t>
            </a:r>
            <a:endParaRPr lang="cs-CZ" u="sng" smtClean="0"/>
          </a:p>
          <a:p>
            <a:pPr fontAlgn="base"/>
            <a:r>
              <a:rPr lang="fr-FR" smtClean="0"/>
              <a:t>Tel</a:t>
            </a:r>
            <a:r>
              <a:rPr lang="fr-FR" smtClean="0"/>
              <a:t>.: </a:t>
            </a:r>
            <a:r>
              <a:rPr lang="fr-FR" smtClean="0"/>
              <a:t>+420 732 </a:t>
            </a:r>
            <a:r>
              <a:rPr lang="fr-FR" smtClean="0"/>
              <a:t>955 </a:t>
            </a:r>
            <a:r>
              <a:rPr lang="fr-FR" smtClean="0"/>
              <a:t>172 </a:t>
            </a:r>
            <a:endParaRPr lang="cs-CZ"/>
          </a:p>
        </p:txBody>
      </p:sp>
      <p:pic>
        <p:nvPicPr>
          <p:cNvPr id="7" name="Picture 2" descr="8_0lc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00050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6721</TotalTime>
  <Words>107</Words>
  <Application>Microsoft Office PowerPoint</Application>
  <PresentationFormat>Předvádění na obrazovce (4:3)</PresentationFormat>
  <Paragraphs>25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3_Urbanistický</vt:lpstr>
      <vt:lpstr>Život ve veřejném prostoru a veřejný prostor v našem životě</vt:lpstr>
      <vt:lpstr>Snímek 2</vt:lpstr>
      <vt:lpstr>Veřejný prostor - diverzita</vt:lpstr>
      <vt:lpstr>City for all (ages) - diverzita</vt:lpstr>
      <vt:lpstr>Snímek 5</vt:lpstr>
      <vt:lpstr>Snímek 6</vt:lpstr>
      <vt:lpstr>Snímek 7</vt:lpstr>
      <vt:lpstr>Snímek 8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Dlouhověkost, aktivní stárnutí a uplatnění na trhu práce:</dc:title>
  <dc:creator>Notebook-HP</dc:creator>
  <cp:lastModifiedBy>WijaP</cp:lastModifiedBy>
  <cp:revision>1390</cp:revision>
  <dcterms:created xsi:type="dcterms:W3CDTF">2013-03-27T17:08:35Z</dcterms:created>
  <dcterms:modified xsi:type="dcterms:W3CDTF">2017-09-25T07:06:50Z</dcterms:modified>
</cp:coreProperties>
</file>